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9" r:id="rId14"/>
    <p:sldId id="491" r:id="rId15"/>
    <p:sldId id="449" r:id="rId16"/>
    <p:sldId id="492" r:id="rId17"/>
    <p:sldId id="451" r:id="rId18"/>
    <p:sldId id="421" r:id="rId19"/>
    <p:sldId id="267" r:id="rId20"/>
    <p:sldId id="507" r:id="rId21"/>
    <p:sldId id="268" r:id="rId22"/>
    <p:sldId id="269" r:id="rId23"/>
    <p:sldId id="270" r:id="rId24"/>
    <p:sldId id="271" r:id="rId25"/>
    <p:sldId id="454" r:id="rId26"/>
    <p:sldId id="455" r:id="rId27"/>
    <p:sldId id="506" r:id="rId28"/>
    <p:sldId id="426" r:id="rId29"/>
    <p:sldId id="273" r:id="rId30"/>
    <p:sldId id="456" r:id="rId31"/>
    <p:sldId id="457" r:id="rId32"/>
    <p:sldId id="276" r:id="rId33"/>
    <p:sldId id="277" r:id="rId34"/>
    <p:sldId id="278" r:id="rId35"/>
    <p:sldId id="280" r:id="rId36"/>
    <p:sldId id="279" r:id="rId37"/>
    <p:sldId id="458" r:id="rId38"/>
    <p:sldId id="282" r:id="rId39"/>
    <p:sldId id="459" r:id="rId40"/>
    <p:sldId id="283" r:id="rId41"/>
    <p:sldId id="460" r:id="rId42"/>
    <p:sldId id="463" r:id="rId43"/>
    <p:sldId id="427" r:id="rId44"/>
    <p:sldId id="483" r:id="rId45"/>
    <p:sldId id="486" r:id="rId46"/>
    <p:sldId id="487" r:id="rId47"/>
    <p:sldId id="488" r:id="rId48"/>
    <p:sldId id="484" r:id="rId49"/>
    <p:sldId id="485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1"/>
    <p:restoredTop sz="94604"/>
  </p:normalViewPr>
  <p:slideViewPr>
    <p:cSldViewPr>
      <p:cViewPr varScale="1">
        <p:scale>
          <a:sx n="151" d="100"/>
          <a:sy n="151" d="100"/>
        </p:scale>
        <p:origin x="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New problems we will see: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Greedy algorithms we’ve already seen: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Other greedy algorithms we’ve seen previously: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2308</TotalTime>
  <Words>3206</Words>
  <Application>Microsoft Macintosh PowerPoint</Application>
  <PresentationFormat>On-screen Show (4:3)</PresentationFormat>
  <Paragraphs>869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Liberation Sans</vt:lpstr>
      <vt:lpstr>Math B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Monotype Sorts</vt:lpstr>
      <vt:lpstr>Symbol</vt:lpstr>
      <vt:lpstr>Verdana</vt:lpstr>
      <vt:lpstr>Wingdings</vt:lpstr>
      <vt:lpstr>Wingdings 3</vt:lpstr>
      <vt:lpstr>Origin</vt:lpstr>
      <vt:lpstr>Greedy Algorithms - Basics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Another Change Algorithm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167</cp:revision>
  <dcterms:created xsi:type="dcterms:W3CDTF">2010-08-29T23:54:29Z</dcterms:created>
  <dcterms:modified xsi:type="dcterms:W3CDTF">2020-02-14T15:00:06Z</dcterms:modified>
</cp:coreProperties>
</file>