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9"/>
  </p:notesMasterIdLst>
  <p:handoutMasterIdLst>
    <p:handoutMasterId r:id="rId20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/>
    <p:restoredTop sz="94627"/>
  </p:normalViewPr>
  <p:slideViewPr>
    <p:cSldViewPr>
      <p:cViewPr varScale="1">
        <p:scale>
          <a:sx n="93" d="100"/>
          <a:sy n="93" d="100"/>
        </p:scale>
        <p:origin x="18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February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/>
              <a:t>Kruskal’s Algorithm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next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THIS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</a:t>
            </a:r>
            <a:r>
              <a:rPr lang="en-US"/>
              <a:t>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Happy Valentines Day?</a:t>
            </a:r>
          </a:p>
          <a:p>
            <a:r>
              <a:rPr lang="en-US" dirty="0"/>
              <a:t>Quizzes from Wed. will be graded by end of weekend.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Interested in a discussion section w/ grad ta?</a:t>
            </a:r>
          </a:p>
          <a:p>
            <a:pPr lvl="1"/>
            <a:r>
              <a:rPr lang="en-US" dirty="0"/>
              <a:t>Could go over…solutions / advice for </a:t>
            </a:r>
            <a:r>
              <a:rPr lang="en-US" dirty="0" err="1"/>
              <a:t>hw</a:t>
            </a:r>
            <a:r>
              <a:rPr lang="en-US" dirty="0"/>
              <a:t> problems, proofs, etc.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continue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3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were graded. Let me know if issues arise.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Will be scheduling a more formal discussion section (optional) with grad TA for those of you who are interested.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finish </a:t>
            </a:r>
            <a:r>
              <a:rPr lang="en-US" b="1" i="1" dirty="0"/>
              <a:t>Greedy Algorithms </a:t>
            </a:r>
            <a:r>
              <a:rPr lang="en-US" dirty="0"/>
              <a:t>and begin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Every assignment is now written and on course website</a:t>
            </a:r>
          </a:p>
          <a:p>
            <a:pPr lvl="1"/>
            <a:r>
              <a:rPr lang="en-US" dirty="0"/>
              <a:t>Most are on </a:t>
            </a:r>
            <a:r>
              <a:rPr lang="en-US" dirty="0" err="1"/>
              <a:t>gradescope</a:t>
            </a:r>
            <a:r>
              <a:rPr lang="en-US" dirty="0"/>
              <a:t> as well, though maybe 2 left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Still finalizing the grad TA optional discussion.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r>
              <a:rPr lang="en-US" dirty="0"/>
              <a:t>Today we will begin finish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Every assignment is now written and on course website</a:t>
            </a:r>
          </a:p>
          <a:p>
            <a:pPr lvl="1"/>
            <a:r>
              <a:rPr lang="en-US" dirty="0"/>
              <a:t>Most are on </a:t>
            </a:r>
            <a:r>
              <a:rPr lang="en-US" dirty="0" err="1"/>
              <a:t>gradescope</a:t>
            </a:r>
            <a:r>
              <a:rPr lang="en-US" dirty="0"/>
              <a:t> as well, though maybe 2 left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I’m mad about the due date issue. Any thoughts??</a:t>
            </a:r>
          </a:p>
          <a:p>
            <a:r>
              <a:rPr lang="en-US" dirty="0"/>
              <a:t>Still finalizing the grad TA optional discussion.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8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</a:t>
            </a:r>
            <a:r>
              <a:rPr lang="en-US" b="1" i="1" dirty="0"/>
              <a:t>assignment</a:t>
            </a:r>
            <a:r>
              <a:rPr lang="en-US" dirty="0"/>
              <a:t> is now written and on course website</a:t>
            </a:r>
          </a:p>
          <a:p>
            <a:pPr lvl="1"/>
            <a:r>
              <a:rPr lang="en-US" dirty="0"/>
              <a:t>All are on </a:t>
            </a:r>
            <a:r>
              <a:rPr lang="en-US" dirty="0" err="1"/>
              <a:t>Gradescope</a:t>
            </a:r>
            <a:r>
              <a:rPr lang="en-US" dirty="0"/>
              <a:t> as well</a:t>
            </a:r>
          </a:p>
          <a:p>
            <a:r>
              <a:rPr lang="en-US" dirty="0"/>
              <a:t>All the </a:t>
            </a:r>
            <a:r>
              <a:rPr lang="en-US" b="1" i="1" dirty="0"/>
              <a:t>quizzes</a:t>
            </a:r>
            <a:r>
              <a:rPr lang="en-US" dirty="0"/>
              <a:t> are now written if you want to look ahead</a:t>
            </a:r>
          </a:p>
          <a:p>
            <a:r>
              <a:rPr lang="en-US" dirty="0"/>
              <a:t>First optional discussion section is today!</a:t>
            </a:r>
          </a:p>
          <a:p>
            <a:pPr lvl="1"/>
            <a:r>
              <a:rPr lang="en-US" dirty="0"/>
              <a:t>4-6pm in Rice 504. That room is small so we will get bigger room if necessary for future.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If you are on pace, you should be done with:</a:t>
            </a:r>
          </a:p>
          <a:p>
            <a:pPr lvl="1"/>
            <a:r>
              <a:rPr lang="en-US" dirty="0"/>
              <a:t>COMPLETED: Graphs – Basic, Find-Union, Graphs – Advanced</a:t>
            </a:r>
          </a:p>
          <a:p>
            <a:pPr lvl="1"/>
            <a:r>
              <a:rPr lang="en-US" dirty="0"/>
              <a:t>Greedy-Basic recommended deadline is today.</a:t>
            </a:r>
          </a:p>
          <a:p>
            <a:r>
              <a:rPr lang="en-US" dirty="0"/>
              <a:t>Today we will continue </a:t>
            </a:r>
            <a:r>
              <a:rPr lang="en-US" b="1" i="1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34745</TotalTime>
  <Words>1444</Words>
  <Application>Microsoft Macintosh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  <vt:lpstr>Wednesday, February 5</vt:lpstr>
      <vt:lpstr>Friday, February 7</vt:lpstr>
      <vt:lpstr>Monday, February 10</vt:lpstr>
      <vt:lpstr>Friday, February 14</vt:lpstr>
      <vt:lpstr>Monday, February 17</vt:lpstr>
      <vt:lpstr>Friday, February 21</vt:lpstr>
      <vt:lpstr>Monday, February 24</vt:lpstr>
      <vt:lpstr>Monday, February 24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441</cp:revision>
  <cp:lastPrinted>1999-12-17T13:56:08Z</cp:lastPrinted>
  <dcterms:created xsi:type="dcterms:W3CDTF">2010-01-20T18:12:12Z</dcterms:created>
  <dcterms:modified xsi:type="dcterms:W3CDTF">2020-02-28T14:35:23Z</dcterms:modified>
</cp:coreProperties>
</file>