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notesSlides/notesSlide9.xml" ContentType="application/vnd.openxmlformats-officedocument.presentationml.notesSlide+xml"/>
  <Override PartName="/ppt/ink/ink2.xml" ContentType="application/inkml+xml"/>
  <Override PartName="/ppt/ink/ink3.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handoutMasterIdLst>
    <p:handoutMasterId r:id="rId43"/>
  </p:handoutMasterIdLst>
  <p:sldIdLst>
    <p:sldId id="282" r:id="rId2"/>
    <p:sldId id="259" r:id="rId3"/>
    <p:sldId id="260" r:id="rId4"/>
    <p:sldId id="257" r:id="rId5"/>
    <p:sldId id="258" r:id="rId6"/>
    <p:sldId id="263" r:id="rId7"/>
    <p:sldId id="262" r:id="rId8"/>
    <p:sldId id="264" r:id="rId9"/>
    <p:sldId id="268" r:id="rId10"/>
    <p:sldId id="265" r:id="rId11"/>
    <p:sldId id="296" r:id="rId12"/>
    <p:sldId id="292" r:id="rId13"/>
    <p:sldId id="293" r:id="rId14"/>
    <p:sldId id="269" r:id="rId15"/>
    <p:sldId id="278" r:id="rId16"/>
    <p:sldId id="271" r:id="rId17"/>
    <p:sldId id="270" r:id="rId18"/>
    <p:sldId id="272" r:id="rId19"/>
    <p:sldId id="274" r:id="rId20"/>
    <p:sldId id="276" r:id="rId21"/>
    <p:sldId id="277" r:id="rId22"/>
    <p:sldId id="281" r:id="rId23"/>
    <p:sldId id="294" r:id="rId24"/>
    <p:sldId id="291" r:id="rId25"/>
    <p:sldId id="261" r:id="rId26"/>
    <p:sldId id="283" r:id="rId27"/>
    <p:sldId id="284" r:id="rId28"/>
    <p:sldId id="266" r:id="rId29"/>
    <p:sldId id="297" r:id="rId30"/>
    <p:sldId id="285" r:id="rId31"/>
    <p:sldId id="267" r:id="rId32"/>
    <p:sldId id="286" r:id="rId33"/>
    <p:sldId id="287" r:id="rId34"/>
    <p:sldId id="288" r:id="rId35"/>
    <p:sldId id="289" r:id="rId36"/>
    <p:sldId id="290" r:id="rId37"/>
    <p:sldId id="279" r:id="rId38"/>
    <p:sldId id="280" r:id="rId39"/>
    <p:sldId id="275" r:id="rId40"/>
    <p:sldId id="298" r:id="rId41"/>
  </p:sldIdLst>
  <p:sldSz cx="12192000" cy="6858000"/>
  <p:notesSz cx="6858000" cy="9144000"/>
  <p:custDataLst>
    <p:tags r:id="rId4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6388" autoAdjust="0"/>
  </p:normalViewPr>
  <p:slideViewPr>
    <p:cSldViewPr snapToGrid="0">
      <p:cViewPr varScale="1">
        <p:scale>
          <a:sx n="58" d="100"/>
          <a:sy n="58" d="100"/>
        </p:scale>
        <p:origin x="988" y="40"/>
      </p:cViewPr>
      <p:guideLst/>
    </p:cSldViewPr>
  </p:slideViewPr>
  <p:notesTextViewPr>
    <p:cViewPr>
      <p:scale>
        <a:sx n="1" d="1"/>
        <a:sy n="1" d="1"/>
      </p:scale>
      <p:origin x="0" y="0"/>
    </p:cViewPr>
  </p:notesTextViewPr>
  <p:notesViewPr>
    <p:cSldViewPr snapToGrid="0" showGuides="1">
      <p:cViewPr varScale="1">
        <p:scale>
          <a:sx n="52" d="100"/>
          <a:sy n="52" d="100"/>
        </p:scale>
        <p:origin x="2946"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8C7CCF-E855-4E42-843F-5029C7254AF4}" type="doc">
      <dgm:prSet loTypeId="urn:microsoft.com/office/officeart/2005/8/layout/radial6" loCatId="cycle" qsTypeId="urn:microsoft.com/office/officeart/2005/8/quickstyle/simple1" qsCatId="simple" csTypeId="urn:microsoft.com/office/officeart/2005/8/colors/colorful2" csCatId="colorful" phldr="1"/>
      <dgm:spPr/>
      <dgm:t>
        <a:bodyPr/>
        <a:lstStyle/>
        <a:p>
          <a:endParaRPr lang="zh-CN" altLang="en-US"/>
        </a:p>
      </dgm:t>
    </dgm:pt>
    <dgm:pt modelId="{5A7736F9-ED18-4D36-8AD1-D1DAFB19ACFB}">
      <dgm:prSet phldrT="[文本]"/>
      <dgm:spPr/>
      <dgm:t>
        <a:bodyPr/>
        <a:lstStyle/>
        <a:p>
          <a:r>
            <a:rPr lang="en-US" altLang="zh-CN">
              <a:latin typeface="Arial" panose="020B0604020202020204" pitchFamily="34" charset="0"/>
              <a:ea typeface="+mn-ea"/>
              <a:cs typeface="Arial" panose="020B0604020202020204" pitchFamily="34" charset="0"/>
              <a:sym typeface="Arial" panose="020B0604020202020204" pitchFamily="34" charset="0"/>
            </a:rPr>
            <a:t>Types</a:t>
          </a:r>
          <a:endParaRPr lang="zh-CN" altLang="en-US" dirty="0">
            <a:latin typeface="Arial" panose="020B0604020202020204" pitchFamily="34" charset="0"/>
            <a:ea typeface="+mn-ea"/>
            <a:cs typeface="Arial" panose="020B0604020202020204" pitchFamily="34" charset="0"/>
            <a:sym typeface="Arial" panose="020B0604020202020204" pitchFamily="34" charset="0"/>
          </a:endParaRPr>
        </a:p>
      </dgm:t>
    </dgm:pt>
    <dgm:pt modelId="{A7F1759C-E5DC-483D-9788-120396D18061}" type="parTrans" cxnId="{88A1572C-E266-4A23-9E07-EC6262E50368}">
      <dgm:prSet/>
      <dgm:spPr/>
      <dgm:t>
        <a:bodyPr/>
        <a:lstStyle/>
        <a:p>
          <a:endParaRPr lang="zh-CN" altLang="en-US"/>
        </a:p>
      </dgm:t>
    </dgm:pt>
    <dgm:pt modelId="{02085E43-EB81-44F4-A9EA-8ECA20C610EF}" type="sibTrans" cxnId="{88A1572C-E266-4A23-9E07-EC6262E50368}">
      <dgm:prSet/>
      <dgm:spPr/>
      <dgm:t>
        <a:bodyPr/>
        <a:lstStyle/>
        <a:p>
          <a:endParaRPr lang="zh-CN" altLang="en-US"/>
        </a:p>
      </dgm:t>
    </dgm:pt>
    <dgm:pt modelId="{ED5ED427-3C23-4A02-9BA8-951E7376839C}">
      <dgm:prSet phldrT="[文本]" phldr="1"/>
      <dgm:spPr/>
      <dgm:t>
        <a:bodyPr/>
        <a:lstStyle/>
        <a:p>
          <a:endParaRPr lang="zh-CN" altLang="en-US" dirty="0">
            <a:latin typeface="Arial" panose="020B0604020202020204" pitchFamily="34" charset="0"/>
            <a:ea typeface="+mn-ea"/>
            <a:cs typeface="Arial" panose="020B0604020202020204" pitchFamily="34" charset="0"/>
            <a:sym typeface="Arial" panose="020B0604020202020204" pitchFamily="34" charset="0"/>
          </a:endParaRPr>
        </a:p>
      </dgm:t>
    </dgm:pt>
    <dgm:pt modelId="{D864667E-D78A-499B-8937-B059B684B938}" type="parTrans" cxnId="{6B70EDBF-8EE3-4D77-ACE5-FF61537B13CE}">
      <dgm:prSet/>
      <dgm:spPr/>
      <dgm:t>
        <a:bodyPr/>
        <a:lstStyle/>
        <a:p>
          <a:endParaRPr lang="zh-CN" altLang="en-US"/>
        </a:p>
      </dgm:t>
    </dgm:pt>
    <dgm:pt modelId="{56092AFD-175E-4CA1-9E33-7FE45CC95A9C}" type="sibTrans" cxnId="{6B70EDBF-8EE3-4D77-ACE5-FF61537B13CE}">
      <dgm:prSet/>
      <dgm:spPr/>
      <dgm:t>
        <a:bodyPr/>
        <a:lstStyle/>
        <a:p>
          <a:endParaRPr lang="zh-CN" altLang="en-US">
            <a:latin typeface="Arial" panose="020B0604020202020204" pitchFamily="34" charset="0"/>
          </a:endParaRPr>
        </a:p>
      </dgm:t>
    </dgm:pt>
    <dgm:pt modelId="{A83FDD34-D81D-4666-96C9-A88A37D97A14}">
      <dgm:prSet phldrT="[文本]" phldr="1"/>
      <dgm:spPr/>
      <dgm:t>
        <a:bodyPr/>
        <a:lstStyle/>
        <a:p>
          <a:endParaRPr lang="zh-CN" altLang="en-US" dirty="0">
            <a:latin typeface="Arial" panose="020B0604020202020204" pitchFamily="34" charset="0"/>
            <a:ea typeface="+mn-ea"/>
            <a:cs typeface="Arial" panose="020B0604020202020204" pitchFamily="34" charset="0"/>
            <a:sym typeface="Arial" panose="020B0604020202020204" pitchFamily="34" charset="0"/>
          </a:endParaRPr>
        </a:p>
      </dgm:t>
    </dgm:pt>
    <dgm:pt modelId="{61F5FB58-0740-44E8-8277-8CEA31255270}" type="parTrans" cxnId="{3DA03FD5-7D71-498A-ACDC-D87A3846FCA0}">
      <dgm:prSet/>
      <dgm:spPr/>
      <dgm:t>
        <a:bodyPr/>
        <a:lstStyle/>
        <a:p>
          <a:endParaRPr lang="zh-CN" altLang="en-US"/>
        </a:p>
      </dgm:t>
    </dgm:pt>
    <dgm:pt modelId="{0ACB54C2-1F5C-45D1-90D4-009BBD27E1EA}" type="sibTrans" cxnId="{3DA03FD5-7D71-498A-ACDC-D87A3846FCA0}">
      <dgm:prSet/>
      <dgm:spPr/>
      <dgm:t>
        <a:bodyPr/>
        <a:lstStyle/>
        <a:p>
          <a:endParaRPr lang="zh-CN" altLang="en-US">
            <a:latin typeface="Arial" panose="020B0604020202020204" pitchFamily="34" charset="0"/>
          </a:endParaRPr>
        </a:p>
      </dgm:t>
    </dgm:pt>
    <dgm:pt modelId="{F0F5D759-5E4D-42DE-9DFD-2291E5E21C9B}">
      <dgm:prSet phldrT="[文本]" phldr="1"/>
      <dgm:spPr/>
      <dgm:t>
        <a:bodyPr/>
        <a:lstStyle/>
        <a:p>
          <a:endParaRPr lang="zh-CN" altLang="en-US" dirty="0">
            <a:latin typeface="Arial" panose="020B0604020202020204" pitchFamily="34" charset="0"/>
            <a:ea typeface="+mn-ea"/>
            <a:cs typeface="Arial" panose="020B0604020202020204" pitchFamily="34" charset="0"/>
            <a:sym typeface="Arial" panose="020B0604020202020204" pitchFamily="34" charset="0"/>
          </a:endParaRPr>
        </a:p>
      </dgm:t>
    </dgm:pt>
    <dgm:pt modelId="{1E5F3F12-EF5A-4351-BFEB-5A021819D243}" type="parTrans" cxnId="{0E87A1EA-C660-4829-A20F-DE3A53AE72FE}">
      <dgm:prSet/>
      <dgm:spPr/>
      <dgm:t>
        <a:bodyPr/>
        <a:lstStyle/>
        <a:p>
          <a:endParaRPr lang="zh-CN" altLang="en-US"/>
        </a:p>
      </dgm:t>
    </dgm:pt>
    <dgm:pt modelId="{F908BA4F-251F-4C96-AF84-3042F24C0998}" type="sibTrans" cxnId="{0E87A1EA-C660-4829-A20F-DE3A53AE72FE}">
      <dgm:prSet/>
      <dgm:spPr/>
      <dgm:t>
        <a:bodyPr/>
        <a:lstStyle/>
        <a:p>
          <a:endParaRPr lang="zh-CN" altLang="en-US">
            <a:latin typeface="Arial" panose="020B0604020202020204" pitchFamily="34" charset="0"/>
          </a:endParaRPr>
        </a:p>
      </dgm:t>
    </dgm:pt>
    <dgm:pt modelId="{CB7DB89E-47EC-4BBB-A39D-686FB1E6EC08}">
      <dgm:prSet/>
      <dgm:spPr/>
      <dgm:t>
        <a:bodyPr/>
        <a:lstStyle/>
        <a:p>
          <a:endParaRPr lang="zh-CN" altLang="en-US">
            <a:latin typeface="Arial" panose="020B0604020202020204" pitchFamily="34" charset="0"/>
            <a:ea typeface="+mn-ea"/>
            <a:cs typeface="Arial" panose="020B0604020202020204" pitchFamily="34" charset="0"/>
            <a:sym typeface="Arial" panose="020B0604020202020204" pitchFamily="34" charset="0"/>
          </a:endParaRPr>
        </a:p>
      </dgm:t>
    </dgm:pt>
    <dgm:pt modelId="{90D8F12F-8B16-4836-A17C-99FE919E15EE}" type="parTrans" cxnId="{041D0482-F6B6-4E24-B5CE-E60A9C489B09}">
      <dgm:prSet/>
      <dgm:spPr/>
      <dgm:t>
        <a:bodyPr/>
        <a:lstStyle/>
        <a:p>
          <a:endParaRPr lang="zh-CN" altLang="en-US"/>
        </a:p>
      </dgm:t>
    </dgm:pt>
    <dgm:pt modelId="{F955990E-A539-4E63-9BB2-88F85CC5A736}" type="sibTrans" cxnId="{041D0482-F6B6-4E24-B5CE-E60A9C489B09}">
      <dgm:prSet/>
      <dgm:spPr/>
      <dgm:t>
        <a:bodyPr/>
        <a:lstStyle/>
        <a:p>
          <a:endParaRPr lang="zh-CN" altLang="en-US"/>
        </a:p>
      </dgm:t>
    </dgm:pt>
    <dgm:pt modelId="{40B96926-022F-4E0B-B5A0-B742B052C517}">
      <dgm:prSet/>
      <dgm:spPr/>
      <dgm:t>
        <a:bodyPr/>
        <a:lstStyle/>
        <a:p>
          <a:endParaRPr lang="zh-CN" altLang="en-US">
            <a:latin typeface="Arial" panose="020B0604020202020204" pitchFamily="34" charset="0"/>
            <a:ea typeface="+mn-ea"/>
            <a:cs typeface="Arial" panose="020B0604020202020204" pitchFamily="34" charset="0"/>
            <a:sym typeface="Arial" panose="020B0604020202020204" pitchFamily="34" charset="0"/>
          </a:endParaRPr>
        </a:p>
      </dgm:t>
    </dgm:pt>
    <dgm:pt modelId="{6682709F-9147-4519-AE3D-51BAD07D52CF}" type="parTrans" cxnId="{E169B440-1F49-4074-A466-419CC7407AFB}">
      <dgm:prSet/>
      <dgm:spPr/>
      <dgm:t>
        <a:bodyPr/>
        <a:lstStyle/>
        <a:p>
          <a:endParaRPr lang="zh-CN" altLang="en-US"/>
        </a:p>
      </dgm:t>
    </dgm:pt>
    <dgm:pt modelId="{D880F9FC-0F12-40BD-86D6-1B8F980F624B}" type="sibTrans" cxnId="{E169B440-1F49-4074-A466-419CC7407AFB}">
      <dgm:prSet/>
      <dgm:spPr/>
      <dgm:t>
        <a:bodyPr/>
        <a:lstStyle/>
        <a:p>
          <a:endParaRPr lang="zh-CN" altLang="en-US"/>
        </a:p>
      </dgm:t>
    </dgm:pt>
    <dgm:pt modelId="{56FCB855-9C8A-40C4-BCFF-385259E8E3CD}" type="pres">
      <dgm:prSet presAssocID="{FE8C7CCF-E855-4E42-843F-5029C7254AF4}" presName="Name0" presStyleCnt="0">
        <dgm:presLayoutVars>
          <dgm:chMax val="1"/>
          <dgm:dir/>
          <dgm:animLvl val="ctr"/>
          <dgm:resizeHandles val="exact"/>
        </dgm:presLayoutVars>
      </dgm:prSet>
      <dgm:spPr/>
    </dgm:pt>
    <dgm:pt modelId="{3E671572-0071-4FBA-A79B-493AD402FA32}" type="pres">
      <dgm:prSet presAssocID="{5A7736F9-ED18-4D36-8AD1-D1DAFB19ACFB}" presName="centerShape" presStyleLbl="node0" presStyleIdx="0" presStyleCnt="1" custScaleX="98749" custScaleY="98749"/>
      <dgm:spPr/>
    </dgm:pt>
    <dgm:pt modelId="{A07BAEBA-D081-4C3B-B135-DEBA5162A79F}" type="pres">
      <dgm:prSet presAssocID="{ED5ED427-3C23-4A02-9BA8-951E7376839C}" presName="node" presStyleLbl="node1" presStyleIdx="0" presStyleCnt="3" custScaleX="41207" custScaleY="41207">
        <dgm:presLayoutVars>
          <dgm:bulletEnabled val="1"/>
        </dgm:presLayoutVars>
      </dgm:prSet>
      <dgm:spPr/>
    </dgm:pt>
    <dgm:pt modelId="{45CD5F0C-BB1A-4E1B-924D-44AEAB05ACAF}" type="pres">
      <dgm:prSet presAssocID="{ED5ED427-3C23-4A02-9BA8-951E7376839C}" presName="dummy" presStyleCnt="0"/>
      <dgm:spPr/>
    </dgm:pt>
    <dgm:pt modelId="{012BBAFA-07E1-4443-BDEE-9E2EBE23FDB9}" type="pres">
      <dgm:prSet presAssocID="{56092AFD-175E-4CA1-9E33-7FE45CC95A9C}" presName="sibTrans" presStyleLbl="sibTrans2D1" presStyleIdx="0" presStyleCnt="3"/>
      <dgm:spPr/>
    </dgm:pt>
    <dgm:pt modelId="{F7A01F44-F8BB-4A78-B2E2-2E72564A0A09}" type="pres">
      <dgm:prSet presAssocID="{A83FDD34-D81D-4666-96C9-A88A37D97A14}" presName="node" presStyleLbl="node1" presStyleIdx="1" presStyleCnt="3" custScaleX="35192" custScaleY="35192" custRadScaleRad="99040" custRadScaleInc="-2441">
        <dgm:presLayoutVars>
          <dgm:bulletEnabled val="1"/>
        </dgm:presLayoutVars>
      </dgm:prSet>
      <dgm:spPr/>
    </dgm:pt>
    <dgm:pt modelId="{3BDE78E7-DA08-40A4-84D2-4BD9F58DD3F8}" type="pres">
      <dgm:prSet presAssocID="{A83FDD34-D81D-4666-96C9-A88A37D97A14}" presName="dummy" presStyleCnt="0"/>
      <dgm:spPr/>
    </dgm:pt>
    <dgm:pt modelId="{1672E9E2-CDE9-49F6-B4CE-9F4A712BC2AE}" type="pres">
      <dgm:prSet presAssocID="{0ACB54C2-1F5C-45D1-90D4-009BBD27E1EA}" presName="sibTrans" presStyleLbl="sibTrans2D1" presStyleIdx="1" presStyleCnt="3"/>
      <dgm:spPr/>
    </dgm:pt>
    <dgm:pt modelId="{374AB01D-6F7E-486C-9185-5CB73EE91907}" type="pres">
      <dgm:prSet presAssocID="{F0F5D759-5E4D-42DE-9DFD-2291E5E21C9B}" presName="node" presStyleLbl="node1" presStyleIdx="2" presStyleCnt="3" custScaleX="35315" custScaleY="35315">
        <dgm:presLayoutVars>
          <dgm:bulletEnabled val="1"/>
        </dgm:presLayoutVars>
      </dgm:prSet>
      <dgm:spPr/>
    </dgm:pt>
    <dgm:pt modelId="{3386FADA-E8DD-460C-AC09-2C0437DDF9DE}" type="pres">
      <dgm:prSet presAssocID="{F0F5D759-5E4D-42DE-9DFD-2291E5E21C9B}" presName="dummy" presStyleCnt="0"/>
      <dgm:spPr/>
    </dgm:pt>
    <dgm:pt modelId="{B95FE99B-8641-415B-832F-25C77A5198DD}" type="pres">
      <dgm:prSet presAssocID="{F908BA4F-251F-4C96-AF84-3042F24C0998}" presName="sibTrans" presStyleLbl="sibTrans2D1" presStyleIdx="2" presStyleCnt="3"/>
      <dgm:spPr/>
    </dgm:pt>
  </dgm:ptLst>
  <dgm:cxnLst>
    <dgm:cxn modelId="{88A1572C-E266-4A23-9E07-EC6262E50368}" srcId="{FE8C7CCF-E855-4E42-843F-5029C7254AF4}" destId="{5A7736F9-ED18-4D36-8AD1-D1DAFB19ACFB}" srcOrd="0" destOrd="0" parTransId="{A7F1759C-E5DC-483D-9788-120396D18061}" sibTransId="{02085E43-EB81-44F4-A9EA-8ECA20C610EF}"/>
    <dgm:cxn modelId="{E169B440-1F49-4074-A466-419CC7407AFB}" srcId="{FE8C7CCF-E855-4E42-843F-5029C7254AF4}" destId="{40B96926-022F-4E0B-B5A0-B742B052C517}" srcOrd="2" destOrd="0" parTransId="{6682709F-9147-4519-AE3D-51BAD07D52CF}" sibTransId="{D880F9FC-0F12-40BD-86D6-1B8F980F624B}"/>
    <dgm:cxn modelId="{4224726B-AE8F-475B-98C4-17DD1FEB628B}" type="presOf" srcId="{A83FDD34-D81D-4666-96C9-A88A37D97A14}" destId="{F7A01F44-F8BB-4A78-B2E2-2E72564A0A09}" srcOrd="0" destOrd="0" presId="urn:microsoft.com/office/officeart/2005/8/layout/radial6"/>
    <dgm:cxn modelId="{7774A172-98F9-4A27-9CE0-4DEFB419451C}" type="presOf" srcId="{FE8C7CCF-E855-4E42-843F-5029C7254AF4}" destId="{56FCB855-9C8A-40C4-BCFF-385259E8E3CD}" srcOrd="0" destOrd="0" presId="urn:microsoft.com/office/officeart/2005/8/layout/radial6"/>
    <dgm:cxn modelId="{041D0482-F6B6-4E24-B5CE-E60A9C489B09}" srcId="{FE8C7CCF-E855-4E42-843F-5029C7254AF4}" destId="{CB7DB89E-47EC-4BBB-A39D-686FB1E6EC08}" srcOrd="1" destOrd="0" parTransId="{90D8F12F-8B16-4836-A17C-99FE919E15EE}" sibTransId="{F955990E-A539-4E63-9BB2-88F85CC5A736}"/>
    <dgm:cxn modelId="{E401E1AA-EE19-494A-A873-75C8CF7ACAD3}" type="presOf" srcId="{5A7736F9-ED18-4D36-8AD1-D1DAFB19ACFB}" destId="{3E671572-0071-4FBA-A79B-493AD402FA32}" srcOrd="0" destOrd="0" presId="urn:microsoft.com/office/officeart/2005/8/layout/radial6"/>
    <dgm:cxn modelId="{897928AF-BEE2-45DC-BD58-5C0DD406EBA9}" type="presOf" srcId="{ED5ED427-3C23-4A02-9BA8-951E7376839C}" destId="{A07BAEBA-D081-4C3B-B135-DEBA5162A79F}" srcOrd="0" destOrd="0" presId="urn:microsoft.com/office/officeart/2005/8/layout/radial6"/>
    <dgm:cxn modelId="{7FA96CB6-BB05-49B0-9837-F42BF1F88ADD}" type="presOf" srcId="{F908BA4F-251F-4C96-AF84-3042F24C0998}" destId="{B95FE99B-8641-415B-832F-25C77A5198DD}" srcOrd="0" destOrd="0" presId="urn:microsoft.com/office/officeart/2005/8/layout/radial6"/>
    <dgm:cxn modelId="{F2AD33B9-05AC-4267-8629-6AE98633ACC4}" type="presOf" srcId="{0ACB54C2-1F5C-45D1-90D4-009BBD27E1EA}" destId="{1672E9E2-CDE9-49F6-B4CE-9F4A712BC2AE}" srcOrd="0" destOrd="0" presId="urn:microsoft.com/office/officeart/2005/8/layout/radial6"/>
    <dgm:cxn modelId="{6B70EDBF-8EE3-4D77-ACE5-FF61537B13CE}" srcId="{5A7736F9-ED18-4D36-8AD1-D1DAFB19ACFB}" destId="{ED5ED427-3C23-4A02-9BA8-951E7376839C}" srcOrd="0" destOrd="0" parTransId="{D864667E-D78A-499B-8937-B059B684B938}" sibTransId="{56092AFD-175E-4CA1-9E33-7FE45CC95A9C}"/>
    <dgm:cxn modelId="{3DA03FD5-7D71-498A-ACDC-D87A3846FCA0}" srcId="{5A7736F9-ED18-4D36-8AD1-D1DAFB19ACFB}" destId="{A83FDD34-D81D-4666-96C9-A88A37D97A14}" srcOrd="1" destOrd="0" parTransId="{61F5FB58-0740-44E8-8277-8CEA31255270}" sibTransId="{0ACB54C2-1F5C-45D1-90D4-009BBD27E1EA}"/>
    <dgm:cxn modelId="{0E87A1EA-C660-4829-A20F-DE3A53AE72FE}" srcId="{5A7736F9-ED18-4D36-8AD1-D1DAFB19ACFB}" destId="{F0F5D759-5E4D-42DE-9DFD-2291E5E21C9B}" srcOrd="2" destOrd="0" parTransId="{1E5F3F12-EF5A-4351-BFEB-5A021819D243}" sibTransId="{F908BA4F-251F-4C96-AF84-3042F24C0998}"/>
    <dgm:cxn modelId="{1E1F15ED-817C-42B8-9CBA-647915358666}" type="presOf" srcId="{F0F5D759-5E4D-42DE-9DFD-2291E5E21C9B}" destId="{374AB01D-6F7E-486C-9185-5CB73EE91907}" srcOrd="0" destOrd="0" presId="urn:microsoft.com/office/officeart/2005/8/layout/radial6"/>
    <dgm:cxn modelId="{D2639FFE-BCA3-4C2C-A2E4-C570B86FCC17}" type="presOf" srcId="{56092AFD-175E-4CA1-9E33-7FE45CC95A9C}" destId="{012BBAFA-07E1-4443-BDEE-9E2EBE23FDB9}" srcOrd="0" destOrd="0" presId="urn:microsoft.com/office/officeart/2005/8/layout/radial6"/>
    <dgm:cxn modelId="{DD4A3B9B-E382-4E2E-9F93-251C408D46C7}" type="presParOf" srcId="{56FCB855-9C8A-40C4-BCFF-385259E8E3CD}" destId="{3E671572-0071-4FBA-A79B-493AD402FA32}" srcOrd="0" destOrd="0" presId="urn:microsoft.com/office/officeart/2005/8/layout/radial6"/>
    <dgm:cxn modelId="{4C0AD8B0-2D01-4CE6-A62E-CD2CB0DB2006}" type="presParOf" srcId="{56FCB855-9C8A-40C4-BCFF-385259E8E3CD}" destId="{A07BAEBA-D081-4C3B-B135-DEBA5162A79F}" srcOrd="1" destOrd="0" presId="urn:microsoft.com/office/officeart/2005/8/layout/radial6"/>
    <dgm:cxn modelId="{F75093FD-E554-4DA6-BB0E-9A10988EE740}" type="presParOf" srcId="{56FCB855-9C8A-40C4-BCFF-385259E8E3CD}" destId="{45CD5F0C-BB1A-4E1B-924D-44AEAB05ACAF}" srcOrd="2" destOrd="0" presId="urn:microsoft.com/office/officeart/2005/8/layout/radial6"/>
    <dgm:cxn modelId="{B5C5618D-999B-4975-898E-E6AE7A38DE6E}" type="presParOf" srcId="{56FCB855-9C8A-40C4-BCFF-385259E8E3CD}" destId="{012BBAFA-07E1-4443-BDEE-9E2EBE23FDB9}" srcOrd="3" destOrd="0" presId="urn:microsoft.com/office/officeart/2005/8/layout/radial6"/>
    <dgm:cxn modelId="{4D8B625B-267F-49D9-8FE4-FFD3C6B12C7D}" type="presParOf" srcId="{56FCB855-9C8A-40C4-BCFF-385259E8E3CD}" destId="{F7A01F44-F8BB-4A78-B2E2-2E72564A0A09}" srcOrd="4" destOrd="0" presId="urn:microsoft.com/office/officeart/2005/8/layout/radial6"/>
    <dgm:cxn modelId="{19727CBD-FBCE-4DF6-833D-F30323EDC10C}" type="presParOf" srcId="{56FCB855-9C8A-40C4-BCFF-385259E8E3CD}" destId="{3BDE78E7-DA08-40A4-84D2-4BD9F58DD3F8}" srcOrd="5" destOrd="0" presId="urn:microsoft.com/office/officeart/2005/8/layout/radial6"/>
    <dgm:cxn modelId="{8DF60D9D-B6AD-4DF8-B43D-F80DD1D3584D}" type="presParOf" srcId="{56FCB855-9C8A-40C4-BCFF-385259E8E3CD}" destId="{1672E9E2-CDE9-49F6-B4CE-9F4A712BC2AE}" srcOrd="6" destOrd="0" presId="urn:microsoft.com/office/officeart/2005/8/layout/radial6"/>
    <dgm:cxn modelId="{273D2B92-07B0-4673-BCD4-5D2D54EBCD9F}" type="presParOf" srcId="{56FCB855-9C8A-40C4-BCFF-385259E8E3CD}" destId="{374AB01D-6F7E-486C-9185-5CB73EE91907}" srcOrd="7" destOrd="0" presId="urn:microsoft.com/office/officeart/2005/8/layout/radial6"/>
    <dgm:cxn modelId="{FB259509-62B3-4A0D-ADD2-77D1649DB540}" type="presParOf" srcId="{56FCB855-9C8A-40C4-BCFF-385259E8E3CD}" destId="{3386FADA-E8DD-460C-AC09-2C0437DDF9DE}" srcOrd="8" destOrd="0" presId="urn:microsoft.com/office/officeart/2005/8/layout/radial6"/>
    <dgm:cxn modelId="{43F96955-72F4-4CDF-952C-29722F98C509}" type="presParOf" srcId="{56FCB855-9C8A-40C4-BCFF-385259E8E3CD}" destId="{B95FE99B-8641-415B-832F-25C77A5198DD}" srcOrd="9"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F529BB7-600F-4B80-94CC-4D9BE5B76953}" type="doc">
      <dgm:prSet loTypeId="urn:microsoft.com/office/officeart/2005/8/layout/hierarchy2" loCatId="hierarchy" qsTypeId="urn:microsoft.com/office/officeart/2005/8/quickstyle/simple3" qsCatId="simple" csTypeId="urn:microsoft.com/office/officeart/2005/8/colors/accent3_5" csCatId="accent3" phldr="1"/>
      <dgm:spPr/>
      <dgm:t>
        <a:bodyPr/>
        <a:lstStyle/>
        <a:p>
          <a:endParaRPr lang="zh-CN" altLang="en-US"/>
        </a:p>
      </dgm:t>
    </dgm:pt>
    <dgm:pt modelId="{708C31D6-FDFF-494B-A512-5617D9A6C30B}">
      <dgm:prSet phldrT="[文本]" custT="1"/>
      <dgm:spPr/>
      <dgm:t>
        <a:bodyPr/>
        <a:lstStyle/>
        <a:p>
          <a:r>
            <a:rPr lang="en-US" altLang="zh-CN" sz="3600"/>
            <a:t>Types</a:t>
          </a:r>
          <a:endParaRPr lang="zh-CN" altLang="en-US" sz="2400" dirty="0"/>
        </a:p>
      </dgm:t>
    </dgm:pt>
    <dgm:pt modelId="{0A61FDCC-839D-4449-BC5D-D71A773E5C2C}" type="parTrans" cxnId="{295D809C-43DB-42AB-9C93-75DBC9684F36}">
      <dgm:prSet/>
      <dgm:spPr/>
      <dgm:t>
        <a:bodyPr/>
        <a:lstStyle/>
        <a:p>
          <a:endParaRPr lang="zh-CN" altLang="en-US" sz="1100">
            <a:solidFill>
              <a:schemeClr val="tx1"/>
            </a:solidFill>
          </a:endParaRPr>
        </a:p>
      </dgm:t>
    </dgm:pt>
    <dgm:pt modelId="{D3F05798-8BA3-44C5-95AD-AF4E73013718}" type="sibTrans" cxnId="{295D809C-43DB-42AB-9C93-75DBC9684F36}">
      <dgm:prSet/>
      <dgm:spPr/>
      <dgm:t>
        <a:bodyPr/>
        <a:lstStyle/>
        <a:p>
          <a:endParaRPr lang="zh-CN" altLang="en-US" sz="1100">
            <a:solidFill>
              <a:schemeClr val="tx1"/>
            </a:solidFill>
          </a:endParaRPr>
        </a:p>
      </dgm:t>
    </dgm:pt>
    <dgm:pt modelId="{BDB068B6-3EB3-47C6-AF1C-78A2AB3CDAB1}">
      <dgm:prSet phldrT="[文本]" custT="1"/>
      <dgm:spPr/>
      <dgm:t>
        <a:bodyPr/>
        <a:lstStyle/>
        <a:p>
          <a:pPr>
            <a:buFont typeface="Arial" panose="020B0604020202020204" pitchFamily="34" charset="0"/>
            <a:buChar char="•"/>
          </a:pPr>
          <a:r>
            <a:rPr lang="en-US" altLang="zh-CN" sz="2400"/>
            <a:t>User-based Collaborative Filtering </a:t>
          </a:r>
          <a:endParaRPr lang="zh-CN" altLang="en-US" sz="2400" dirty="0"/>
        </a:p>
      </dgm:t>
    </dgm:pt>
    <dgm:pt modelId="{D42C48CA-42E7-48D5-9FBB-AE12EAB92E18}" type="parTrans" cxnId="{6A3593A9-9E36-4984-AA60-29AB8B95D3A1}">
      <dgm:prSet custT="1"/>
      <dgm:spPr/>
      <dgm:t>
        <a:bodyPr/>
        <a:lstStyle/>
        <a:p>
          <a:endParaRPr lang="zh-CN" altLang="en-US" sz="200">
            <a:solidFill>
              <a:schemeClr val="tx1"/>
            </a:solidFill>
          </a:endParaRPr>
        </a:p>
      </dgm:t>
    </dgm:pt>
    <dgm:pt modelId="{4C741536-5501-46BF-83FB-B6D910115D38}" type="sibTrans" cxnId="{6A3593A9-9E36-4984-AA60-29AB8B95D3A1}">
      <dgm:prSet/>
      <dgm:spPr/>
      <dgm:t>
        <a:bodyPr/>
        <a:lstStyle/>
        <a:p>
          <a:endParaRPr lang="zh-CN" altLang="en-US" sz="1100">
            <a:solidFill>
              <a:schemeClr val="tx1"/>
            </a:solidFill>
          </a:endParaRPr>
        </a:p>
      </dgm:t>
    </dgm:pt>
    <dgm:pt modelId="{79F75D30-3F49-45B6-9338-CCB7BDDA0BED}">
      <dgm:prSet phldrT="[文本]" custT="1"/>
      <dgm:spPr/>
      <dgm:t>
        <a:bodyPr/>
        <a:lstStyle/>
        <a:p>
          <a:pPr>
            <a:buFont typeface="Arial" panose="020B0604020202020204" pitchFamily="34" charset="0"/>
            <a:buChar char="•"/>
          </a:pPr>
          <a:r>
            <a:rPr lang="en-US" altLang="zh-CN" sz="2400"/>
            <a:t>Item-based Collaborative Filtering</a:t>
          </a:r>
          <a:endParaRPr lang="zh-CN" altLang="en-US" sz="2400" dirty="0"/>
        </a:p>
      </dgm:t>
    </dgm:pt>
    <dgm:pt modelId="{450A6805-CA22-4E1C-A9D1-278DFE4F709F}" type="parTrans" cxnId="{F19C8833-524F-46C8-AE6B-8B18E2BE3E12}">
      <dgm:prSet custT="1"/>
      <dgm:spPr/>
      <dgm:t>
        <a:bodyPr/>
        <a:lstStyle/>
        <a:p>
          <a:endParaRPr lang="zh-CN" altLang="en-US" sz="200">
            <a:solidFill>
              <a:schemeClr val="tx1"/>
            </a:solidFill>
          </a:endParaRPr>
        </a:p>
      </dgm:t>
    </dgm:pt>
    <dgm:pt modelId="{5292F6F9-D3F9-4971-8803-14C497C36B3E}" type="sibTrans" cxnId="{F19C8833-524F-46C8-AE6B-8B18E2BE3E12}">
      <dgm:prSet/>
      <dgm:spPr/>
      <dgm:t>
        <a:bodyPr/>
        <a:lstStyle/>
        <a:p>
          <a:endParaRPr lang="zh-CN" altLang="en-US" sz="1100">
            <a:solidFill>
              <a:schemeClr val="tx1"/>
            </a:solidFill>
          </a:endParaRPr>
        </a:p>
      </dgm:t>
    </dgm:pt>
    <dgm:pt modelId="{44727EFD-46CE-4A84-B9C3-C245F0315188}" type="pres">
      <dgm:prSet presAssocID="{1F529BB7-600F-4B80-94CC-4D9BE5B76953}" presName="diagram" presStyleCnt="0">
        <dgm:presLayoutVars>
          <dgm:chPref val="1"/>
          <dgm:dir/>
          <dgm:animOne val="branch"/>
          <dgm:animLvl val="lvl"/>
          <dgm:resizeHandles val="exact"/>
        </dgm:presLayoutVars>
      </dgm:prSet>
      <dgm:spPr/>
    </dgm:pt>
    <dgm:pt modelId="{39D3A0CC-B636-4111-B746-185F9237D8A2}" type="pres">
      <dgm:prSet presAssocID="{708C31D6-FDFF-494B-A512-5617D9A6C30B}" presName="root1" presStyleCnt="0"/>
      <dgm:spPr/>
    </dgm:pt>
    <dgm:pt modelId="{A7B9D604-FF81-45C1-A3FF-C3AFB7676821}" type="pres">
      <dgm:prSet presAssocID="{708C31D6-FDFF-494B-A512-5617D9A6C30B}" presName="LevelOneTextNode" presStyleLbl="node0" presStyleIdx="0" presStyleCnt="1">
        <dgm:presLayoutVars>
          <dgm:chPref val="3"/>
        </dgm:presLayoutVars>
      </dgm:prSet>
      <dgm:spPr/>
    </dgm:pt>
    <dgm:pt modelId="{F3CA214E-B5C7-4752-B641-9352FFD05143}" type="pres">
      <dgm:prSet presAssocID="{708C31D6-FDFF-494B-A512-5617D9A6C30B}" presName="level2hierChild" presStyleCnt="0"/>
      <dgm:spPr/>
    </dgm:pt>
    <dgm:pt modelId="{B237AAF6-4ED4-4908-8FDD-8D924942F323}" type="pres">
      <dgm:prSet presAssocID="{D42C48CA-42E7-48D5-9FBB-AE12EAB92E18}" presName="conn2-1" presStyleLbl="parChTrans1D2" presStyleIdx="0" presStyleCnt="2"/>
      <dgm:spPr/>
    </dgm:pt>
    <dgm:pt modelId="{67D8E94E-B102-4C12-A15F-51B0D7F60D7B}" type="pres">
      <dgm:prSet presAssocID="{D42C48CA-42E7-48D5-9FBB-AE12EAB92E18}" presName="connTx" presStyleLbl="parChTrans1D2" presStyleIdx="0" presStyleCnt="2"/>
      <dgm:spPr/>
    </dgm:pt>
    <dgm:pt modelId="{023637AF-0BB9-4155-8653-C75EC5481902}" type="pres">
      <dgm:prSet presAssocID="{BDB068B6-3EB3-47C6-AF1C-78A2AB3CDAB1}" presName="root2" presStyleCnt="0"/>
      <dgm:spPr/>
    </dgm:pt>
    <dgm:pt modelId="{876F2C40-934C-4B39-AAFA-C878DC0CB1F1}" type="pres">
      <dgm:prSet presAssocID="{BDB068B6-3EB3-47C6-AF1C-78A2AB3CDAB1}" presName="LevelTwoTextNode" presStyleLbl="node2" presStyleIdx="0" presStyleCnt="2">
        <dgm:presLayoutVars>
          <dgm:chPref val="3"/>
        </dgm:presLayoutVars>
      </dgm:prSet>
      <dgm:spPr/>
    </dgm:pt>
    <dgm:pt modelId="{FDDC5F02-485E-41DB-A943-D82B9098491B}" type="pres">
      <dgm:prSet presAssocID="{BDB068B6-3EB3-47C6-AF1C-78A2AB3CDAB1}" presName="level3hierChild" presStyleCnt="0"/>
      <dgm:spPr/>
    </dgm:pt>
    <dgm:pt modelId="{7E978450-33F2-4B79-9CEE-5E2E6D4BB584}" type="pres">
      <dgm:prSet presAssocID="{450A6805-CA22-4E1C-A9D1-278DFE4F709F}" presName="conn2-1" presStyleLbl="parChTrans1D2" presStyleIdx="1" presStyleCnt="2"/>
      <dgm:spPr/>
    </dgm:pt>
    <dgm:pt modelId="{0E303951-6F4D-422D-BEEB-A4895F49A907}" type="pres">
      <dgm:prSet presAssocID="{450A6805-CA22-4E1C-A9D1-278DFE4F709F}" presName="connTx" presStyleLbl="parChTrans1D2" presStyleIdx="1" presStyleCnt="2"/>
      <dgm:spPr/>
    </dgm:pt>
    <dgm:pt modelId="{84BC0153-B57F-4934-B5AF-6893A8298651}" type="pres">
      <dgm:prSet presAssocID="{79F75D30-3F49-45B6-9338-CCB7BDDA0BED}" presName="root2" presStyleCnt="0"/>
      <dgm:spPr/>
    </dgm:pt>
    <dgm:pt modelId="{7607A61F-4E36-4342-A8FB-9B90C333273E}" type="pres">
      <dgm:prSet presAssocID="{79F75D30-3F49-45B6-9338-CCB7BDDA0BED}" presName="LevelTwoTextNode" presStyleLbl="node2" presStyleIdx="1" presStyleCnt="2">
        <dgm:presLayoutVars>
          <dgm:chPref val="3"/>
        </dgm:presLayoutVars>
      </dgm:prSet>
      <dgm:spPr/>
    </dgm:pt>
    <dgm:pt modelId="{7D933A4D-D818-4033-B8EF-14C26CC2112C}" type="pres">
      <dgm:prSet presAssocID="{79F75D30-3F49-45B6-9338-CCB7BDDA0BED}" presName="level3hierChild" presStyleCnt="0"/>
      <dgm:spPr/>
    </dgm:pt>
  </dgm:ptLst>
  <dgm:cxnLst>
    <dgm:cxn modelId="{B79E8B02-3A30-426E-87C6-768A8F7C56ED}" type="presOf" srcId="{1F529BB7-600F-4B80-94CC-4D9BE5B76953}" destId="{44727EFD-46CE-4A84-B9C3-C245F0315188}" srcOrd="0" destOrd="0" presId="urn:microsoft.com/office/officeart/2005/8/layout/hierarchy2"/>
    <dgm:cxn modelId="{9EBF9208-0130-489C-A70D-396BAA558CB6}" type="presOf" srcId="{D42C48CA-42E7-48D5-9FBB-AE12EAB92E18}" destId="{B237AAF6-4ED4-4908-8FDD-8D924942F323}" srcOrd="0" destOrd="0" presId="urn:microsoft.com/office/officeart/2005/8/layout/hierarchy2"/>
    <dgm:cxn modelId="{0D15871A-EFBF-4941-B4E9-8890AA5268E0}" type="presOf" srcId="{D42C48CA-42E7-48D5-9FBB-AE12EAB92E18}" destId="{67D8E94E-B102-4C12-A15F-51B0D7F60D7B}" srcOrd="1" destOrd="0" presId="urn:microsoft.com/office/officeart/2005/8/layout/hierarchy2"/>
    <dgm:cxn modelId="{DCF70921-A59C-44AE-B08B-1C236B19E364}" type="presOf" srcId="{450A6805-CA22-4E1C-A9D1-278DFE4F709F}" destId="{0E303951-6F4D-422D-BEEB-A4895F49A907}" srcOrd="1" destOrd="0" presId="urn:microsoft.com/office/officeart/2005/8/layout/hierarchy2"/>
    <dgm:cxn modelId="{F19C8833-524F-46C8-AE6B-8B18E2BE3E12}" srcId="{708C31D6-FDFF-494B-A512-5617D9A6C30B}" destId="{79F75D30-3F49-45B6-9338-CCB7BDDA0BED}" srcOrd="1" destOrd="0" parTransId="{450A6805-CA22-4E1C-A9D1-278DFE4F709F}" sibTransId="{5292F6F9-D3F9-4971-8803-14C497C36B3E}"/>
    <dgm:cxn modelId="{9B9A6A49-FDC3-4589-B85D-DD1167AB470B}" type="presOf" srcId="{708C31D6-FDFF-494B-A512-5617D9A6C30B}" destId="{A7B9D604-FF81-45C1-A3FF-C3AFB7676821}" srcOrd="0" destOrd="0" presId="urn:microsoft.com/office/officeart/2005/8/layout/hierarchy2"/>
    <dgm:cxn modelId="{A48DE476-13C5-4837-BE63-CCEEEF054BCC}" type="presOf" srcId="{79F75D30-3F49-45B6-9338-CCB7BDDA0BED}" destId="{7607A61F-4E36-4342-A8FB-9B90C333273E}" srcOrd="0" destOrd="0" presId="urn:microsoft.com/office/officeart/2005/8/layout/hierarchy2"/>
    <dgm:cxn modelId="{295D809C-43DB-42AB-9C93-75DBC9684F36}" srcId="{1F529BB7-600F-4B80-94CC-4D9BE5B76953}" destId="{708C31D6-FDFF-494B-A512-5617D9A6C30B}" srcOrd="0" destOrd="0" parTransId="{0A61FDCC-839D-4449-BC5D-D71A773E5C2C}" sibTransId="{D3F05798-8BA3-44C5-95AD-AF4E73013718}"/>
    <dgm:cxn modelId="{919B03A6-958B-4DEC-BFF0-B0BD57B68391}" type="presOf" srcId="{BDB068B6-3EB3-47C6-AF1C-78A2AB3CDAB1}" destId="{876F2C40-934C-4B39-AAFA-C878DC0CB1F1}" srcOrd="0" destOrd="0" presId="urn:microsoft.com/office/officeart/2005/8/layout/hierarchy2"/>
    <dgm:cxn modelId="{6A3593A9-9E36-4984-AA60-29AB8B95D3A1}" srcId="{708C31D6-FDFF-494B-A512-5617D9A6C30B}" destId="{BDB068B6-3EB3-47C6-AF1C-78A2AB3CDAB1}" srcOrd="0" destOrd="0" parTransId="{D42C48CA-42E7-48D5-9FBB-AE12EAB92E18}" sibTransId="{4C741536-5501-46BF-83FB-B6D910115D38}"/>
    <dgm:cxn modelId="{C6E5F8C4-19E9-4501-9D72-785F87190070}" type="presOf" srcId="{450A6805-CA22-4E1C-A9D1-278DFE4F709F}" destId="{7E978450-33F2-4B79-9CEE-5E2E6D4BB584}" srcOrd="0" destOrd="0" presId="urn:microsoft.com/office/officeart/2005/8/layout/hierarchy2"/>
    <dgm:cxn modelId="{84DBE532-81FA-465A-AB1A-A3F4156F8A72}" type="presParOf" srcId="{44727EFD-46CE-4A84-B9C3-C245F0315188}" destId="{39D3A0CC-B636-4111-B746-185F9237D8A2}" srcOrd="0" destOrd="0" presId="urn:microsoft.com/office/officeart/2005/8/layout/hierarchy2"/>
    <dgm:cxn modelId="{13DD38A6-9DE9-4C5C-A44A-4E36357B2663}" type="presParOf" srcId="{39D3A0CC-B636-4111-B746-185F9237D8A2}" destId="{A7B9D604-FF81-45C1-A3FF-C3AFB7676821}" srcOrd="0" destOrd="0" presId="urn:microsoft.com/office/officeart/2005/8/layout/hierarchy2"/>
    <dgm:cxn modelId="{40EEC53C-5AB6-412C-8E57-9CA801C8982E}" type="presParOf" srcId="{39D3A0CC-B636-4111-B746-185F9237D8A2}" destId="{F3CA214E-B5C7-4752-B641-9352FFD05143}" srcOrd="1" destOrd="0" presId="urn:microsoft.com/office/officeart/2005/8/layout/hierarchy2"/>
    <dgm:cxn modelId="{250718CB-5269-461E-8AE1-F5D2107B139B}" type="presParOf" srcId="{F3CA214E-B5C7-4752-B641-9352FFD05143}" destId="{B237AAF6-4ED4-4908-8FDD-8D924942F323}" srcOrd="0" destOrd="0" presId="urn:microsoft.com/office/officeart/2005/8/layout/hierarchy2"/>
    <dgm:cxn modelId="{0E281731-B388-4753-A9C4-823050B98AD7}" type="presParOf" srcId="{B237AAF6-4ED4-4908-8FDD-8D924942F323}" destId="{67D8E94E-B102-4C12-A15F-51B0D7F60D7B}" srcOrd="0" destOrd="0" presId="urn:microsoft.com/office/officeart/2005/8/layout/hierarchy2"/>
    <dgm:cxn modelId="{28ED9693-603A-4707-A019-515EFD9362D2}" type="presParOf" srcId="{F3CA214E-B5C7-4752-B641-9352FFD05143}" destId="{023637AF-0BB9-4155-8653-C75EC5481902}" srcOrd="1" destOrd="0" presId="urn:microsoft.com/office/officeart/2005/8/layout/hierarchy2"/>
    <dgm:cxn modelId="{F6363325-3FB7-4C58-99DE-219C6771F2A9}" type="presParOf" srcId="{023637AF-0BB9-4155-8653-C75EC5481902}" destId="{876F2C40-934C-4B39-AAFA-C878DC0CB1F1}" srcOrd="0" destOrd="0" presId="urn:microsoft.com/office/officeart/2005/8/layout/hierarchy2"/>
    <dgm:cxn modelId="{E6DE1499-BA22-4F15-A747-A2A9741DC674}" type="presParOf" srcId="{023637AF-0BB9-4155-8653-C75EC5481902}" destId="{FDDC5F02-485E-41DB-A943-D82B9098491B}" srcOrd="1" destOrd="0" presId="urn:microsoft.com/office/officeart/2005/8/layout/hierarchy2"/>
    <dgm:cxn modelId="{4358AFE2-CEF9-41D9-8452-CC53C1DD6D61}" type="presParOf" srcId="{F3CA214E-B5C7-4752-B641-9352FFD05143}" destId="{7E978450-33F2-4B79-9CEE-5E2E6D4BB584}" srcOrd="2" destOrd="0" presId="urn:microsoft.com/office/officeart/2005/8/layout/hierarchy2"/>
    <dgm:cxn modelId="{A7A3A170-BA2C-4C56-BC94-583C4C15232D}" type="presParOf" srcId="{7E978450-33F2-4B79-9CEE-5E2E6D4BB584}" destId="{0E303951-6F4D-422D-BEEB-A4895F49A907}" srcOrd="0" destOrd="0" presId="urn:microsoft.com/office/officeart/2005/8/layout/hierarchy2"/>
    <dgm:cxn modelId="{C76914DB-FC3A-4046-83DA-F90A93B570ED}" type="presParOf" srcId="{F3CA214E-B5C7-4752-B641-9352FFD05143}" destId="{84BC0153-B57F-4934-B5AF-6893A8298651}" srcOrd="3" destOrd="0" presId="urn:microsoft.com/office/officeart/2005/8/layout/hierarchy2"/>
    <dgm:cxn modelId="{DCD44981-0A7C-41B9-855A-D8C8680DFFD7}" type="presParOf" srcId="{84BC0153-B57F-4934-B5AF-6893A8298651}" destId="{7607A61F-4E36-4342-A8FB-9B90C333273E}" srcOrd="0" destOrd="0" presId="urn:microsoft.com/office/officeart/2005/8/layout/hierarchy2"/>
    <dgm:cxn modelId="{C37DE259-E24A-4DCC-8DC4-6A8DC6BA7B70}" type="presParOf" srcId="{84BC0153-B57F-4934-B5AF-6893A8298651}" destId="{7D933A4D-D818-4033-B8EF-14C26CC2112C}"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F9FD024-5525-4D28-BC11-0135B1E3D35C}" type="doc">
      <dgm:prSet loTypeId="urn:microsoft.com/office/officeart/2005/8/layout/equation2" loCatId="relationship" qsTypeId="urn:microsoft.com/office/officeart/2005/8/quickstyle/simple1" qsCatId="simple" csTypeId="urn:microsoft.com/office/officeart/2005/8/colors/accent3_4" csCatId="accent3" phldr="1"/>
      <dgm:spPr/>
      <dgm:t>
        <a:bodyPr/>
        <a:lstStyle/>
        <a:p>
          <a:endParaRPr lang="zh-CN" altLang="en-US"/>
        </a:p>
      </dgm:t>
    </dgm:pt>
    <dgm:pt modelId="{D152A685-61CB-4913-B13C-D69E7ACE7E38}">
      <dgm:prSet phldrT="[文本]"/>
      <dgm:spPr/>
      <dgm:t>
        <a:bodyPr/>
        <a:lstStyle/>
        <a:p>
          <a:r>
            <a:rPr lang="en-US" altLang="zh-CN" b="1" dirty="0"/>
            <a:t>CF Recommendation</a:t>
          </a:r>
          <a:endParaRPr lang="zh-CN" altLang="en-US" b="1" dirty="0"/>
        </a:p>
      </dgm:t>
    </dgm:pt>
    <dgm:pt modelId="{8BA6109A-01BA-4576-A83B-75A0A66F6B78}" type="parTrans" cxnId="{3523006D-1CBD-480E-8315-B1D4E41ADD55}">
      <dgm:prSet/>
      <dgm:spPr/>
      <dgm:t>
        <a:bodyPr/>
        <a:lstStyle/>
        <a:p>
          <a:endParaRPr lang="zh-CN" altLang="en-US" b="1">
            <a:solidFill>
              <a:schemeClr val="tx1"/>
            </a:solidFill>
          </a:endParaRPr>
        </a:p>
      </dgm:t>
    </dgm:pt>
    <dgm:pt modelId="{71E8886F-4FCB-4152-97D8-9E4BA5655DFE}" type="sibTrans" cxnId="{3523006D-1CBD-480E-8315-B1D4E41ADD55}">
      <dgm:prSet/>
      <dgm:spPr/>
      <dgm:t>
        <a:bodyPr/>
        <a:lstStyle/>
        <a:p>
          <a:endParaRPr lang="zh-CN" altLang="en-US" b="1">
            <a:solidFill>
              <a:schemeClr val="tx1"/>
            </a:solidFill>
          </a:endParaRPr>
        </a:p>
      </dgm:t>
    </dgm:pt>
    <dgm:pt modelId="{43C2288C-45C7-4C7F-80CA-0D2B6BE42A0E}">
      <dgm:prSet phldrT="[文本]"/>
      <dgm:spPr/>
      <dgm:t>
        <a:bodyPr/>
        <a:lstStyle/>
        <a:p>
          <a:r>
            <a:rPr lang="en-US" altLang="zh-CN" b="1"/>
            <a:t>Content-based Recommendation</a:t>
          </a:r>
          <a:endParaRPr lang="zh-CN" altLang="en-US" b="1" dirty="0"/>
        </a:p>
      </dgm:t>
    </dgm:pt>
    <dgm:pt modelId="{B53CA0CE-55CC-4FDE-AD20-B11D6AC75ECC}" type="parTrans" cxnId="{5B56D6DD-8388-42F6-BAB4-AA5E0B9F772F}">
      <dgm:prSet/>
      <dgm:spPr/>
      <dgm:t>
        <a:bodyPr/>
        <a:lstStyle/>
        <a:p>
          <a:endParaRPr lang="zh-CN" altLang="en-US" b="1">
            <a:solidFill>
              <a:schemeClr val="tx1"/>
            </a:solidFill>
          </a:endParaRPr>
        </a:p>
      </dgm:t>
    </dgm:pt>
    <dgm:pt modelId="{F626C490-B922-4EEA-A3CD-A2FC119B668A}" type="sibTrans" cxnId="{5B56D6DD-8388-42F6-BAB4-AA5E0B9F772F}">
      <dgm:prSet/>
      <dgm:spPr/>
      <dgm:t>
        <a:bodyPr/>
        <a:lstStyle/>
        <a:p>
          <a:endParaRPr lang="zh-CN" altLang="en-US" b="1">
            <a:solidFill>
              <a:schemeClr val="tx1"/>
            </a:solidFill>
          </a:endParaRPr>
        </a:p>
      </dgm:t>
    </dgm:pt>
    <dgm:pt modelId="{36ACE550-D87D-48D1-B10B-EA562AEEC567}">
      <dgm:prSet/>
      <dgm:spPr/>
      <dgm:t>
        <a:bodyPr/>
        <a:lstStyle/>
        <a:p>
          <a:r>
            <a:rPr lang="en-US" altLang="en-US" b="1"/>
            <a:t>Hybrid Approaches</a:t>
          </a:r>
          <a:endParaRPr lang="zh-CN" altLang="en-US" b="1" dirty="0"/>
        </a:p>
      </dgm:t>
    </dgm:pt>
    <dgm:pt modelId="{47D2032F-562D-42F3-AD6F-DAF09DFF5642}" type="parTrans" cxnId="{889985EA-9D32-4FC3-AB6D-C9FEB68EE144}">
      <dgm:prSet/>
      <dgm:spPr/>
      <dgm:t>
        <a:bodyPr/>
        <a:lstStyle/>
        <a:p>
          <a:endParaRPr lang="zh-CN" altLang="en-US" b="1">
            <a:solidFill>
              <a:schemeClr val="tx1"/>
            </a:solidFill>
          </a:endParaRPr>
        </a:p>
      </dgm:t>
    </dgm:pt>
    <dgm:pt modelId="{7E8E4B4E-F62D-46FD-A1F8-EE8CA42DB50B}" type="sibTrans" cxnId="{889985EA-9D32-4FC3-AB6D-C9FEB68EE144}">
      <dgm:prSet/>
      <dgm:spPr/>
      <dgm:t>
        <a:bodyPr/>
        <a:lstStyle/>
        <a:p>
          <a:endParaRPr lang="zh-CN" altLang="en-US" b="1">
            <a:solidFill>
              <a:schemeClr val="tx1"/>
            </a:solidFill>
          </a:endParaRPr>
        </a:p>
      </dgm:t>
    </dgm:pt>
    <dgm:pt modelId="{ABBF089E-52DC-4FB5-A2C0-8088EDF25858}" type="pres">
      <dgm:prSet presAssocID="{0F9FD024-5525-4D28-BC11-0135B1E3D35C}" presName="Name0" presStyleCnt="0">
        <dgm:presLayoutVars>
          <dgm:dir/>
          <dgm:resizeHandles val="exact"/>
        </dgm:presLayoutVars>
      </dgm:prSet>
      <dgm:spPr/>
    </dgm:pt>
    <dgm:pt modelId="{E470DE13-641A-4B69-A067-F8C046308AA6}" type="pres">
      <dgm:prSet presAssocID="{0F9FD024-5525-4D28-BC11-0135B1E3D35C}" presName="vNodes" presStyleCnt="0"/>
      <dgm:spPr/>
    </dgm:pt>
    <dgm:pt modelId="{F44BAE39-C132-40B5-9F1A-B0E7B8815E73}" type="pres">
      <dgm:prSet presAssocID="{D152A685-61CB-4913-B13C-D69E7ACE7E38}" presName="node" presStyleLbl="node1" presStyleIdx="0" presStyleCnt="3" custScaleY="34118">
        <dgm:presLayoutVars>
          <dgm:bulletEnabled val="1"/>
        </dgm:presLayoutVars>
      </dgm:prSet>
      <dgm:spPr>
        <a:prstGeom prst="rect">
          <a:avLst/>
        </a:prstGeom>
      </dgm:spPr>
    </dgm:pt>
    <dgm:pt modelId="{53D443BE-E434-4A85-87B5-65E5A71D5CC4}" type="pres">
      <dgm:prSet presAssocID="{71E8886F-4FCB-4152-97D8-9E4BA5655DFE}" presName="spacerT" presStyleCnt="0"/>
      <dgm:spPr/>
    </dgm:pt>
    <dgm:pt modelId="{6122A983-C9A9-4205-9479-B9BD7F7424C0}" type="pres">
      <dgm:prSet presAssocID="{71E8886F-4FCB-4152-97D8-9E4BA5655DFE}" presName="sibTrans" presStyleLbl="sibTrans2D1" presStyleIdx="0" presStyleCnt="2" custScaleX="38113" custScaleY="39337"/>
      <dgm:spPr/>
    </dgm:pt>
    <dgm:pt modelId="{D4B5F2DD-B116-47C1-99EB-EAF85E362E5E}" type="pres">
      <dgm:prSet presAssocID="{71E8886F-4FCB-4152-97D8-9E4BA5655DFE}" presName="spacerB" presStyleCnt="0"/>
      <dgm:spPr/>
    </dgm:pt>
    <dgm:pt modelId="{DB220206-C486-4900-B989-AD70F9BAA84C}" type="pres">
      <dgm:prSet presAssocID="{43C2288C-45C7-4C7F-80CA-0D2B6BE42A0E}" presName="node" presStyleLbl="node1" presStyleIdx="1" presStyleCnt="3" custScaleY="40519">
        <dgm:presLayoutVars>
          <dgm:bulletEnabled val="1"/>
        </dgm:presLayoutVars>
      </dgm:prSet>
      <dgm:spPr>
        <a:prstGeom prst="rect">
          <a:avLst/>
        </a:prstGeom>
      </dgm:spPr>
    </dgm:pt>
    <dgm:pt modelId="{A9201DBE-443A-4ABB-8585-8E003E97D0D1}" type="pres">
      <dgm:prSet presAssocID="{0F9FD024-5525-4D28-BC11-0135B1E3D35C}" presName="sibTransLast" presStyleLbl="sibTrans2D1" presStyleIdx="1" presStyleCnt="2" custScaleX="152381" custScaleY="53936"/>
      <dgm:spPr>
        <a:prstGeom prst="rightArrow">
          <a:avLst/>
        </a:prstGeom>
      </dgm:spPr>
    </dgm:pt>
    <dgm:pt modelId="{EEDC8654-C2D0-4D4D-9469-01D44E4DE042}" type="pres">
      <dgm:prSet presAssocID="{0F9FD024-5525-4D28-BC11-0135B1E3D35C}" presName="connectorText" presStyleLbl="sibTrans2D1" presStyleIdx="1" presStyleCnt="2"/>
      <dgm:spPr/>
    </dgm:pt>
    <dgm:pt modelId="{12B461FE-1C23-4C7E-B8FC-0EAECD344CE3}" type="pres">
      <dgm:prSet presAssocID="{0F9FD024-5525-4D28-BC11-0135B1E3D35C}" presName="lastNode" presStyleLbl="node1" presStyleIdx="2" presStyleCnt="3" custScaleX="52129" custScaleY="52129">
        <dgm:presLayoutVars>
          <dgm:bulletEnabled val="1"/>
        </dgm:presLayoutVars>
      </dgm:prSet>
      <dgm:spPr/>
    </dgm:pt>
  </dgm:ptLst>
  <dgm:cxnLst>
    <dgm:cxn modelId="{514F0C15-5D0D-4F97-85F4-DF56DF3BF915}" type="presOf" srcId="{F626C490-B922-4EEA-A3CD-A2FC119B668A}" destId="{EEDC8654-C2D0-4D4D-9469-01D44E4DE042}" srcOrd="1" destOrd="0" presId="urn:microsoft.com/office/officeart/2005/8/layout/equation2"/>
    <dgm:cxn modelId="{C609991E-437E-473A-B382-8B705ED20322}" type="presOf" srcId="{D152A685-61CB-4913-B13C-D69E7ACE7E38}" destId="{F44BAE39-C132-40B5-9F1A-B0E7B8815E73}" srcOrd="0" destOrd="0" presId="urn:microsoft.com/office/officeart/2005/8/layout/equation2"/>
    <dgm:cxn modelId="{3523006D-1CBD-480E-8315-B1D4E41ADD55}" srcId="{0F9FD024-5525-4D28-BC11-0135B1E3D35C}" destId="{D152A685-61CB-4913-B13C-D69E7ACE7E38}" srcOrd="0" destOrd="0" parTransId="{8BA6109A-01BA-4576-A83B-75A0A66F6B78}" sibTransId="{71E8886F-4FCB-4152-97D8-9E4BA5655DFE}"/>
    <dgm:cxn modelId="{97E96C59-B75B-464E-9AC8-9075EBD4D3C5}" type="presOf" srcId="{F626C490-B922-4EEA-A3CD-A2FC119B668A}" destId="{A9201DBE-443A-4ABB-8585-8E003E97D0D1}" srcOrd="0" destOrd="0" presId="urn:microsoft.com/office/officeart/2005/8/layout/equation2"/>
    <dgm:cxn modelId="{80977988-1D2D-4378-85CC-67F8D0FCBE6A}" type="presOf" srcId="{71E8886F-4FCB-4152-97D8-9E4BA5655DFE}" destId="{6122A983-C9A9-4205-9479-B9BD7F7424C0}" srcOrd="0" destOrd="0" presId="urn:microsoft.com/office/officeart/2005/8/layout/equation2"/>
    <dgm:cxn modelId="{7AB70BB6-6429-4045-93A4-545FF9272FC2}" type="presOf" srcId="{36ACE550-D87D-48D1-B10B-EA562AEEC567}" destId="{12B461FE-1C23-4C7E-B8FC-0EAECD344CE3}" srcOrd="0" destOrd="0" presId="urn:microsoft.com/office/officeart/2005/8/layout/equation2"/>
    <dgm:cxn modelId="{D67971C8-6A23-4181-ACD8-94CEAC5C7934}" type="presOf" srcId="{43C2288C-45C7-4C7F-80CA-0D2B6BE42A0E}" destId="{DB220206-C486-4900-B989-AD70F9BAA84C}" srcOrd="0" destOrd="0" presId="urn:microsoft.com/office/officeart/2005/8/layout/equation2"/>
    <dgm:cxn modelId="{5B56D6DD-8388-42F6-BAB4-AA5E0B9F772F}" srcId="{0F9FD024-5525-4D28-BC11-0135B1E3D35C}" destId="{43C2288C-45C7-4C7F-80CA-0D2B6BE42A0E}" srcOrd="1" destOrd="0" parTransId="{B53CA0CE-55CC-4FDE-AD20-B11D6AC75ECC}" sibTransId="{F626C490-B922-4EEA-A3CD-A2FC119B668A}"/>
    <dgm:cxn modelId="{889985EA-9D32-4FC3-AB6D-C9FEB68EE144}" srcId="{0F9FD024-5525-4D28-BC11-0135B1E3D35C}" destId="{36ACE550-D87D-48D1-B10B-EA562AEEC567}" srcOrd="2" destOrd="0" parTransId="{47D2032F-562D-42F3-AD6F-DAF09DFF5642}" sibTransId="{7E8E4B4E-F62D-46FD-A1F8-EE8CA42DB50B}"/>
    <dgm:cxn modelId="{FC32A4EA-7EDB-43F9-9477-A21B0702B046}" type="presOf" srcId="{0F9FD024-5525-4D28-BC11-0135B1E3D35C}" destId="{ABBF089E-52DC-4FB5-A2C0-8088EDF25858}" srcOrd="0" destOrd="0" presId="urn:microsoft.com/office/officeart/2005/8/layout/equation2"/>
    <dgm:cxn modelId="{45C09EC5-01D4-4CDB-868C-C1F07569E02E}" type="presParOf" srcId="{ABBF089E-52DC-4FB5-A2C0-8088EDF25858}" destId="{E470DE13-641A-4B69-A067-F8C046308AA6}" srcOrd="0" destOrd="0" presId="urn:microsoft.com/office/officeart/2005/8/layout/equation2"/>
    <dgm:cxn modelId="{458733D9-EC62-49BB-AAF3-EB5E7B932888}" type="presParOf" srcId="{E470DE13-641A-4B69-A067-F8C046308AA6}" destId="{F44BAE39-C132-40B5-9F1A-B0E7B8815E73}" srcOrd="0" destOrd="0" presId="urn:microsoft.com/office/officeart/2005/8/layout/equation2"/>
    <dgm:cxn modelId="{4BE03D53-F244-4EBD-877B-F82FA9149632}" type="presParOf" srcId="{E470DE13-641A-4B69-A067-F8C046308AA6}" destId="{53D443BE-E434-4A85-87B5-65E5A71D5CC4}" srcOrd="1" destOrd="0" presId="urn:microsoft.com/office/officeart/2005/8/layout/equation2"/>
    <dgm:cxn modelId="{D06A90AA-9D09-4C50-B232-FBA0E6CF27FE}" type="presParOf" srcId="{E470DE13-641A-4B69-A067-F8C046308AA6}" destId="{6122A983-C9A9-4205-9479-B9BD7F7424C0}" srcOrd="2" destOrd="0" presId="urn:microsoft.com/office/officeart/2005/8/layout/equation2"/>
    <dgm:cxn modelId="{E34BE543-559E-43D9-9DEE-8702AEAB808E}" type="presParOf" srcId="{E470DE13-641A-4B69-A067-F8C046308AA6}" destId="{D4B5F2DD-B116-47C1-99EB-EAF85E362E5E}" srcOrd="3" destOrd="0" presId="urn:microsoft.com/office/officeart/2005/8/layout/equation2"/>
    <dgm:cxn modelId="{4972CAF6-3C25-4933-B19E-C0D58DEE7777}" type="presParOf" srcId="{E470DE13-641A-4B69-A067-F8C046308AA6}" destId="{DB220206-C486-4900-B989-AD70F9BAA84C}" srcOrd="4" destOrd="0" presId="urn:microsoft.com/office/officeart/2005/8/layout/equation2"/>
    <dgm:cxn modelId="{FB19B1A7-54BF-464B-A780-22CADD17EFD3}" type="presParOf" srcId="{ABBF089E-52DC-4FB5-A2C0-8088EDF25858}" destId="{A9201DBE-443A-4ABB-8585-8E003E97D0D1}" srcOrd="1" destOrd="0" presId="urn:microsoft.com/office/officeart/2005/8/layout/equation2"/>
    <dgm:cxn modelId="{336AFF34-34B2-4351-B0F1-97051EAD7301}" type="presParOf" srcId="{A9201DBE-443A-4ABB-8585-8E003E97D0D1}" destId="{EEDC8654-C2D0-4D4D-9469-01D44E4DE042}" srcOrd="0" destOrd="0" presId="urn:microsoft.com/office/officeart/2005/8/layout/equation2"/>
    <dgm:cxn modelId="{F05430F8-F13E-476A-BC64-88297785FEF2}" type="presParOf" srcId="{ABBF089E-52DC-4FB5-A2C0-8088EDF25858}" destId="{12B461FE-1C23-4C7E-B8FC-0EAECD344CE3}" srcOrd="2" destOrd="0" presId="urn:microsoft.com/office/officeart/2005/8/layout/equation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4905ED21-E594-4A61-BD3A-1772C4BB8B9F}" type="doc">
      <dgm:prSet loTypeId="urn:microsoft.com/office/officeart/2005/8/layout/funnel1" loCatId="process" qsTypeId="urn:microsoft.com/office/officeart/2005/8/quickstyle/simple1" qsCatId="simple" csTypeId="urn:microsoft.com/office/officeart/2005/8/colors/colorful1" csCatId="colorful" phldr="1"/>
      <dgm:spPr/>
      <dgm:t>
        <a:bodyPr/>
        <a:lstStyle/>
        <a:p>
          <a:endParaRPr lang="zh-CN" altLang="en-US"/>
        </a:p>
      </dgm:t>
    </dgm:pt>
    <dgm:pt modelId="{83FD1427-87EE-458F-9C56-9D258F4443FD}">
      <dgm:prSet phldrT="[文本]"/>
      <dgm:spPr/>
      <dgm:t>
        <a:bodyPr/>
        <a:lstStyle/>
        <a:p>
          <a:r>
            <a:rPr lang="en-US" altLang="zh-CN">
              <a:solidFill>
                <a:schemeClr val="tx1"/>
              </a:solidFill>
            </a:rPr>
            <a:t>90% Content-based</a:t>
          </a:r>
          <a:endParaRPr lang="zh-CN" altLang="en-US" dirty="0">
            <a:solidFill>
              <a:schemeClr val="tx1"/>
            </a:solidFill>
          </a:endParaRPr>
        </a:p>
      </dgm:t>
    </dgm:pt>
    <dgm:pt modelId="{81787919-DD7C-48F6-A49C-8B258736E771}" type="parTrans" cxnId="{A3DCA485-C166-4FA9-97B6-DA027A076B89}">
      <dgm:prSet/>
      <dgm:spPr/>
      <dgm:t>
        <a:bodyPr/>
        <a:lstStyle/>
        <a:p>
          <a:endParaRPr lang="zh-CN" altLang="en-US">
            <a:solidFill>
              <a:schemeClr val="tx1"/>
            </a:solidFill>
          </a:endParaRPr>
        </a:p>
      </dgm:t>
    </dgm:pt>
    <dgm:pt modelId="{338AA1FF-3CE1-43A9-8E6A-D5FDC24CF2E0}" type="sibTrans" cxnId="{A3DCA485-C166-4FA9-97B6-DA027A076B89}">
      <dgm:prSet/>
      <dgm:spPr/>
      <dgm:t>
        <a:bodyPr/>
        <a:lstStyle/>
        <a:p>
          <a:endParaRPr lang="zh-CN" altLang="en-US">
            <a:solidFill>
              <a:schemeClr val="tx1"/>
            </a:solidFill>
          </a:endParaRPr>
        </a:p>
      </dgm:t>
    </dgm:pt>
    <dgm:pt modelId="{D6B02288-F377-4F82-BEF5-4AA80A443004}">
      <dgm:prSet phldrT="[文本]"/>
      <dgm:spPr/>
      <dgm:t>
        <a:bodyPr/>
        <a:lstStyle/>
        <a:p>
          <a:r>
            <a:rPr lang="en-US" altLang="zh-CN">
              <a:solidFill>
                <a:schemeClr val="tx1"/>
              </a:solidFill>
            </a:rPr>
            <a:t>Hybrid result</a:t>
          </a:r>
          <a:endParaRPr lang="zh-CN" altLang="en-US" dirty="0">
            <a:solidFill>
              <a:schemeClr val="tx1"/>
            </a:solidFill>
          </a:endParaRPr>
        </a:p>
      </dgm:t>
    </dgm:pt>
    <dgm:pt modelId="{6DA22371-D72D-45C0-8646-8485B8AF2782}" type="parTrans" cxnId="{43829764-C065-43AC-9982-933897D19CE1}">
      <dgm:prSet/>
      <dgm:spPr/>
      <dgm:t>
        <a:bodyPr/>
        <a:lstStyle/>
        <a:p>
          <a:endParaRPr lang="zh-CN" altLang="en-US">
            <a:solidFill>
              <a:schemeClr val="tx1"/>
            </a:solidFill>
          </a:endParaRPr>
        </a:p>
      </dgm:t>
    </dgm:pt>
    <dgm:pt modelId="{687C21D3-2950-4AB3-B3F4-954C1DB42CA3}" type="sibTrans" cxnId="{43829764-C065-43AC-9982-933897D19CE1}">
      <dgm:prSet/>
      <dgm:spPr/>
      <dgm:t>
        <a:bodyPr/>
        <a:lstStyle/>
        <a:p>
          <a:endParaRPr lang="zh-CN" altLang="en-US">
            <a:solidFill>
              <a:schemeClr val="tx1"/>
            </a:solidFill>
          </a:endParaRPr>
        </a:p>
      </dgm:t>
    </dgm:pt>
    <dgm:pt modelId="{C62B8C0B-CCC6-471B-A433-8C058253248D}">
      <dgm:prSet phldrT="[文本]"/>
      <dgm:spPr/>
      <dgm:t>
        <a:bodyPr/>
        <a:lstStyle/>
        <a:p>
          <a:r>
            <a:rPr lang="en-US" altLang="zh-CN">
              <a:solidFill>
                <a:schemeClr val="tx1"/>
              </a:solidFill>
            </a:rPr>
            <a:t>10% CF</a:t>
          </a:r>
          <a:endParaRPr lang="zh-CN" altLang="en-US" dirty="0">
            <a:solidFill>
              <a:schemeClr val="tx1"/>
            </a:solidFill>
          </a:endParaRPr>
        </a:p>
      </dgm:t>
    </dgm:pt>
    <dgm:pt modelId="{E1F57352-D810-4F12-A3CF-1BDD636C2C10}" type="sibTrans" cxnId="{6DCD7AF4-70CF-4DFA-AD96-EACC24291894}">
      <dgm:prSet/>
      <dgm:spPr/>
      <dgm:t>
        <a:bodyPr/>
        <a:lstStyle/>
        <a:p>
          <a:endParaRPr lang="zh-CN" altLang="en-US">
            <a:solidFill>
              <a:schemeClr val="tx1"/>
            </a:solidFill>
          </a:endParaRPr>
        </a:p>
      </dgm:t>
    </dgm:pt>
    <dgm:pt modelId="{7C06029E-CB3E-468B-9C91-95F837BFC044}" type="parTrans" cxnId="{6DCD7AF4-70CF-4DFA-AD96-EACC24291894}">
      <dgm:prSet/>
      <dgm:spPr/>
      <dgm:t>
        <a:bodyPr/>
        <a:lstStyle/>
        <a:p>
          <a:endParaRPr lang="zh-CN" altLang="en-US">
            <a:solidFill>
              <a:schemeClr val="tx1"/>
            </a:solidFill>
          </a:endParaRPr>
        </a:p>
      </dgm:t>
    </dgm:pt>
    <dgm:pt modelId="{4AFC6009-5C5D-4919-81E3-523FF766837E}" type="pres">
      <dgm:prSet presAssocID="{4905ED21-E594-4A61-BD3A-1772C4BB8B9F}" presName="Name0" presStyleCnt="0">
        <dgm:presLayoutVars>
          <dgm:chMax val="4"/>
          <dgm:resizeHandles val="exact"/>
        </dgm:presLayoutVars>
      </dgm:prSet>
      <dgm:spPr/>
    </dgm:pt>
    <dgm:pt modelId="{8C7DED11-454E-420E-9CB1-EBB268E9EE2A}" type="pres">
      <dgm:prSet presAssocID="{4905ED21-E594-4A61-BD3A-1772C4BB8B9F}" presName="ellipse" presStyleLbl="trBgShp" presStyleIdx="0" presStyleCnt="1"/>
      <dgm:spPr/>
    </dgm:pt>
    <dgm:pt modelId="{A731FC1C-6B81-448A-9E93-3B44E1E9DC91}" type="pres">
      <dgm:prSet presAssocID="{4905ED21-E594-4A61-BD3A-1772C4BB8B9F}" presName="arrow1" presStyleLbl="fgShp" presStyleIdx="0" presStyleCnt="1"/>
      <dgm:spPr>
        <a:solidFill>
          <a:schemeClr val="accent2"/>
        </a:solidFill>
      </dgm:spPr>
    </dgm:pt>
    <dgm:pt modelId="{F829729D-6BF8-4483-B2B1-3BA21BA76C77}" type="pres">
      <dgm:prSet presAssocID="{4905ED21-E594-4A61-BD3A-1772C4BB8B9F}" presName="rectangle" presStyleLbl="revTx" presStyleIdx="0" presStyleCnt="1">
        <dgm:presLayoutVars>
          <dgm:bulletEnabled val="1"/>
        </dgm:presLayoutVars>
      </dgm:prSet>
      <dgm:spPr/>
    </dgm:pt>
    <dgm:pt modelId="{CA753072-B0C3-4562-B3AF-CAD8AB8B10FA}" type="pres">
      <dgm:prSet presAssocID="{C62B8C0B-CCC6-471B-A433-8C058253248D}" presName="item1" presStyleLbl="node1" presStyleIdx="0" presStyleCnt="2">
        <dgm:presLayoutVars>
          <dgm:bulletEnabled val="1"/>
        </dgm:presLayoutVars>
      </dgm:prSet>
      <dgm:spPr/>
    </dgm:pt>
    <dgm:pt modelId="{E7471112-21EA-4EB3-9DAE-A491F6FB3EDD}" type="pres">
      <dgm:prSet presAssocID="{D6B02288-F377-4F82-BEF5-4AA80A443004}" presName="item2" presStyleLbl="node1" presStyleIdx="1" presStyleCnt="2" custScaleX="132605" custScaleY="132605" custLinFactNeighborX="14483" custLinFactNeighborY="-10138">
        <dgm:presLayoutVars>
          <dgm:bulletEnabled val="1"/>
        </dgm:presLayoutVars>
      </dgm:prSet>
      <dgm:spPr/>
    </dgm:pt>
    <dgm:pt modelId="{80338AF8-487B-4426-8F93-BF34969C2DC2}" type="pres">
      <dgm:prSet presAssocID="{4905ED21-E594-4A61-BD3A-1772C4BB8B9F}" presName="funnel" presStyleLbl="trAlignAcc1" presStyleIdx="0" presStyleCnt="1"/>
      <dgm:spPr/>
    </dgm:pt>
  </dgm:ptLst>
  <dgm:cxnLst>
    <dgm:cxn modelId="{6078AD5F-2229-4B66-A957-8BEB12869FE7}" type="presOf" srcId="{D6B02288-F377-4F82-BEF5-4AA80A443004}" destId="{F829729D-6BF8-4483-B2B1-3BA21BA76C77}" srcOrd="0" destOrd="0" presId="urn:microsoft.com/office/officeart/2005/8/layout/funnel1"/>
    <dgm:cxn modelId="{DE07FA63-C7FA-456B-BC5E-6B8896060FEB}" type="presOf" srcId="{83FD1427-87EE-458F-9C56-9D258F4443FD}" destId="{E7471112-21EA-4EB3-9DAE-A491F6FB3EDD}" srcOrd="0" destOrd="0" presId="urn:microsoft.com/office/officeart/2005/8/layout/funnel1"/>
    <dgm:cxn modelId="{43829764-C065-43AC-9982-933897D19CE1}" srcId="{4905ED21-E594-4A61-BD3A-1772C4BB8B9F}" destId="{D6B02288-F377-4F82-BEF5-4AA80A443004}" srcOrd="2" destOrd="0" parTransId="{6DA22371-D72D-45C0-8646-8485B8AF2782}" sibTransId="{687C21D3-2950-4AB3-B3F4-954C1DB42CA3}"/>
    <dgm:cxn modelId="{B1F32381-2D50-4314-8355-7AD50BABC650}" type="presOf" srcId="{4905ED21-E594-4A61-BD3A-1772C4BB8B9F}" destId="{4AFC6009-5C5D-4919-81E3-523FF766837E}" srcOrd="0" destOrd="0" presId="urn:microsoft.com/office/officeart/2005/8/layout/funnel1"/>
    <dgm:cxn modelId="{D21F2382-EF47-491C-A195-CD88D9D4792D}" type="presOf" srcId="{C62B8C0B-CCC6-471B-A433-8C058253248D}" destId="{CA753072-B0C3-4562-B3AF-CAD8AB8B10FA}" srcOrd="0" destOrd="0" presId="urn:microsoft.com/office/officeart/2005/8/layout/funnel1"/>
    <dgm:cxn modelId="{A3DCA485-C166-4FA9-97B6-DA027A076B89}" srcId="{4905ED21-E594-4A61-BD3A-1772C4BB8B9F}" destId="{83FD1427-87EE-458F-9C56-9D258F4443FD}" srcOrd="0" destOrd="0" parTransId="{81787919-DD7C-48F6-A49C-8B258736E771}" sibTransId="{338AA1FF-3CE1-43A9-8E6A-D5FDC24CF2E0}"/>
    <dgm:cxn modelId="{6DCD7AF4-70CF-4DFA-AD96-EACC24291894}" srcId="{4905ED21-E594-4A61-BD3A-1772C4BB8B9F}" destId="{C62B8C0B-CCC6-471B-A433-8C058253248D}" srcOrd="1" destOrd="0" parTransId="{7C06029E-CB3E-468B-9C91-95F837BFC044}" sibTransId="{E1F57352-D810-4F12-A3CF-1BDD636C2C10}"/>
    <dgm:cxn modelId="{19704D53-E4A8-4588-8D1A-9B3FBC184B91}" type="presParOf" srcId="{4AFC6009-5C5D-4919-81E3-523FF766837E}" destId="{8C7DED11-454E-420E-9CB1-EBB268E9EE2A}" srcOrd="0" destOrd="0" presId="urn:microsoft.com/office/officeart/2005/8/layout/funnel1"/>
    <dgm:cxn modelId="{855EA9A1-31D0-4C87-ABF4-9C8D147A0EA7}" type="presParOf" srcId="{4AFC6009-5C5D-4919-81E3-523FF766837E}" destId="{A731FC1C-6B81-448A-9E93-3B44E1E9DC91}" srcOrd="1" destOrd="0" presId="urn:microsoft.com/office/officeart/2005/8/layout/funnel1"/>
    <dgm:cxn modelId="{6DC5B992-39C8-419F-94AF-899C6078F983}" type="presParOf" srcId="{4AFC6009-5C5D-4919-81E3-523FF766837E}" destId="{F829729D-6BF8-4483-B2B1-3BA21BA76C77}" srcOrd="2" destOrd="0" presId="urn:microsoft.com/office/officeart/2005/8/layout/funnel1"/>
    <dgm:cxn modelId="{3A2D5FEB-E2C0-490B-93C4-DE3888A330AD}" type="presParOf" srcId="{4AFC6009-5C5D-4919-81E3-523FF766837E}" destId="{CA753072-B0C3-4562-B3AF-CAD8AB8B10FA}" srcOrd="3" destOrd="0" presId="urn:microsoft.com/office/officeart/2005/8/layout/funnel1"/>
    <dgm:cxn modelId="{2A29E2E9-683B-4DAD-BB0D-177A0F520184}" type="presParOf" srcId="{4AFC6009-5C5D-4919-81E3-523FF766837E}" destId="{E7471112-21EA-4EB3-9DAE-A491F6FB3EDD}" srcOrd="4" destOrd="0" presId="urn:microsoft.com/office/officeart/2005/8/layout/funnel1"/>
    <dgm:cxn modelId="{6D305B0E-0393-48B4-B26D-2CAE02B5015C}" type="presParOf" srcId="{4AFC6009-5C5D-4919-81E3-523FF766837E}" destId="{80338AF8-487B-4426-8F93-BF34969C2DC2}" srcOrd="5" destOrd="0" presId="urn:microsoft.com/office/officeart/2005/8/layout/funne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905ED21-E594-4A61-BD3A-1772C4BB8B9F}" type="doc">
      <dgm:prSet loTypeId="urn:microsoft.com/office/officeart/2005/8/layout/lProcess1" loCatId="process" qsTypeId="urn:microsoft.com/office/officeart/2005/8/quickstyle/simple2" qsCatId="simple" csTypeId="urn:microsoft.com/office/officeart/2005/8/colors/colorful3" csCatId="colorful" phldr="1"/>
      <dgm:spPr/>
      <dgm:t>
        <a:bodyPr/>
        <a:lstStyle/>
        <a:p>
          <a:endParaRPr lang="zh-CN" altLang="en-US"/>
        </a:p>
      </dgm:t>
    </dgm:pt>
    <dgm:pt modelId="{C62B8C0B-CCC6-471B-A433-8C058253248D}">
      <dgm:prSet phldrT="[文本]"/>
      <dgm:spPr/>
      <dgm:t>
        <a:bodyPr/>
        <a:lstStyle/>
        <a:p>
          <a:r>
            <a:rPr lang="en-US" altLang="zh-CN" dirty="0">
              <a:solidFill>
                <a:schemeClr val="tx1"/>
              </a:solidFill>
            </a:rPr>
            <a:t>Situation 2</a:t>
          </a:r>
          <a:endParaRPr lang="zh-CN" altLang="en-US" dirty="0">
            <a:solidFill>
              <a:schemeClr val="tx1"/>
            </a:solidFill>
          </a:endParaRPr>
        </a:p>
      </dgm:t>
    </dgm:pt>
    <dgm:pt modelId="{E1F57352-D810-4F12-A3CF-1BDD636C2C10}" type="sibTrans" cxnId="{6DCD7AF4-70CF-4DFA-AD96-EACC24291894}">
      <dgm:prSet/>
      <dgm:spPr/>
      <dgm:t>
        <a:bodyPr/>
        <a:lstStyle/>
        <a:p>
          <a:endParaRPr lang="zh-CN" altLang="en-US">
            <a:solidFill>
              <a:schemeClr val="tx1"/>
            </a:solidFill>
          </a:endParaRPr>
        </a:p>
      </dgm:t>
    </dgm:pt>
    <dgm:pt modelId="{7C06029E-CB3E-468B-9C91-95F837BFC044}" type="parTrans" cxnId="{6DCD7AF4-70CF-4DFA-AD96-EACC24291894}">
      <dgm:prSet/>
      <dgm:spPr/>
      <dgm:t>
        <a:bodyPr/>
        <a:lstStyle/>
        <a:p>
          <a:endParaRPr lang="zh-CN" altLang="en-US">
            <a:solidFill>
              <a:schemeClr val="tx1"/>
            </a:solidFill>
          </a:endParaRPr>
        </a:p>
      </dgm:t>
    </dgm:pt>
    <dgm:pt modelId="{039C015E-E103-46CC-ADDE-27C387E2E2D0}">
      <dgm:prSet/>
      <dgm:spPr/>
      <dgm:t>
        <a:bodyPr/>
        <a:lstStyle/>
        <a:p>
          <a:r>
            <a:rPr lang="en-US" altLang="en-US" b="1">
              <a:solidFill>
                <a:schemeClr val="tx1"/>
              </a:solidFill>
            </a:rPr>
            <a:t>CF Commendation</a:t>
          </a:r>
          <a:endParaRPr lang="zh-CN" altLang="en-US" b="1" dirty="0">
            <a:solidFill>
              <a:schemeClr val="tx1"/>
            </a:solidFill>
          </a:endParaRPr>
        </a:p>
      </dgm:t>
    </dgm:pt>
    <dgm:pt modelId="{E84AE218-5CE4-45CC-A587-6BA34D8044FA}" type="parTrans" cxnId="{7BD1346E-E472-4234-9B68-F806F109D490}">
      <dgm:prSet/>
      <dgm:spPr/>
      <dgm:t>
        <a:bodyPr/>
        <a:lstStyle/>
        <a:p>
          <a:endParaRPr lang="zh-CN" altLang="en-US">
            <a:solidFill>
              <a:schemeClr val="tx1"/>
            </a:solidFill>
          </a:endParaRPr>
        </a:p>
      </dgm:t>
    </dgm:pt>
    <dgm:pt modelId="{2F310D10-37E5-4BAD-A09E-2A0DD138736A}" type="sibTrans" cxnId="{7BD1346E-E472-4234-9B68-F806F109D490}">
      <dgm:prSet/>
      <dgm:spPr/>
      <dgm:t>
        <a:bodyPr/>
        <a:lstStyle/>
        <a:p>
          <a:endParaRPr lang="zh-CN" altLang="en-US">
            <a:solidFill>
              <a:schemeClr val="tx1"/>
            </a:solidFill>
          </a:endParaRPr>
        </a:p>
      </dgm:t>
    </dgm:pt>
    <dgm:pt modelId="{83FD1427-87EE-458F-9C56-9D258F4443FD}">
      <dgm:prSet phldrT="[文本]"/>
      <dgm:spPr/>
      <dgm:t>
        <a:bodyPr/>
        <a:lstStyle/>
        <a:p>
          <a:r>
            <a:rPr lang="en-US" altLang="zh-CN">
              <a:solidFill>
                <a:schemeClr val="tx1"/>
              </a:solidFill>
            </a:rPr>
            <a:t>Situation 1</a:t>
          </a:r>
          <a:endParaRPr lang="zh-CN" altLang="en-US" dirty="0">
            <a:solidFill>
              <a:schemeClr val="tx1"/>
            </a:solidFill>
          </a:endParaRPr>
        </a:p>
      </dgm:t>
    </dgm:pt>
    <dgm:pt modelId="{338AA1FF-3CE1-43A9-8E6A-D5FDC24CF2E0}" type="sibTrans" cxnId="{A3DCA485-C166-4FA9-97B6-DA027A076B89}">
      <dgm:prSet/>
      <dgm:spPr/>
      <dgm:t>
        <a:bodyPr/>
        <a:lstStyle/>
        <a:p>
          <a:endParaRPr lang="zh-CN" altLang="en-US">
            <a:solidFill>
              <a:schemeClr val="tx1"/>
            </a:solidFill>
          </a:endParaRPr>
        </a:p>
      </dgm:t>
    </dgm:pt>
    <dgm:pt modelId="{81787919-DD7C-48F6-A49C-8B258736E771}" type="parTrans" cxnId="{A3DCA485-C166-4FA9-97B6-DA027A076B89}">
      <dgm:prSet/>
      <dgm:spPr/>
      <dgm:t>
        <a:bodyPr/>
        <a:lstStyle/>
        <a:p>
          <a:endParaRPr lang="zh-CN" altLang="en-US">
            <a:solidFill>
              <a:schemeClr val="tx1"/>
            </a:solidFill>
          </a:endParaRPr>
        </a:p>
      </dgm:t>
    </dgm:pt>
    <dgm:pt modelId="{826BB425-D4EF-415C-BE0D-BAF62AABF968}">
      <dgm:prSet/>
      <dgm:spPr/>
      <dgm:t>
        <a:bodyPr/>
        <a:lstStyle/>
        <a:p>
          <a:r>
            <a:rPr lang="en-US" altLang="zh-CN" b="1">
              <a:solidFill>
                <a:schemeClr val="tx1"/>
              </a:solidFill>
            </a:rPr>
            <a:t>Content-based Commendation</a:t>
          </a:r>
          <a:endParaRPr lang="zh-CN" altLang="en-US" b="1" dirty="0">
            <a:solidFill>
              <a:schemeClr val="tx1"/>
            </a:solidFill>
          </a:endParaRPr>
        </a:p>
      </dgm:t>
    </dgm:pt>
    <dgm:pt modelId="{AD6B419C-B26B-4830-A1A1-9420EFE58D0C}" type="parTrans" cxnId="{619A7B68-AAB1-4FBA-A26C-BCB254118CCC}">
      <dgm:prSet/>
      <dgm:spPr/>
      <dgm:t>
        <a:bodyPr/>
        <a:lstStyle/>
        <a:p>
          <a:endParaRPr lang="zh-CN" altLang="en-US">
            <a:solidFill>
              <a:schemeClr val="tx1"/>
            </a:solidFill>
          </a:endParaRPr>
        </a:p>
      </dgm:t>
    </dgm:pt>
    <dgm:pt modelId="{929901EE-1D3B-48C7-B41B-B784E34D5A16}" type="sibTrans" cxnId="{619A7B68-AAB1-4FBA-A26C-BCB254118CCC}">
      <dgm:prSet/>
      <dgm:spPr/>
      <dgm:t>
        <a:bodyPr/>
        <a:lstStyle/>
        <a:p>
          <a:endParaRPr lang="zh-CN" altLang="en-US">
            <a:solidFill>
              <a:schemeClr val="tx1"/>
            </a:solidFill>
          </a:endParaRPr>
        </a:p>
      </dgm:t>
    </dgm:pt>
    <dgm:pt modelId="{D3A65F69-AC91-4E69-B43A-29AFEB691EF5}" type="pres">
      <dgm:prSet presAssocID="{4905ED21-E594-4A61-BD3A-1772C4BB8B9F}" presName="Name0" presStyleCnt="0">
        <dgm:presLayoutVars>
          <dgm:dir/>
          <dgm:animLvl val="lvl"/>
          <dgm:resizeHandles val="exact"/>
        </dgm:presLayoutVars>
      </dgm:prSet>
      <dgm:spPr/>
    </dgm:pt>
    <dgm:pt modelId="{0954D181-4995-4569-B99E-FDD0C35DE4B4}" type="pres">
      <dgm:prSet presAssocID="{83FD1427-87EE-458F-9C56-9D258F4443FD}" presName="vertFlow" presStyleCnt="0"/>
      <dgm:spPr/>
    </dgm:pt>
    <dgm:pt modelId="{57CF5B12-35FD-454A-AB96-1605AC049740}" type="pres">
      <dgm:prSet presAssocID="{83FD1427-87EE-458F-9C56-9D258F4443FD}" presName="header" presStyleLbl="node1" presStyleIdx="0" presStyleCnt="2"/>
      <dgm:spPr/>
    </dgm:pt>
    <dgm:pt modelId="{BE827B18-3FB2-49BE-B10F-3F1DE4B91B7F}" type="pres">
      <dgm:prSet presAssocID="{E84AE218-5CE4-45CC-A587-6BA34D8044FA}" presName="parTrans" presStyleLbl="sibTrans2D1" presStyleIdx="0" presStyleCnt="2" custScaleX="192550" custScaleY="241408"/>
      <dgm:spPr>
        <a:prstGeom prst="rightArrow">
          <a:avLst/>
        </a:prstGeom>
      </dgm:spPr>
    </dgm:pt>
    <dgm:pt modelId="{4B593B17-F1D7-44C9-90D1-6E11CEEAD1D7}" type="pres">
      <dgm:prSet presAssocID="{039C015E-E103-46CC-ADDE-27C387E2E2D0}" presName="child" presStyleLbl="alignAccFollowNode1" presStyleIdx="0" presStyleCnt="2" custLinFactY="69403" custLinFactNeighborX="2546" custLinFactNeighborY="100000">
        <dgm:presLayoutVars>
          <dgm:chMax val="0"/>
          <dgm:bulletEnabled val="1"/>
        </dgm:presLayoutVars>
      </dgm:prSet>
      <dgm:spPr/>
    </dgm:pt>
    <dgm:pt modelId="{9B1A1700-D9A6-472E-9CD7-2CB1A0B433C0}" type="pres">
      <dgm:prSet presAssocID="{83FD1427-87EE-458F-9C56-9D258F4443FD}" presName="hSp" presStyleCnt="0"/>
      <dgm:spPr/>
    </dgm:pt>
    <dgm:pt modelId="{5139AEB2-C715-46A6-AE35-B51BAEB871E3}" type="pres">
      <dgm:prSet presAssocID="{C62B8C0B-CCC6-471B-A433-8C058253248D}" presName="vertFlow" presStyleCnt="0"/>
      <dgm:spPr/>
    </dgm:pt>
    <dgm:pt modelId="{EFE39DF7-9DBA-4918-9FA1-CDC47EF4AA65}" type="pres">
      <dgm:prSet presAssocID="{C62B8C0B-CCC6-471B-A433-8C058253248D}" presName="header" presStyleLbl="node1" presStyleIdx="1" presStyleCnt="2"/>
      <dgm:spPr/>
    </dgm:pt>
    <dgm:pt modelId="{687131E7-FD70-43AF-A484-3D5E6BA594EC}" type="pres">
      <dgm:prSet presAssocID="{AD6B419C-B26B-4830-A1A1-9420EFE58D0C}" presName="parTrans" presStyleLbl="sibTrans2D1" presStyleIdx="1" presStyleCnt="2" custScaleX="176800" custScaleY="208139"/>
      <dgm:spPr>
        <a:prstGeom prst="rightArrow">
          <a:avLst/>
        </a:prstGeom>
      </dgm:spPr>
    </dgm:pt>
    <dgm:pt modelId="{28E704F6-ED26-497F-A62B-5E61706EFB8B}" type="pres">
      <dgm:prSet presAssocID="{826BB425-D4EF-415C-BE0D-BAF62AABF968}" presName="child" presStyleLbl="alignAccFollowNode1" presStyleIdx="1" presStyleCnt="2" custLinFactY="68049" custLinFactNeighborX="529" custLinFactNeighborY="100000">
        <dgm:presLayoutVars>
          <dgm:chMax val="0"/>
          <dgm:bulletEnabled val="1"/>
        </dgm:presLayoutVars>
      </dgm:prSet>
      <dgm:spPr/>
    </dgm:pt>
  </dgm:ptLst>
  <dgm:cxnLst>
    <dgm:cxn modelId="{118F7E0A-17AA-422F-94EB-4829B252CA6C}" type="presOf" srcId="{826BB425-D4EF-415C-BE0D-BAF62AABF968}" destId="{28E704F6-ED26-497F-A62B-5E61706EFB8B}" srcOrd="0" destOrd="0" presId="urn:microsoft.com/office/officeart/2005/8/layout/lProcess1"/>
    <dgm:cxn modelId="{A50F9010-BF14-4F21-89EA-CA90A3E65527}" type="presOf" srcId="{039C015E-E103-46CC-ADDE-27C387E2E2D0}" destId="{4B593B17-F1D7-44C9-90D1-6E11CEEAD1D7}" srcOrd="0" destOrd="0" presId="urn:microsoft.com/office/officeart/2005/8/layout/lProcess1"/>
    <dgm:cxn modelId="{7FFE8313-BC9E-439A-BA1D-CF08976EF3AF}" type="presOf" srcId="{83FD1427-87EE-458F-9C56-9D258F4443FD}" destId="{57CF5B12-35FD-454A-AB96-1605AC049740}" srcOrd="0" destOrd="0" presId="urn:microsoft.com/office/officeart/2005/8/layout/lProcess1"/>
    <dgm:cxn modelId="{21ADB716-2A1E-4A8D-990A-5F5428E82307}" type="presOf" srcId="{4905ED21-E594-4A61-BD3A-1772C4BB8B9F}" destId="{D3A65F69-AC91-4E69-B43A-29AFEB691EF5}" srcOrd="0" destOrd="0" presId="urn:microsoft.com/office/officeart/2005/8/layout/lProcess1"/>
    <dgm:cxn modelId="{8F8B8D2A-B724-480C-BC83-229A08C1F19D}" type="presOf" srcId="{AD6B419C-B26B-4830-A1A1-9420EFE58D0C}" destId="{687131E7-FD70-43AF-A484-3D5E6BA594EC}" srcOrd="0" destOrd="0" presId="urn:microsoft.com/office/officeart/2005/8/layout/lProcess1"/>
    <dgm:cxn modelId="{619A7B68-AAB1-4FBA-A26C-BCB254118CCC}" srcId="{C62B8C0B-CCC6-471B-A433-8C058253248D}" destId="{826BB425-D4EF-415C-BE0D-BAF62AABF968}" srcOrd="0" destOrd="0" parTransId="{AD6B419C-B26B-4830-A1A1-9420EFE58D0C}" sibTransId="{929901EE-1D3B-48C7-B41B-B784E34D5A16}"/>
    <dgm:cxn modelId="{7BD1346E-E472-4234-9B68-F806F109D490}" srcId="{83FD1427-87EE-458F-9C56-9D258F4443FD}" destId="{039C015E-E103-46CC-ADDE-27C387E2E2D0}" srcOrd="0" destOrd="0" parTransId="{E84AE218-5CE4-45CC-A587-6BA34D8044FA}" sibTransId="{2F310D10-37E5-4BAD-A09E-2A0DD138736A}"/>
    <dgm:cxn modelId="{A3DCA485-C166-4FA9-97B6-DA027A076B89}" srcId="{4905ED21-E594-4A61-BD3A-1772C4BB8B9F}" destId="{83FD1427-87EE-458F-9C56-9D258F4443FD}" srcOrd="0" destOrd="0" parTransId="{81787919-DD7C-48F6-A49C-8B258736E771}" sibTransId="{338AA1FF-3CE1-43A9-8E6A-D5FDC24CF2E0}"/>
    <dgm:cxn modelId="{9788239D-8164-4E56-A20F-541890530466}" type="presOf" srcId="{C62B8C0B-CCC6-471B-A433-8C058253248D}" destId="{EFE39DF7-9DBA-4918-9FA1-CDC47EF4AA65}" srcOrd="0" destOrd="0" presId="urn:microsoft.com/office/officeart/2005/8/layout/lProcess1"/>
    <dgm:cxn modelId="{9936C1D8-28D6-4BF6-96EB-85D90BBF8962}" type="presOf" srcId="{E84AE218-5CE4-45CC-A587-6BA34D8044FA}" destId="{BE827B18-3FB2-49BE-B10F-3F1DE4B91B7F}" srcOrd="0" destOrd="0" presId="urn:microsoft.com/office/officeart/2005/8/layout/lProcess1"/>
    <dgm:cxn modelId="{6DCD7AF4-70CF-4DFA-AD96-EACC24291894}" srcId="{4905ED21-E594-4A61-BD3A-1772C4BB8B9F}" destId="{C62B8C0B-CCC6-471B-A433-8C058253248D}" srcOrd="1" destOrd="0" parTransId="{7C06029E-CB3E-468B-9C91-95F837BFC044}" sibTransId="{E1F57352-D810-4F12-A3CF-1BDD636C2C10}"/>
    <dgm:cxn modelId="{13B668E9-0D40-4C51-A8F1-20B966D988FA}" type="presParOf" srcId="{D3A65F69-AC91-4E69-B43A-29AFEB691EF5}" destId="{0954D181-4995-4569-B99E-FDD0C35DE4B4}" srcOrd="0" destOrd="0" presId="urn:microsoft.com/office/officeart/2005/8/layout/lProcess1"/>
    <dgm:cxn modelId="{B1CE01E4-E578-46CE-8723-0C3B54328991}" type="presParOf" srcId="{0954D181-4995-4569-B99E-FDD0C35DE4B4}" destId="{57CF5B12-35FD-454A-AB96-1605AC049740}" srcOrd="0" destOrd="0" presId="urn:microsoft.com/office/officeart/2005/8/layout/lProcess1"/>
    <dgm:cxn modelId="{4157F595-7489-45F0-94A7-5302C5E1664E}" type="presParOf" srcId="{0954D181-4995-4569-B99E-FDD0C35DE4B4}" destId="{BE827B18-3FB2-49BE-B10F-3F1DE4B91B7F}" srcOrd="1" destOrd="0" presId="urn:microsoft.com/office/officeart/2005/8/layout/lProcess1"/>
    <dgm:cxn modelId="{4DEB6096-4774-4772-91D8-EA6600F452BB}" type="presParOf" srcId="{0954D181-4995-4569-B99E-FDD0C35DE4B4}" destId="{4B593B17-F1D7-44C9-90D1-6E11CEEAD1D7}" srcOrd="2" destOrd="0" presId="urn:microsoft.com/office/officeart/2005/8/layout/lProcess1"/>
    <dgm:cxn modelId="{C78A7970-D57E-47FF-A864-84B0CA952B6B}" type="presParOf" srcId="{D3A65F69-AC91-4E69-B43A-29AFEB691EF5}" destId="{9B1A1700-D9A6-472E-9CD7-2CB1A0B433C0}" srcOrd="1" destOrd="0" presId="urn:microsoft.com/office/officeart/2005/8/layout/lProcess1"/>
    <dgm:cxn modelId="{B1D9852C-53D2-4C51-B25D-0E5F4DB925AC}" type="presParOf" srcId="{D3A65F69-AC91-4E69-B43A-29AFEB691EF5}" destId="{5139AEB2-C715-46A6-AE35-B51BAEB871E3}" srcOrd="2" destOrd="0" presId="urn:microsoft.com/office/officeart/2005/8/layout/lProcess1"/>
    <dgm:cxn modelId="{06DF9955-BBBA-4851-A76A-0654A171BC26}" type="presParOf" srcId="{5139AEB2-C715-46A6-AE35-B51BAEB871E3}" destId="{EFE39DF7-9DBA-4918-9FA1-CDC47EF4AA65}" srcOrd="0" destOrd="0" presId="urn:microsoft.com/office/officeart/2005/8/layout/lProcess1"/>
    <dgm:cxn modelId="{F61F0BEE-DACE-41AF-80AA-EBC14176F02D}" type="presParOf" srcId="{5139AEB2-C715-46A6-AE35-B51BAEB871E3}" destId="{687131E7-FD70-43AF-A484-3D5E6BA594EC}" srcOrd="1" destOrd="0" presId="urn:microsoft.com/office/officeart/2005/8/layout/lProcess1"/>
    <dgm:cxn modelId="{ABF81CF5-12D9-4251-96CA-00451B499B23}" type="presParOf" srcId="{5139AEB2-C715-46A6-AE35-B51BAEB871E3}" destId="{28E704F6-ED26-497F-A62B-5E61706EFB8B}" srcOrd="2" destOrd="0" presId="urn:microsoft.com/office/officeart/2005/8/layout/l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905ED21-E594-4A61-BD3A-1772C4BB8B9F}" type="doc">
      <dgm:prSet loTypeId="urn:microsoft.com/office/officeart/2005/8/layout/radial4" loCatId="relationship" qsTypeId="urn:microsoft.com/office/officeart/2005/8/quickstyle/simple1" qsCatId="simple" csTypeId="urn:microsoft.com/office/officeart/2005/8/colors/colorful3" csCatId="colorful" phldr="1"/>
      <dgm:spPr/>
      <dgm:t>
        <a:bodyPr/>
        <a:lstStyle/>
        <a:p>
          <a:endParaRPr lang="zh-CN" altLang="en-US"/>
        </a:p>
      </dgm:t>
    </dgm:pt>
    <dgm:pt modelId="{43296E27-6C37-452F-BFC1-7B96B13DE39D}">
      <dgm:prSet/>
      <dgm:spPr/>
      <dgm:t>
        <a:bodyPr/>
        <a:lstStyle/>
        <a:p>
          <a:r>
            <a:rPr lang="en-US" altLang="en-US" b="1">
              <a:solidFill>
                <a:schemeClr val="tx1"/>
              </a:solidFill>
            </a:rPr>
            <a:t>CF Commendation</a:t>
          </a:r>
          <a:endParaRPr lang="zh-CN" altLang="en-US" b="1" dirty="0">
            <a:solidFill>
              <a:schemeClr val="tx1"/>
            </a:solidFill>
          </a:endParaRPr>
        </a:p>
      </dgm:t>
    </dgm:pt>
    <dgm:pt modelId="{D2E1BFA3-4817-4627-9509-AAFFD59A08D8}" type="parTrans" cxnId="{3378BF70-9BF6-44C1-94FC-FF0D8D8D1D3B}">
      <dgm:prSet/>
      <dgm:spPr/>
      <dgm:t>
        <a:bodyPr/>
        <a:lstStyle/>
        <a:p>
          <a:endParaRPr lang="zh-CN" altLang="en-US" b="1">
            <a:solidFill>
              <a:schemeClr val="tx1"/>
            </a:solidFill>
          </a:endParaRPr>
        </a:p>
      </dgm:t>
    </dgm:pt>
    <dgm:pt modelId="{ACE94479-A133-4133-9ED4-FB66A6BA228A}" type="sibTrans" cxnId="{3378BF70-9BF6-44C1-94FC-FF0D8D8D1D3B}">
      <dgm:prSet/>
      <dgm:spPr/>
      <dgm:t>
        <a:bodyPr/>
        <a:lstStyle/>
        <a:p>
          <a:endParaRPr lang="zh-CN" altLang="en-US" b="1">
            <a:solidFill>
              <a:schemeClr val="tx1"/>
            </a:solidFill>
          </a:endParaRPr>
        </a:p>
      </dgm:t>
    </dgm:pt>
    <dgm:pt modelId="{EC4E5CB1-C33B-4224-A0B2-CFDA480EE28D}">
      <dgm:prSet/>
      <dgm:spPr/>
      <dgm:t>
        <a:bodyPr/>
        <a:lstStyle/>
        <a:p>
          <a:r>
            <a:rPr lang="en-US" altLang="en-US" b="1">
              <a:solidFill>
                <a:schemeClr val="tx1"/>
              </a:solidFill>
            </a:rPr>
            <a:t>Content-based</a:t>
          </a:r>
          <a:endParaRPr lang="zh-CN" altLang="en-US" b="1" dirty="0">
            <a:solidFill>
              <a:schemeClr val="tx1"/>
            </a:solidFill>
          </a:endParaRPr>
        </a:p>
      </dgm:t>
    </dgm:pt>
    <dgm:pt modelId="{88B17207-2250-492B-9DFC-0A87DEE5EED9}" type="parTrans" cxnId="{BBCFFACC-0B8C-40E8-A1CE-A78347F1414C}">
      <dgm:prSet/>
      <dgm:spPr/>
      <dgm:t>
        <a:bodyPr/>
        <a:lstStyle/>
        <a:p>
          <a:endParaRPr lang="zh-CN" altLang="en-US" b="1">
            <a:solidFill>
              <a:schemeClr val="tx1"/>
            </a:solidFill>
          </a:endParaRPr>
        </a:p>
      </dgm:t>
    </dgm:pt>
    <dgm:pt modelId="{A36BC1C9-EBC9-40AB-BD76-41700D66C0AA}" type="sibTrans" cxnId="{BBCFFACC-0B8C-40E8-A1CE-A78347F1414C}">
      <dgm:prSet/>
      <dgm:spPr/>
      <dgm:t>
        <a:bodyPr/>
        <a:lstStyle/>
        <a:p>
          <a:endParaRPr lang="zh-CN" altLang="en-US" b="1">
            <a:solidFill>
              <a:schemeClr val="tx1"/>
            </a:solidFill>
          </a:endParaRPr>
        </a:p>
      </dgm:t>
    </dgm:pt>
    <dgm:pt modelId="{83FD1427-87EE-458F-9C56-9D258F4443FD}">
      <dgm:prSet phldrT="[文本]"/>
      <dgm:spPr/>
      <dgm:t>
        <a:bodyPr/>
        <a:lstStyle/>
        <a:p>
          <a:r>
            <a:rPr lang="en-US" altLang="zh-CN" b="1"/>
            <a:t>Display</a:t>
          </a:r>
          <a:endParaRPr lang="zh-CN" altLang="en-US" b="1" dirty="0"/>
        </a:p>
      </dgm:t>
    </dgm:pt>
    <dgm:pt modelId="{338AA1FF-3CE1-43A9-8E6A-D5FDC24CF2E0}" type="sibTrans" cxnId="{A3DCA485-C166-4FA9-97B6-DA027A076B89}">
      <dgm:prSet/>
      <dgm:spPr/>
      <dgm:t>
        <a:bodyPr/>
        <a:lstStyle/>
        <a:p>
          <a:endParaRPr lang="zh-CN" altLang="en-US" b="1">
            <a:solidFill>
              <a:schemeClr val="tx1"/>
            </a:solidFill>
          </a:endParaRPr>
        </a:p>
      </dgm:t>
    </dgm:pt>
    <dgm:pt modelId="{81787919-DD7C-48F6-A49C-8B258736E771}" type="parTrans" cxnId="{A3DCA485-C166-4FA9-97B6-DA027A076B89}">
      <dgm:prSet/>
      <dgm:spPr/>
      <dgm:t>
        <a:bodyPr/>
        <a:lstStyle/>
        <a:p>
          <a:endParaRPr lang="zh-CN" altLang="en-US" b="1">
            <a:solidFill>
              <a:schemeClr val="tx1"/>
            </a:solidFill>
          </a:endParaRPr>
        </a:p>
      </dgm:t>
    </dgm:pt>
    <dgm:pt modelId="{F892B38A-F665-44C8-B51A-D3C7BDDDEC55}" type="pres">
      <dgm:prSet presAssocID="{4905ED21-E594-4A61-BD3A-1772C4BB8B9F}" presName="cycle" presStyleCnt="0">
        <dgm:presLayoutVars>
          <dgm:chMax val="1"/>
          <dgm:dir/>
          <dgm:animLvl val="ctr"/>
          <dgm:resizeHandles val="exact"/>
        </dgm:presLayoutVars>
      </dgm:prSet>
      <dgm:spPr/>
    </dgm:pt>
    <dgm:pt modelId="{88351564-9612-4814-93AC-95AA30886642}" type="pres">
      <dgm:prSet presAssocID="{83FD1427-87EE-458F-9C56-9D258F4443FD}" presName="centerShape" presStyleLbl="node0" presStyleIdx="0" presStyleCnt="1"/>
      <dgm:spPr/>
    </dgm:pt>
    <dgm:pt modelId="{00C71C12-4486-457A-B35B-504CBF7F65DD}" type="pres">
      <dgm:prSet presAssocID="{D2E1BFA3-4817-4627-9509-AAFFD59A08D8}" presName="parTrans" presStyleLbl="bgSibTrans2D1" presStyleIdx="0" presStyleCnt="2"/>
      <dgm:spPr/>
    </dgm:pt>
    <dgm:pt modelId="{AFB2578B-2673-49A0-9AAE-304EDF5B779C}" type="pres">
      <dgm:prSet presAssocID="{43296E27-6C37-452F-BFC1-7B96B13DE39D}" presName="node" presStyleLbl="node1" presStyleIdx="0" presStyleCnt="2">
        <dgm:presLayoutVars>
          <dgm:bulletEnabled val="1"/>
        </dgm:presLayoutVars>
      </dgm:prSet>
      <dgm:spPr/>
    </dgm:pt>
    <dgm:pt modelId="{C71AB6C8-F15C-499A-8426-C038A2EE1B1C}" type="pres">
      <dgm:prSet presAssocID="{88B17207-2250-492B-9DFC-0A87DEE5EED9}" presName="parTrans" presStyleLbl="bgSibTrans2D1" presStyleIdx="1" presStyleCnt="2"/>
      <dgm:spPr/>
    </dgm:pt>
    <dgm:pt modelId="{C9577DD2-096B-4262-8AC9-7C42ED8D2B07}" type="pres">
      <dgm:prSet presAssocID="{EC4E5CB1-C33B-4224-A0B2-CFDA480EE28D}" presName="node" presStyleLbl="node1" presStyleIdx="1" presStyleCnt="2">
        <dgm:presLayoutVars>
          <dgm:bulletEnabled val="1"/>
        </dgm:presLayoutVars>
      </dgm:prSet>
      <dgm:spPr/>
    </dgm:pt>
  </dgm:ptLst>
  <dgm:cxnLst>
    <dgm:cxn modelId="{DF934A26-3FEB-4FD7-ADBF-FA96D848E1BF}" type="presOf" srcId="{4905ED21-E594-4A61-BD3A-1772C4BB8B9F}" destId="{F892B38A-F665-44C8-B51A-D3C7BDDDEC55}" srcOrd="0" destOrd="0" presId="urn:microsoft.com/office/officeart/2005/8/layout/radial4"/>
    <dgm:cxn modelId="{C7F0C031-227B-48DD-9110-7169DFDA1952}" type="presOf" srcId="{83FD1427-87EE-458F-9C56-9D258F4443FD}" destId="{88351564-9612-4814-93AC-95AA30886642}" srcOrd="0" destOrd="0" presId="urn:microsoft.com/office/officeart/2005/8/layout/radial4"/>
    <dgm:cxn modelId="{C97C4047-053F-4A8B-AE0F-382CFFE3B694}" type="presOf" srcId="{88B17207-2250-492B-9DFC-0A87DEE5EED9}" destId="{C71AB6C8-F15C-499A-8426-C038A2EE1B1C}" srcOrd="0" destOrd="0" presId="urn:microsoft.com/office/officeart/2005/8/layout/radial4"/>
    <dgm:cxn modelId="{C82F5E68-35BC-4D0D-A94F-4FDD1A55FC38}" type="presOf" srcId="{EC4E5CB1-C33B-4224-A0B2-CFDA480EE28D}" destId="{C9577DD2-096B-4262-8AC9-7C42ED8D2B07}" srcOrd="0" destOrd="0" presId="urn:microsoft.com/office/officeart/2005/8/layout/radial4"/>
    <dgm:cxn modelId="{3378BF70-9BF6-44C1-94FC-FF0D8D8D1D3B}" srcId="{83FD1427-87EE-458F-9C56-9D258F4443FD}" destId="{43296E27-6C37-452F-BFC1-7B96B13DE39D}" srcOrd="0" destOrd="0" parTransId="{D2E1BFA3-4817-4627-9509-AAFFD59A08D8}" sibTransId="{ACE94479-A133-4133-9ED4-FB66A6BA228A}"/>
    <dgm:cxn modelId="{DAD49F55-13D2-4BE0-88A2-5ED24B59E978}" type="presOf" srcId="{D2E1BFA3-4817-4627-9509-AAFFD59A08D8}" destId="{00C71C12-4486-457A-B35B-504CBF7F65DD}" srcOrd="0" destOrd="0" presId="urn:microsoft.com/office/officeart/2005/8/layout/radial4"/>
    <dgm:cxn modelId="{A3DCA485-C166-4FA9-97B6-DA027A076B89}" srcId="{4905ED21-E594-4A61-BD3A-1772C4BB8B9F}" destId="{83FD1427-87EE-458F-9C56-9D258F4443FD}" srcOrd="0" destOrd="0" parTransId="{81787919-DD7C-48F6-A49C-8B258736E771}" sibTransId="{338AA1FF-3CE1-43A9-8E6A-D5FDC24CF2E0}"/>
    <dgm:cxn modelId="{BBCFFACC-0B8C-40E8-A1CE-A78347F1414C}" srcId="{83FD1427-87EE-458F-9C56-9D258F4443FD}" destId="{EC4E5CB1-C33B-4224-A0B2-CFDA480EE28D}" srcOrd="1" destOrd="0" parTransId="{88B17207-2250-492B-9DFC-0A87DEE5EED9}" sibTransId="{A36BC1C9-EBC9-40AB-BD76-41700D66C0AA}"/>
    <dgm:cxn modelId="{8E0BE3D9-77DD-4B0C-B903-C0A8157D3EF1}" type="presOf" srcId="{43296E27-6C37-452F-BFC1-7B96B13DE39D}" destId="{AFB2578B-2673-49A0-9AAE-304EDF5B779C}" srcOrd="0" destOrd="0" presId="urn:microsoft.com/office/officeart/2005/8/layout/radial4"/>
    <dgm:cxn modelId="{95DA2AD7-B00E-4433-98A5-1D0B07F37467}" type="presParOf" srcId="{F892B38A-F665-44C8-B51A-D3C7BDDDEC55}" destId="{88351564-9612-4814-93AC-95AA30886642}" srcOrd="0" destOrd="0" presId="urn:microsoft.com/office/officeart/2005/8/layout/radial4"/>
    <dgm:cxn modelId="{3DCDD35E-8254-4F55-B46B-1FDD1D89B58F}" type="presParOf" srcId="{F892B38A-F665-44C8-B51A-D3C7BDDDEC55}" destId="{00C71C12-4486-457A-B35B-504CBF7F65DD}" srcOrd="1" destOrd="0" presId="urn:microsoft.com/office/officeart/2005/8/layout/radial4"/>
    <dgm:cxn modelId="{DD565593-D1D5-4BCD-848E-63687682B336}" type="presParOf" srcId="{F892B38A-F665-44C8-B51A-D3C7BDDDEC55}" destId="{AFB2578B-2673-49A0-9AAE-304EDF5B779C}" srcOrd="2" destOrd="0" presId="urn:microsoft.com/office/officeart/2005/8/layout/radial4"/>
    <dgm:cxn modelId="{541AF74C-732E-4044-A1AB-5A2CC61EAC11}" type="presParOf" srcId="{F892B38A-F665-44C8-B51A-D3C7BDDDEC55}" destId="{C71AB6C8-F15C-499A-8426-C038A2EE1B1C}" srcOrd="3" destOrd="0" presId="urn:microsoft.com/office/officeart/2005/8/layout/radial4"/>
    <dgm:cxn modelId="{96494089-4B75-403E-817D-702C60AB3457}" type="presParOf" srcId="{F892B38A-F665-44C8-B51A-D3C7BDDDEC55}" destId="{C9577DD2-096B-4262-8AC9-7C42ED8D2B07}" srcOrd="4" destOrd="0" presId="urn:microsoft.com/office/officeart/2005/8/layout/radial4"/>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94025DF-FF0C-4E13-833E-A9A4BE68148B}" type="doc">
      <dgm:prSet loTypeId="urn:microsoft.com/office/officeart/2005/8/layout/chevron1" loCatId="process" qsTypeId="urn:microsoft.com/office/officeart/2005/8/quickstyle/simple1" qsCatId="simple" csTypeId="urn:microsoft.com/office/officeart/2005/8/colors/colorful2" csCatId="colorful" phldr="1"/>
      <dgm:spPr/>
    </dgm:pt>
    <dgm:pt modelId="{9BFC3268-DF91-467D-B68B-FD58B1EB9242}">
      <dgm:prSet phldrT="[文本]"/>
      <dgm:spPr/>
      <dgm:t>
        <a:bodyPr/>
        <a:lstStyle/>
        <a:p>
          <a:r>
            <a:rPr lang="en-US" altLang="en-US" dirty="0"/>
            <a:t>Data Collection </a:t>
          </a:r>
          <a:endParaRPr lang="zh-CN" altLang="en-US" dirty="0"/>
        </a:p>
      </dgm:t>
    </dgm:pt>
    <dgm:pt modelId="{61C3529B-F142-472D-9DC8-4A9F8F75C9F1}" type="parTrans" cxnId="{CD013192-3F7E-4D24-BB3B-4170436B2BEB}">
      <dgm:prSet/>
      <dgm:spPr/>
      <dgm:t>
        <a:bodyPr/>
        <a:lstStyle/>
        <a:p>
          <a:endParaRPr lang="zh-CN" altLang="en-US"/>
        </a:p>
      </dgm:t>
    </dgm:pt>
    <dgm:pt modelId="{6337840B-FD8C-4631-9195-A9CCA222DD60}" type="sibTrans" cxnId="{CD013192-3F7E-4D24-BB3B-4170436B2BEB}">
      <dgm:prSet/>
      <dgm:spPr/>
      <dgm:t>
        <a:bodyPr/>
        <a:lstStyle/>
        <a:p>
          <a:endParaRPr lang="zh-CN" altLang="en-US"/>
        </a:p>
      </dgm:t>
    </dgm:pt>
    <dgm:pt modelId="{7317B257-878C-4187-B0B4-F83FA842CD49}">
      <dgm:prSet phldrT="[文本]"/>
      <dgm:spPr/>
      <dgm:t>
        <a:bodyPr/>
        <a:lstStyle/>
        <a:p>
          <a:r>
            <a:rPr lang="en-US" altLang="en-US" dirty="0"/>
            <a:t>Similarity Calculation </a:t>
          </a:r>
          <a:endParaRPr lang="zh-CN" altLang="en-US" dirty="0"/>
        </a:p>
      </dgm:t>
    </dgm:pt>
    <dgm:pt modelId="{C7457BA5-7E7A-4ADB-8727-36C918795994}" type="parTrans" cxnId="{8B541122-589D-4D7B-82E4-D8CDD993AB51}">
      <dgm:prSet/>
      <dgm:spPr/>
      <dgm:t>
        <a:bodyPr/>
        <a:lstStyle/>
        <a:p>
          <a:endParaRPr lang="zh-CN" altLang="en-US"/>
        </a:p>
      </dgm:t>
    </dgm:pt>
    <dgm:pt modelId="{17776111-65BB-49D6-AE96-0340C09C9AE6}" type="sibTrans" cxnId="{8B541122-589D-4D7B-82E4-D8CDD993AB51}">
      <dgm:prSet/>
      <dgm:spPr/>
      <dgm:t>
        <a:bodyPr/>
        <a:lstStyle/>
        <a:p>
          <a:endParaRPr lang="zh-CN" altLang="en-US"/>
        </a:p>
      </dgm:t>
    </dgm:pt>
    <dgm:pt modelId="{19A27D75-5711-4336-A537-1598E091B645}" type="pres">
      <dgm:prSet presAssocID="{494025DF-FF0C-4E13-833E-A9A4BE68148B}" presName="Name0" presStyleCnt="0">
        <dgm:presLayoutVars>
          <dgm:dir/>
          <dgm:animLvl val="lvl"/>
          <dgm:resizeHandles val="exact"/>
        </dgm:presLayoutVars>
      </dgm:prSet>
      <dgm:spPr/>
    </dgm:pt>
    <dgm:pt modelId="{EED6FD22-60B0-42F8-98EC-6D1541B237FB}" type="pres">
      <dgm:prSet presAssocID="{9BFC3268-DF91-467D-B68B-FD58B1EB9242}" presName="parTxOnly" presStyleLbl="node1" presStyleIdx="0" presStyleCnt="2">
        <dgm:presLayoutVars>
          <dgm:chMax val="0"/>
          <dgm:chPref val="0"/>
          <dgm:bulletEnabled val="1"/>
        </dgm:presLayoutVars>
      </dgm:prSet>
      <dgm:spPr/>
    </dgm:pt>
    <dgm:pt modelId="{2F6D3C04-5410-43DB-AB90-20A235433CEE}" type="pres">
      <dgm:prSet presAssocID="{6337840B-FD8C-4631-9195-A9CCA222DD60}" presName="parTxOnlySpace" presStyleCnt="0"/>
      <dgm:spPr/>
    </dgm:pt>
    <dgm:pt modelId="{6143185D-5FD6-455D-A90B-770735C2C650}" type="pres">
      <dgm:prSet presAssocID="{7317B257-878C-4187-B0B4-F83FA842CD49}" presName="parTxOnly" presStyleLbl="node1" presStyleIdx="1" presStyleCnt="2">
        <dgm:presLayoutVars>
          <dgm:chMax val="0"/>
          <dgm:chPref val="0"/>
          <dgm:bulletEnabled val="1"/>
        </dgm:presLayoutVars>
      </dgm:prSet>
      <dgm:spPr/>
    </dgm:pt>
  </dgm:ptLst>
  <dgm:cxnLst>
    <dgm:cxn modelId="{FB78D200-2C97-4F39-9354-6BDEEDA00498}" type="presOf" srcId="{7317B257-878C-4187-B0B4-F83FA842CD49}" destId="{6143185D-5FD6-455D-A90B-770735C2C650}" srcOrd="0" destOrd="0" presId="urn:microsoft.com/office/officeart/2005/8/layout/chevron1"/>
    <dgm:cxn modelId="{8B541122-589D-4D7B-82E4-D8CDD993AB51}" srcId="{494025DF-FF0C-4E13-833E-A9A4BE68148B}" destId="{7317B257-878C-4187-B0B4-F83FA842CD49}" srcOrd="1" destOrd="0" parTransId="{C7457BA5-7E7A-4ADB-8727-36C918795994}" sibTransId="{17776111-65BB-49D6-AE96-0340C09C9AE6}"/>
    <dgm:cxn modelId="{CD013192-3F7E-4D24-BB3B-4170436B2BEB}" srcId="{494025DF-FF0C-4E13-833E-A9A4BE68148B}" destId="{9BFC3268-DF91-467D-B68B-FD58B1EB9242}" srcOrd="0" destOrd="0" parTransId="{61C3529B-F142-472D-9DC8-4A9F8F75C9F1}" sibTransId="{6337840B-FD8C-4631-9195-A9CCA222DD60}"/>
    <dgm:cxn modelId="{B0FECFB2-BE14-49A0-8968-F6CD1C40FF4C}" type="presOf" srcId="{9BFC3268-DF91-467D-B68B-FD58B1EB9242}" destId="{EED6FD22-60B0-42F8-98EC-6D1541B237FB}" srcOrd="0" destOrd="0" presId="urn:microsoft.com/office/officeart/2005/8/layout/chevron1"/>
    <dgm:cxn modelId="{57B90EE6-4F6E-4372-88EF-53261AC5C673}" type="presOf" srcId="{494025DF-FF0C-4E13-833E-A9A4BE68148B}" destId="{19A27D75-5711-4336-A537-1598E091B645}" srcOrd="0" destOrd="0" presId="urn:microsoft.com/office/officeart/2005/8/layout/chevron1"/>
    <dgm:cxn modelId="{229CEFFA-5D54-4A82-A627-CAF0AF017709}" type="presParOf" srcId="{19A27D75-5711-4336-A537-1598E091B645}" destId="{EED6FD22-60B0-42F8-98EC-6D1541B237FB}" srcOrd="0" destOrd="0" presId="urn:microsoft.com/office/officeart/2005/8/layout/chevron1"/>
    <dgm:cxn modelId="{3128278F-09B4-4307-9EA8-489201360465}" type="presParOf" srcId="{19A27D75-5711-4336-A537-1598E091B645}" destId="{2F6D3C04-5410-43DB-AB90-20A235433CEE}" srcOrd="1" destOrd="0" presId="urn:microsoft.com/office/officeart/2005/8/layout/chevron1"/>
    <dgm:cxn modelId="{988F5526-CADE-4106-AACD-D395744A5A4C}" type="presParOf" srcId="{19A27D75-5711-4336-A537-1598E091B645}" destId="{6143185D-5FD6-455D-A90B-770735C2C650}" srcOrd="2"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5FE99B-8641-415B-832F-25C77A5198DD}">
      <dsp:nvSpPr>
        <dsp:cNvPr id="0" name=""/>
        <dsp:cNvSpPr/>
      </dsp:nvSpPr>
      <dsp:spPr>
        <a:xfrm>
          <a:off x="1648258" y="393959"/>
          <a:ext cx="3837656" cy="3837656"/>
        </a:xfrm>
        <a:prstGeom prst="blockArc">
          <a:avLst>
            <a:gd name="adj1" fmla="val 9000000"/>
            <a:gd name="adj2" fmla="val 16200000"/>
            <a:gd name="adj3" fmla="val 4638"/>
          </a:avLst>
        </a:prstGeom>
        <a:solidFill>
          <a:schemeClr val="accent2">
            <a:hueOff val="-840576"/>
            <a:satOff val="35683"/>
            <a:lumOff val="11765"/>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672E9E2-CDE9-49F6-B4CE-9F4A712BC2AE}">
      <dsp:nvSpPr>
        <dsp:cNvPr id="0" name=""/>
        <dsp:cNvSpPr/>
      </dsp:nvSpPr>
      <dsp:spPr>
        <a:xfrm>
          <a:off x="1637716" y="375933"/>
          <a:ext cx="3837656" cy="3837656"/>
        </a:xfrm>
        <a:prstGeom prst="blockArc">
          <a:avLst>
            <a:gd name="adj1" fmla="val 1760945"/>
            <a:gd name="adj2" fmla="val 8961700"/>
            <a:gd name="adj3" fmla="val 4638"/>
          </a:avLst>
        </a:prstGeom>
        <a:solidFill>
          <a:schemeClr val="accent2">
            <a:hueOff val="-420288"/>
            <a:satOff val="17842"/>
            <a:lumOff val="5883"/>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12BBAFA-07E1-4443-BDEE-9E2EBE23FDB9}">
      <dsp:nvSpPr>
        <dsp:cNvPr id="0" name=""/>
        <dsp:cNvSpPr/>
      </dsp:nvSpPr>
      <dsp:spPr>
        <a:xfrm>
          <a:off x="1627772" y="393847"/>
          <a:ext cx="3837656" cy="3837656"/>
        </a:xfrm>
        <a:prstGeom prst="blockArc">
          <a:avLst>
            <a:gd name="adj1" fmla="val 16237575"/>
            <a:gd name="adj2" fmla="val 1723366"/>
            <a:gd name="adj3" fmla="val 4638"/>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E671572-0071-4FBA-A79B-493AD402FA32}">
      <dsp:nvSpPr>
        <dsp:cNvPr id="0" name=""/>
        <dsp:cNvSpPr/>
      </dsp:nvSpPr>
      <dsp:spPr>
        <a:xfrm>
          <a:off x="2695163" y="1440864"/>
          <a:ext cx="1743845" cy="174384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altLang="zh-CN" sz="3300" kern="1200">
              <a:latin typeface="Arial" panose="020B0604020202020204" pitchFamily="34" charset="0"/>
              <a:ea typeface="+mn-ea"/>
              <a:cs typeface="Arial" panose="020B0604020202020204" pitchFamily="34" charset="0"/>
              <a:sym typeface="Arial" panose="020B0604020202020204" pitchFamily="34" charset="0"/>
            </a:rPr>
            <a:t>Types</a:t>
          </a:r>
          <a:endParaRPr lang="zh-CN" altLang="en-US" sz="3300" kern="1200" dirty="0">
            <a:latin typeface="Arial" panose="020B0604020202020204" pitchFamily="34" charset="0"/>
            <a:ea typeface="+mn-ea"/>
            <a:cs typeface="Arial" panose="020B0604020202020204" pitchFamily="34" charset="0"/>
            <a:sym typeface="Arial" panose="020B0604020202020204" pitchFamily="34" charset="0"/>
          </a:endParaRPr>
        </a:p>
      </dsp:txBody>
      <dsp:txXfrm>
        <a:off x="2950543" y="1696244"/>
        <a:ext cx="1233085" cy="1233085"/>
      </dsp:txXfrm>
    </dsp:sp>
    <dsp:sp modelId="{A07BAEBA-D081-4C3B-B135-DEBA5162A79F}">
      <dsp:nvSpPr>
        <dsp:cNvPr id="0" name=""/>
        <dsp:cNvSpPr/>
      </dsp:nvSpPr>
      <dsp:spPr>
        <a:xfrm>
          <a:off x="3312395" y="183769"/>
          <a:ext cx="509382" cy="509382"/>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endParaRPr lang="zh-CN" altLang="en-US" sz="1100" kern="1200" dirty="0">
            <a:latin typeface="Arial" panose="020B0604020202020204" pitchFamily="34" charset="0"/>
            <a:ea typeface="+mn-ea"/>
            <a:cs typeface="Arial" panose="020B0604020202020204" pitchFamily="34" charset="0"/>
            <a:sym typeface="Arial" panose="020B0604020202020204" pitchFamily="34" charset="0"/>
          </a:endParaRPr>
        </a:p>
      </dsp:txBody>
      <dsp:txXfrm>
        <a:off x="3386992" y="258366"/>
        <a:ext cx="360188" cy="360188"/>
      </dsp:txXfrm>
    </dsp:sp>
    <dsp:sp modelId="{F7A01F44-F8BB-4A78-B2E2-2E72564A0A09}">
      <dsp:nvSpPr>
        <dsp:cNvPr id="0" name=""/>
        <dsp:cNvSpPr/>
      </dsp:nvSpPr>
      <dsp:spPr>
        <a:xfrm>
          <a:off x="4972787" y="2995910"/>
          <a:ext cx="435028" cy="435028"/>
        </a:xfrm>
        <a:prstGeom prst="ellipse">
          <a:avLst/>
        </a:prstGeom>
        <a:solidFill>
          <a:schemeClr val="accent2">
            <a:hueOff val="-420288"/>
            <a:satOff val="17842"/>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endParaRPr lang="zh-CN" altLang="en-US" sz="900" kern="1200" dirty="0">
            <a:latin typeface="Arial" panose="020B0604020202020204" pitchFamily="34" charset="0"/>
            <a:ea typeface="+mn-ea"/>
            <a:cs typeface="Arial" panose="020B0604020202020204" pitchFamily="34" charset="0"/>
            <a:sym typeface="Arial" panose="020B0604020202020204" pitchFamily="34" charset="0"/>
          </a:endParaRPr>
        </a:p>
      </dsp:txBody>
      <dsp:txXfrm>
        <a:off x="5036495" y="3059618"/>
        <a:ext cx="307612" cy="307612"/>
      </dsp:txXfrm>
    </dsp:sp>
    <dsp:sp modelId="{374AB01D-6F7E-486C-9185-5CB73EE91907}">
      <dsp:nvSpPr>
        <dsp:cNvPr id="0" name=""/>
        <dsp:cNvSpPr/>
      </dsp:nvSpPr>
      <dsp:spPr>
        <a:xfrm>
          <a:off x="1725597" y="3031676"/>
          <a:ext cx="436548" cy="436548"/>
        </a:xfrm>
        <a:prstGeom prst="ellipse">
          <a:avLst/>
        </a:prstGeom>
        <a:solidFill>
          <a:schemeClr val="accent2">
            <a:hueOff val="-840576"/>
            <a:satOff val="35683"/>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endParaRPr lang="zh-CN" altLang="en-US" sz="900" kern="1200" dirty="0">
            <a:latin typeface="Arial" panose="020B0604020202020204" pitchFamily="34" charset="0"/>
            <a:ea typeface="+mn-ea"/>
            <a:cs typeface="Arial" panose="020B0604020202020204" pitchFamily="34" charset="0"/>
            <a:sym typeface="Arial" panose="020B0604020202020204" pitchFamily="34" charset="0"/>
          </a:endParaRPr>
        </a:p>
      </dsp:txBody>
      <dsp:txXfrm>
        <a:off x="1789528" y="3095607"/>
        <a:ext cx="308686" cy="3086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B9D604-FF81-45C1-A3FF-C3AFB7676821}">
      <dsp:nvSpPr>
        <dsp:cNvPr id="0" name=""/>
        <dsp:cNvSpPr/>
      </dsp:nvSpPr>
      <dsp:spPr>
        <a:xfrm>
          <a:off x="1569" y="1499704"/>
          <a:ext cx="3196975" cy="1598487"/>
        </a:xfrm>
        <a:prstGeom prst="roundRect">
          <a:avLst>
            <a:gd name="adj" fmla="val 10000"/>
          </a:avLst>
        </a:prstGeom>
        <a:gradFill rotWithShape="0">
          <a:gsLst>
            <a:gs pos="0">
              <a:schemeClr val="accent3">
                <a:alpha val="80000"/>
                <a:hueOff val="0"/>
                <a:satOff val="0"/>
                <a:lumOff val="0"/>
                <a:alphaOff val="0"/>
                <a:lumMod val="110000"/>
                <a:satMod val="105000"/>
                <a:tint val="67000"/>
              </a:schemeClr>
            </a:gs>
            <a:gs pos="50000">
              <a:schemeClr val="accent3">
                <a:alpha val="80000"/>
                <a:hueOff val="0"/>
                <a:satOff val="0"/>
                <a:lumOff val="0"/>
                <a:alphaOff val="0"/>
                <a:lumMod val="105000"/>
                <a:satMod val="103000"/>
                <a:tint val="73000"/>
              </a:schemeClr>
            </a:gs>
            <a:gs pos="100000">
              <a:schemeClr val="accent3">
                <a:alpha val="8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US" altLang="zh-CN" sz="3600" kern="1200"/>
            <a:t>Types</a:t>
          </a:r>
          <a:endParaRPr lang="zh-CN" altLang="en-US" sz="2400" kern="1200" dirty="0"/>
        </a:p>
      </dsp:txBody>
      <dsp:txXfrm>
        <a:off x="48387" y="1546522"/>
        <a:ext cx="3103339" cy="1504851"/>
      </dsp:txXfrm>
    </dsp:sp>
    <dsp:sp modelId="{B237AAF6-4ED4-4908-8FDD-8D924942F323}">
      <dsp:nvSpPr>
        <dsp:cNvPr id="0" name=""/>
        <dsp:cNvSpPr/>
      </dsp:nvSpPr>
      <dsp:spPr>
        <a:xfrm rot="19457599">
          <a:off x="3050522" y="1808094"/>
          <a:ext cx="1574834" cy="62578"/>
        </a:xfrm>
        <a:custGeom>
          <a:avLst/>
          <a:gdLst/>
          <a:ahLst/>
          <a:cxnLst/>
          <a:rect l="0" t="0" r="0" b="0"/>
          <a:pathLst>
            <a:path>
              <a:moveTo>
                <a:pt x="0" y="31289"/>
              </a:moveTo>
              <a:lnTo>
                <a:pt x="1574834" y="31289"/>
              </a:lnTo>
            </a:path>
          </a:pathLst>
        </a:custGeom>
        <a:noFill/>
        <a:ln w="12700" cap="flat" cmpd="sng" algn="ctr">
          <a:solidFill>
            <a:schemeClr val="accent3">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
            <a:lnSpc>
              <a:spcPct val="90000"/>
            </a:lnSpc>
            <a:spcBef>
              <a:spcPct val="0"/>
            </a:spcBef>
            <a:spcAft>
              <a:spcPct val="35000"/>
            </a:spcAft>
            <a:buNone/>
          </a:pPr>
          <a:endParaRPr lang="zh-CN" altLang="en-US" sz="200" kern="1200">
            <a:solidFill>
              <a:schemeClr val="tx1"/>
            </a:solidFill>
          </a:endParaRPr>
        </a:p>
      </dsp:txBody>
      <dsp:txXfrm>
        <a:off x="3798569" y="1800012"/>
        <a:ext cx="78741" cy="78741"/>
      </dsp:txXfrm>
    </dsp:sp>
    <dsp:sp modelId="{876F2C40-934C-4B39-AAFA-C878DC0CB1F1}">
      <dsp:nvSpPr>
        <dsp:cNvPr id="0" name=""/>
        <dsp:cNvSpPr/>
      </dsp:nvSpPr>
      <dsp:spPr>
        <a:xfrm>
          <a:off x="4477335" y="580574"/>
          <a:ext cx="3196975" cy="1598487"/>
        </a:xfrm>
        <a:prstGeom prst="roundRect">
          <a:avLst>
            <a:gd name="adj" fmla="val 10000"/>
          </a:avLst>
        </a:prstGeom>
        <a:gradFill rotWithShape="0">
          <a:gsLst>
            <a:gs pos="0">
              <a:schemeClr val="accent3">
                <a:alpha val="70000"/>
                <a:hueOff val="0"/>
                <a:satOff val="0"/>
                <a:lumOff val="0"/>
                <a:alphaOff val="0"/>
                <a:lumMod val="110000"/>
                <a:satMod val="105000"/>
                <a:tint val="67000"/>
              </a:schemeClr>
            </a:gs>
            <a:gs pos="50000">
              <a:schemeClr val="accent3">
                <a:alpha val="70000"/>
                <a:hueOff val="0"/>
                <a:satOff val="0"/>
                <a:lumOff val="0"/>
                <a:alphaOff val="0"/>
                <a:lumMod val="105000"/>
                <a:satMod val="103000"/>
                <a:tint val="73000"/>
              </a:schemeClr>
            </a:gs>
            <a:gs pos="100000">
              <a:schemeClr val="accent3">
                <a:alpha val="7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Font typeface="Arial" panose="020B0604020202020204" pitchFamily="34" charset="0"/>
            <a:buNone/>
          </a:pPr>
          <a:r>
            <a:rPr lang="en-US" altLang="zh-CN" sz="2400" kern="1200"/>
            <a:t>User-based Collaborative Filtering </a:t>
          </a:r>
          <a:endParaRPr lang="zh-CN" altLang="en-US" sz="2400" kern="1200" dirty="0"/>
        </a:p>
      </dsp:txBody>
      <dsp:txXfrm>
        <a:off x="4524153" y="627392"/>
        <a:ext cx="3103339" cy="1504851"/>
      </dsp:txXfrm>
    </dsp:sp>
    <dsp:sp modelId="{7E978450-33F2-4B79-9CEE-5E2E6D4BB584}">
      <dsp:nvSpPr>
        <dsp:cNvPr id="0" name=""/>
        <dsp:cNvSpPr/>
      </dsp:nvSpPr>
      <dsp:spPr>
        <a:xfrm rot="2142401">
          <a:off x="3050522" y="2727224"/>
          <a:ext cx="1574834" cy="62578"/>
        </a:xfrm>
        <a:custGeom>
          <a:avLst/>
          <a:gdLst/>
          <a:ahLst/>
          <a:cxnLst/>
          <a:rect l="0" t="0" r="0" b="0"/>
          <a:pathLst>
            <a:path>
              <a:moveTo>
                <a:pt x="0" y="31289"/>
              </a:moveTo>
              <a:lnTo>
                <a:pt x="1574834" y="31289"/>
              </a:lnTo>
            </a:path>
          </a:pathLst>
        </a:custGeom>
        <a:noFill/>
        <a:ln w="12700" cap="flat" cmpd="sng" algn="ctr">
          <a:solidFill>
            <a:schemeClr val="accent3">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
            <a:lnSpc>
              <a:spcPct val="90000"/>
            </a:lnSpc>
            <a:spcBef>
              <a:spcPct val="0"/>
            </a:spcBef>
            <a:spcAft>
              <a:spcPct val="35000"/>
            </a:spcAft>
            <a:buNone/>
          </a:pPr>
          <a:endParaRPr lang="zh-CN" altLang="en-US" sz="200" kern="1200">
            <a:solidFill>
              <a:schemeClr val="tx1"/>
            </a:solidFill>
          </a:endParaRPr>
        </a:p>
      </dsp:txBody>
      <dsp:txXfrm>
        <a:off x="3798569" y="2719142"/>
        <a:ext cx="78741" cy="78741"/>
      </dsp:txXfrm>
    </dsp:sp>
    <dsp:sp modelId="{7607A61F-4E36-4342-A8FB-9B90C333273E}">
      <dsp:nvSpPr>
        <dsp:cNvPr id="0" name=""/>
        <dsp:cNvSpPr/>
      </dsp:nvSpPr>
      <dsp:spPr>
        <a:xfrm>
          <a:off x="4477335" y="2418835"/>
          <a:ext cx="3196975" cy="1598487"/>
        </a:xfrm>
        <a:prstGeom prst="roundRect">
          <a:avLst>
            <a:gd name="adj" fmla="val 10000"/>
          </a:avLst>
        </a:prstGeom>
        <a:gradFill rotWithShape="0">
          <a:gsLst>
            <a:gs pos="0">
              <a:schemeClr val="accent3">
                <a:alpha val="70000"/>
                <a:hueOff val="0"/>
                <a:satOff val="0"/>
                <a:lumOff val="0"/>
                <a:alphaOff val="0"/>
                <a:lumMod val="110000"/>
                <a:satMod val="105000"/>
                <a:tint val="67000"/>
              </a:schemeClr>
            </a:gs>
            <a:gs pos="50000">
              <a:schemeClr val="accent3">
                <a:alpha val="70000"/>
                <a:hueOff val="0"/>
                <a:satOff val="0"/>
                <a:lumOff val="0"/>
                <a:alphaOff val="0"/>
                <a:lumMod val="105000"/>
                <a:satMod val="103000"/>
                <a:tint val="73000"/>
              </a:schemeClr>
            </a:gs>
            <a:gs pos="100000">
              <a:schemeClr val="accent3">
                <a:alpha val="7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Font typeface="Arial" panose="020B0604020202020204" pitchFamily="34" charset="0"/>
            <a:buNone/>
          </a:pPr>
          <a:r>
            <a:rPr lang="en-US" altLang="zh-CN" sz="2400" kern="1200"/>
            <a:t>Item-based Collaborative Filtering</a:t>
          </a:r>
          <a:endParaRPr lang="zh-CN" altLang="en-US" sz="2400" kern="1200" dirty="0"/>
        </a:p>
      </dsp:txBody>
      <dsp:txXfrm>
        <a:off x="4524153" y="2465653"/>
        <a:ext cx="3103339" cy="150485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4BAE39-C132-40B5-9F1A-B0E7B8815E73}">
      <dsp:nvSpPr>
        <dsp:cNvPr id="0" name=""/>
        <dsp:cNvSpPr/>
      </dsp:nvSpPr>
      <dsp:spPr>
        <a:xfrm>
          <a:off x="0" y="960867"/>
          <a:ext cx="3075781" cy="1049395"/>
        </a:xfrm>
        <a:prstGeom prst="rect">
          <a:avLst/>
        </a:prstGeom>
        <a:solidFill>
          <a:schemeClr val="accent3">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US" altLang="zh-CN" sz="2800" b="1" kern="1200" dirty="0"/>
            <a:t>CF Recommendation</a:t>
          </a:r>
          <a:endParaRPr lang="zh-CN" altLang="en-US" sz="2800" b="1" kern="1200" dirty="0"/>
        </a:p>
      </dsp:txBody>
      <dsp:txXfrm>
        <a:off x="0" y="960867"/>
        <a:ext cx="3075781" cy="1049395"/>
      </dsp:txXfrm>
    </dsp:sp>
    <dsp:sp modelId="{6122A983-C9A9-4205-9479-B9BD7F7424C0}">
      <dsp:nvSpPr>
        <dsp:cNvPr id="0" name=""/>
        <dsp:cNvSpPr/>
      </dsp:nvSpPr>
      <dsp:spPr>
        <a:xfrm>
          <a:off x="1197932" y="2260016"/>
          <a:ext cx="679918" cy="701753"/>
        </a:xfrm>
        <a:prstGeom prst="mathPlus">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zh-CN" altLang="en-US" sz="1200" b="1" kern="1200">
            <a:solidFill>
              <a:schemeClr val="tx1"/>
            </a:solidFill>
          </a:endParaRPr>
        </a:p>
      </dsp:txBody>
      <dsp:txXfrm>
        <a:off x="1288055" y="2530934"/>
        <a:ext cx="499672" cy="159917"/>
      </dsp:txXfrm>
    </dsp:sp>
    <dsp:sp modelId="{DB220206-C486-4900-B989-AD70F9BAA84C}">
      <dsp:nvSpPr>
        <dsp:cNvPr id="0" name=""/>
        <dsp:cNvSpPr/>
      </dsp:nvSpPr>
      <dsp:spPr>
        <a:xfrm>
          <a:off x="0" y="3211523"/>
          <a:ext cx="3075781" cy="1246275"/>
        </a:xfrm>
        <a:prstGeom prst="rect">
          <a:avLst/>
        </a:prstGeom>
        <a:solidFill>
          <a:schemeClr val="accent3">
            <a:shade val="50000"/>
            <a:hueOff val="354623"/>
            <a:satOff val="-1126"/>
            <a:lumOff val="2879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US" altLang="zh-CN" sz="2800" b="1" kern="1200"/>
            <a:t>Content-based Recommendation</a:t>
          </a:r>
          <a:endParaRPr lang="zh-CN" altLang="en-US" sz="2800" b="1" kern="1200" dirty="0"/>
        </a:p>
      </dsp:txBody>
      <dsp:txXfrm>
        <a:off x="0" y="3211523"/>
        <a:ext cx="3075781" cy="1246275"/>
      </dsp:txXfrm>
    </dsp:sp>
    <dsp:sp modelId="{A9201DBE-443A-4ABB-8585-8E003E97D0D1}">
      <dsp:nvSpPr>
        <dsp:cNvPr id="0" name=""/>
        <dsp:cNvSpPr/>
      </dsp:nvSpPr>
      <dsp:spPr>
        <a:xfrm>
          <a:off x="3280980" y="2400768"/>
          <a:ext cx="1490436" cy="617130"/>
        </a:xfrm>
        <a:prstGeom prst="rightArrow">
          <a:avLst/>
        </a:prstGeom>
        <a:solidFill>
          <a:schemeClr val="accent3">
            <a:shade val="90000"/>
            <a:hueOff val="551255"/>
            <a:satOff val="-4366"/>
            <a:lumOff val="3272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zh-CN" altLang="en-US" sz="2200" b="1" kern="1200">
            <a:solidFill>
              <a:schemeClr val="tx1"/>
            </a:solidFill>
          </a:endParaRPr>
        </a:p>
      </dsp:txBody>
      <dsp:txXfrm>
        <a:off x="3280980" y="2524194"/>
        <a:ext cx="1305297" cy="370278"/>
      </dsp:txXfrm>
    </dsp:sp>
    <dsp:sp modelId="{12B461FE-1C23-4C7E-B8FC-0EAECD344CE3}">
      <dsp:nvSpPr>
        <dsp:cNvPr id="0" name=""/>
        <dsp:cNvSpPr/>
      </dsp:nvSpPr>
      <dsp:spPr>
        <a:xfrm>
          <a:off x="4921250" y="1105959"/>
          <a:ext cx="3206748" cy="3206748"/>
        </a:xfrm>
        <a:prstGeom prst="ellipse">
          <a:avLst/>
        </a:prstGeom>
        <a:solidFill>
          <a:schemeClr val="accent3">
            <a:shade val="50000"/>
            <a:hueOff val="354623"/>
            <a:satOff val="-1126"/>
            <a:lumOff val="2879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r>
            <a:rPr lang="en-US" altLang="en-US" sz="2900" b="1" kern="1200"/>
            <a:t>Hybrid Approaches</a:t>
          </a:r>
          <a:endParaRPr lang="zh-CN" altLang="en-US" sz="2900" b="1" kern="1200" dirty="0"/>
        </a:p>
      </dsp:txBody>
      <dsp:txXfrm>
        <a:off x="5390867" y="1575576"/>
        <a:ext cx="2267514" cy="226751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7DED11-454E-420E-9CB1-EBB268E9EE2A}">
      <dsp:nvSpPr>
        <dsp:cNvPr id="0" name=""/>
        <dsp:cNvSpPr/>
      </dsp:nvSpPr>
      <dsp:spPr>
        <a:xfrm>
          <a:off x="1080244" y="126972"/>
          <a:ext cx="2519919" cy="875134"/>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31FC1C-6B81-448A-9E93-3B44E1E9DC91}">
      <dsp:nvSpPr>
        <dsp:cNvPr id="0" name=""/>
        <dsp:cNvSpPr/>
      </dsp:nvSpPr>
      <dsp:spPr>
        <a:xfrm>
          <a:off x="2099932" y="2269880"/>
          <a:ext cx="488356" cy="312548"/>
        </a:xfrm>
        <a:prstGeom prst="downArrow">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829729D-6BF8-4483-B2B1-3BA21BA76C77}">
      <dsp:nvSpPr>
        <dsp:cNvPr id="0" name=""/>
        <dsp:cNvSpPr/>
      </dsp:nvSpPr>
      <dsp:spPr>
        <a:xfrm>
          <a:off x="1172055" y="2519919"/>
          <a:ext cx="2344110" cy="586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altLang="zh-CN" sz="2100" kern="1200">
              <a:solidFill>
                <a:schemeClr val="tx1"/>
              </a:solidFill>
            </a:rPr>
            <a:t>Hybrid result</a:t>
          </a:r>
          <a:endParaRPr lang="zh-CN" altLang="en-US" sz="2100" kern="1200" dirty="0">
            <a:solidFill>
              <a:schemeClr val="tx1"/>
            </a:solidFill>
          </a:endParaRPr>
        </a:p>
      </dsp:txBody>
      <dsp:txXfrm>
        <a:off x="1172055" y="2519919"/>
        <a:ext cx="2344110" cy="586027"/>
      </dsp:txXfrm>
    </dsp:sp>
    <dsp:sp modelId="{CA753072-B0C3-4562-B3AF-CAD8AB8B10FA}">
      <dsp:nvSpPr>
        <dsp:cNvPr id="0" name=""/>
        <dsp:cNvSpPr/>
      </dsp:nvSpPr>
      <dsp:spPr>
        <a:xfrm>
          <a:off x="1996400" y="1069695"/>
          <a:ext cx="879041" cy="879041"/>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altLang="zh-CN" sz="1600" kern="1200">
              <a:solidFill>
                <a:schemeClr val="tx1"/>
              </a:solidFill>
            </a:rPr>
            <a:t>10% CF</a:t>
          </a:r>
          <a:endParaRPr lang="zh-CN" altLang="en-US" sz="1600" kern="1200" dirty="0">
            <a:solidFill>
              <a:schemeClr val="tx1"/>
            </a:solidFill>
          </a:endParaRPr>
        </a:p>
      </dsp:txBody>
      <dsp:txXfrm>
        <a:off x="2125133" y="1198428"/>
        <a:ext cx="621575" cy="621575"/>
      </dsp:txXfrm>
    </dsp:sp>
    <dsp:sp modelId="{E7471112-21EA-4EB3-9DAE-A491F6FB3EDD}">
      <dsp:nvSpPr>
        <dsp:cNvPr id="0" name=""/>
        <dsp:cNvSpPr/>
      </dsp:nvSpPr>
      <dsp:spPr>
        <a:xfrm>
          <a:off x="1351403" y="177796"/>
          <a:ext cx="1165653" cy="1165653"/>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altLang="zh-CN" sz="1600" kern="1200">
              <a:solidFill>
                <a:schemeClr val="tx1"/>
              </a:solidFill>
            </a:rPr>
            <a:t>90% Content-based</a:t>
          </a:r>
          <a:endParaRPr lang="zh-CN" altLang="en-US" sz="1600" kern="1200" dirty="0">
            <a:solidFill>
              <a:schemeClr val="tx1"/>
            </a:solidFill>
          </a:endParaRPr>
        </a:p>
      </dsp:txBody>
      <dsp:txXfrm>
        <a:off x="1522109" y="348502"/>
        <a:ext cx="824241" cy="824241"/>
      </dsp:txXfrm>
    </dsp:sp>
    <dsp:sp modelId="{80338AF8-487B-4426-8F93-BF34969C2DC2}">
      <dsp:nvSpPr>
        <dsp:cNvPr id="0" name=""/>
        <dsp:cNvSpPr/>
      </dsp:nvSpPr>
      <dsp:spPr>
        <a:xfrm>
          <a:off x="976712" y="19534"/>
          <a:ext cx="2734795" cy="2187836"/>
        </a:xfrm>
        <a:prstGeom prst="funnel">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CF5B12-35FD-454A-AB96-1605AC049740}">
      <dsp:nvSpPr>
        <dsp:cNvPr id="0" name=""/>
        <dsp:cNvSpPr/>
      </dsp:nvSpPr>
      <dsp:spPr>
        <a:xfrm>
          <a:off x="1911" y="711366"/>
          <a:ext cx="1692373" cy="423093"/>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altLang="zh-CN" sz="2500" kern="1200">
              <a:solidFill>
                <a:schemeClr val="tx1"/>
              </a:solidFill>
            </a:rPr>
            <a:t>Situation 1</a:t>
          </a:r>
          <a:endParaRPr lang="zh-CN" altLang="en-US" sz="2500" kern="1200" dirty="0">
            <a:solidFill>
              <a:schemeClr val="tx1"/>
            </a:solidFill>
          </a:endParaRPr>
        </a:p>
      </dsp:txBody>
      <dsp:txXfrm>
        <a:off x="14303" y="723758"/>
        <a:ext cx="1667589" cy="398309"/>
      </dsp:txXfrm>
    </dsp:sp>
    <dsp:sp modelId="{BE827B18-3FB2-49BE-B10F-3F1DE4B91B7F}">
      <dsp:nvSpPr>
        <dsp:cNvPr id="0" name=""/>
        <dsp:cNvSpPr/>
      </dsp:nvSpPr>
      <dsp:spPr>
        <a:xfrm rot="5240180">
          <a:off x="627218" y="1296620"/>
          <a:ext cx="484848" cy="178741"/>
        </a:xfrm>
        <a:prstGeom prst="rightArrow">
          <a:avLst/>
        </a:prstGeom>
        <a:solidFill>
          <a:schemeClr val="accent3">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4B593B17-F1D7-44C9-90D1-6E11CEEAD1D7}">
      <dsp:nvSpPr>
        <dsp:cNvPr id="0" name=""/>
        <dsp:cNvSpPr/>
      </dsp:nvSpPr>
      <dsp:spPr>
        <a:xfrm>
          <a:off x="44999" y="1637523"/>
          <a:ext cx="1692373" cy="423093"/>
        </a:xfrm>
        <a:prstGeom prst="roundRect">
          <a:avLst>
            <a:gd name="adj" fmla="val 1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altLang="en-US" sz="1300" b="1" kern="1200">
              <a:solidFill>
                <a:schemeClr val="tx1"/>
              </a:solidFill>
            </a:rPr>
            <a:t>CF Commendation</a:t>
          </a:r>
          <a:endParaRPr lang="zh-CN" altLang="en-US" sz="1300" b="1" kern="1200" dirty="0">
            <a:solidFill>
              <a:schemeClr val="tx1"/>
            </a:solidFill>
          </a:endParaRPr>
        </a:p>
      </dsp:txBody>
      <dsp:txXfrm>
        <a:off x="57391" y="1649915"/>
        <a:ext cx="1667589" cy="398309"/>
      </dsp:txXfrm>
    </dsp:sp>
    <dsp:sp modelId="{EFE39DF7-9DBA-4918-9FA1-CDC47EF4AA65}">
      <dsp:nvSpPr>
        <dsp:cNvPr id="0" name=""/>
        <dsp:cNvSpPr/>
      </dsp:nvSpPr>
      <dsp:spPr>
        <a:xfrm>
          <a:off x="1931217" y="711366"/>
          <a:ext cx="1692373" cy="423093"/>
        </a:xfrm>
        <a:prstGeom prst="roundRect">
          <a:avLst>
            <a:gd name="adj" fmla="val 10000"/>
          </a:avLst>
        </a:prstGeom>
        <a:solidFill>
          <a:schemeClr val="accent3">
            <a:hueOff val="-920589"/>
            <a:satOff val="28205"/>
            <a:lumOff val="-1000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altLang="zh-CN" sz="2500" kern="1200" dirty="0">
              <a:solidFill>
                <a:schemeClr val="tx1"/>
              </a:solidFill>
            </a:rPr>
            <a:t>Situation 2</a:t>
          </a:r>
          <a:endParaRPr lang="zh-CN" altLang="en-US" sz="2500" kern="1200" dirty="0">
            <a:solidFill>
              <a:schemeClr val="tx1"/>
            </a:solidFill>
          </a:endParaRPr>
        </a:p>
      </dsp:txBody>
      <dsp:txXfrm>
        <a:off x="1943609" y="723758"/>
        <a:ext cx="1667589" cy="398309"/>
      </dsp:txXfrm>
    </dsp:sp>
    <dsp:sp modelId="{687131E7-FD70-43AF-A484-3D5E6BA594EC}">
      <dsp:nvSpPr>
        <dsp:cNvPr id="0" name=""/>
        <dsp:cNvSpPr/>
      </dsp:nvSpPr>
      <dsp:spPr>
        <a:xfrm rot="5392934">
          <a:off x="2554204" y="1310974"/>
          <a:ext cx="448312" cy="154108"/>
        </a:xfrm>
        <a:prstGeom prst="rightArrow">
          <a:avLst/>
        </a:prstGeom>
        <a:solidFill>
          <a:schemeClr val="accent3">
            <a:hueOff val="-920589"/>
            <a:satOff val="28205"/>
            <a:lumOff val="-1000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28E704F6-ED26-497F-A62B-5E61706EFB8B}">
      <dsp:nvSpPr>
        <dsp:cNvPr id="0" name=""/>
        <dsp:cNvSpPr/>
      </dsp:nvSpPr>
      <dsp:spPr>
        <a:xfrm>
          <a:off x="1933129" y="1641599"/>
          <a:ext cx="1692373" cy="423093"/>
        </a:xfrm>
        <a:prstGeom prst="roundRect">
          <a:avLst>
            <a:gd name="adj" fmla="val 10000"/>
          </a:avLst>
        </a:prstGeom>
        <a:solidFill>
          <a:schemeClr val="accent3">
            <a:tint val="40000"/>
            <a:alpha val="90000"/>
            <a:hueOff val="-745737"/>
            <a:satOff val="4143"/>
            <a:lumOff val="-223"/>
            <a:alphaOff val="0"/>
          </a:schemeClr>
        </a:solidFill>
        <a:ln w="12700" cap="flat" cmpd="sng" algn="ctr">
          <a:solidFill>
            <a:schemeClr val="accent3">
              <a:tint val="40000"/>
              <a:alpha val="90000"/>
              <a:hueOff val="-745737"/>
              <a:satOff val="4143"/>
              <a:lumOff val="-22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altLang="zh-CN" sz="1300" b="1" kern="1200">
              <a:solidFill>
                <a:schemeClr val="tx1"/>
              </a:solidFill>
            </a:rPr>
            <a:t>Content-based Commendation</a:t>
          </a:r>
          <a:endParaRPr lang="zh-CN" altLang="en-US" sz="1300" b="1" kern="1200" dirty="0">
            <a:solidFill>
              <a:schemeClr val="tx1"/>
            </a:solidFill>
          </a:endParaRPr>
        </a:p>
      </dsp:txBody>
      <dsp:txXfrm>
        <a:off x="1945521" y="1653991"/>
        <a:ext cx="1667589" cy="39830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351564-9612-4814-93AC-95AA30886642}">
      <dsp:nvSpPr>
        <dsp:cNvPr id="0" name=""/>
        <dsp:cNvSpPr/>
      </dsp:nvSpPr>
      <dsp:spPr>
        <a:xfrm>
          <a:off x="1199933" y="977932"/>
          <a:ext cx="1106787" cy="1106787"/>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altLang="zh-CN" sz="1600" b="1" kern="1200"/>
            <a:t>Display</a:t>
          </a:r>
          <a:endParaRPr lang="zh-CN" altLang="en-US" sz="1600" b="1" kern="1200" dirty="0"/>
        </a:p>
      </dsp:txBody>
      <dsp:txXfrm>
        <a:off x="1362018" y="1140017"/>
        <a:ext cx="782617" cy="782617"/>
      </dsp:txXfrm>
    </dsp:sp>
    <dsp:sp modelId="{00C71C12-4486-457A-B35B-504CBF7F65DD}">
      <dsp:nvSpPr>
        <dsp:cNvPr id="0" name=""/>
        <dsp:cNvSpPr/>
      </dsp:nvSpPr>
      <dsp:spPr>
        <a:xfrm rot="12900000">
          <a:off x="447916" y="771195"/>
          <a:ext cx="890149" cy="315434"/>
        </a:xfrm>
        <a:prstGeom prst="lef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FB2578B-2673-49A0-9AAE-304EDF5B779C}">
      <dsp:nvSpPr>
        <dsp:cNvPr id="0" name=""/>
        <dsp:cNvSpPr/>
      </dsp:nvSpPr>
      <dsp:spPr>
        <a:xfrm>
          <a:off x="2683" y="253049"/>
          <a:ext cx="1051448" cy="841158"/>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444500">
            <a:lnSpc>
              <a:spcPct val="90000"/>
            </a:lnSpc>
            <a:spcBef>
              <a:spcPct val="0"/>
            </a:spcBef>
            <a:spcAft>
              <a:spcPct val="35000"/>
            </a:spcAft>
            <a:buNone/>
          </a:pPr>
          <a:r>
            <a:rPr lang="en-US" altLang="en-US" sz="1000" b="1" kern="1200">
              <a:solidFill>
                <a:schemeClr val="tx1"/>
              </a:solidFill>
            </a:rPr>
            <a:t>CF Commendation</a:t>
          </a:r>
          <a:endParaRPr lang="zh-CN" altLang="en-US" sz="1000" b="1" kern="1200" dirty="0">
            <a:solidFill>
              <a:schemeClr val="tx1"/>
            </a:solidFill>
          </a:endParaRPr>
        </a:p>
      </dsp:txBody>
      <dsp:txXfrm>
        <a:off x="27320" y="277686"/>
        <a:ext cx="1002174" cy="791884"/>
      </dsp:txXfrm>
    </dsp:sp>
    <dsp:sp modelId="{C71AB6C8-F15C-499A-8426-C038A2EE1B1C}">
      <dsp:nvSpPr>
        <dsp:cNvPr id="0" name=""/>
        <dsp:cNvSpPr/>
      </dsp:nvSpPr>
      <dsp:spPr>
        <a:xfrm rot="19500000">
          <a:off x="2168588" y="771195"/>
          <a:ext cx="890149" cy="315434"/>
        </a:xfrm>
        <a:prstGeom prst="leftArrow">
          <a:avLst>
            <a:gd name="adj1" fmla="val 60000"/>
            <a:gd name="adj2" fmla="val 50000"/>
          </a:avLst>
        </a:prstGeom>
        <a:solidFill>
          <a:schemeClr val="accent3">
            <a:hueOff val="-920589"/>
            <a:satOff val="28205"/>
            <a:lumOff val="-1000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9577DD2-096B-4262-8AC9-7C42ED8D2B07}">
      <dsp:nvSpPr>
        <dsp:cNvPr id="0" name=""/>
        <dsp:cNvSpPr/>
      </dsp:nvSpPr>
      <dsp:spPr>
        <a:xfrm>
          <a:off x="2452522" y="253049"/>
          <a:ext cx="1051448" cy="841158"/>
        </a:xfrm>
        <a:prstGeom prst="roundRect">
          <a:avLst>
            <a:gd name="adj" fmla="val 10000"/>
          </a:avLst>
        </a:prstGeom>
        <a:solidFill>
          <a:schemeClr val="accent3">
            <a:hueOff val="-920589"/>
            <a:satOff val="28205"/>
            <a:lumOff val="-1000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444500">
            <a:lnSpc>
              <a:spcPct val="90000"/>
            </a:lnSpc>
            <a:spcBef>
              <a:spcPct val="0"/>
            </a:spcBef>
            <a:spcAft>
              <a:spcPct val="35000"/>
            </a:spcAft>
            <a:buNone/>
          </a:pPr>
          <a:r>
            <a:rPr lang="en-US" altLang="en-US" sz="1000" b="1" kern="1200">
              <a:solidFill>
                <a:schemeClr val="tx1"/>
              </a:solidFill>
            </a:rPr>
            <a:t>Content-based</a:t>
          </a:r>
          <a:endParaRPr lang="zh-CN" altLang="en-US" sz="1000" b="1" kern="1200" dirty="0">
            <a:solidFill>
              <a:schemeClr val="tx1"/>
            </a:solidFill>
          </a:endParaRPr>
        </a:p>
      </dsp:txBody>
      <dsp:txXfrm>
        <a:off x="2477159" y="277686"/>
        <a:ext cx="1002174" cy="79188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D6FD22-60B0-42F8-98EC-6D1541B237FB}">
      <dsp:nvSpPr>
        <dsp:cNvPr id="0" name=""/>
        <dsp:cNvSpPr/>
      </dsp:nvSpPr>
      <dsp:spPr>
        <a:xfrm>
          <a:off x="7143" y="1855258"/>
          <a:ext cx="4270374" cy="1708149"/>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019" tIns="49340" rIns="49340" bIns="49340" numCol="1" spcCol="1270" anchor="ctr" anchorCtr="0">
          <a:noAutofit/>
        </a:bodyPr>
        <a:lstStyle/>
        <a:p>
          <a:pPr marL="0" lvl="0" indent="0" algn="ctr" defTabSz="1644650">
            <a:lnSpc>
              <a:spcPct val="90000"/>
            </a:lnSpc>
            <a:spcBef>
              <a:spcPct val="0"/>
            </a:spcBef>
            <a:spcAft>
              <a:spcPct val="35000"/>
            </a:spcAft>
            <a:buNone/>
          </a:pPr>
          <a:r>
            <a:rPr lang="en-US" altLang="en-US" sz="3700" kern="1200" dirty="0"/>
            <a:t>Data Collection </a:t>
          </a:r>
          <a:endParaRPr lang="zh-CN" altLang="en-US" sz="3700" kern="1200" dirty="0"/>
        </a:p>
      </dsp:txBody>
      <dsp:txXfrm>
        <a:off x="861218" y="1855258"/>
        <a:ext cx="2562225" cy="1708149"/>
      </dsp:txXfrm>
    </dsp:sp>
    <dsp:sp modelId="{6143185D-5FD6-455D-A90B-770735C2C650}">
      <dsp:nvSpPr>
        <dsp:cNvPr id="0" name=""/>
        <dsp:cNvSpPr/>
      </dsp:nvSpPr>
      <dsp:spPr>
        <a:xfrm>
          <a:off x="3850481" y="1855258"/>
          <a:ext cx="4270374" cy="1708149"/>
        </a:xfrm>
        <a:prstGeom prst="chevron">
          <a:avLst/>
        </a:prstGeom>
        <a:solidFill>
          <a:schemeClr val="accent2">
            <a:hueOff val="-840576"/>
            <a:satOff val="35683"/>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019" tIns="49340" rIns="49340" bIns="49340" numCol="1" spcCol="1270" anchor="ctr" anchorCtr="0">
          <a:noAutofit/>
        </a:bodyPr>
        <a:lstStyle/>
        <a:p>
          <a:pPr marL="0" lvl="0" indent="0" algn="ctr" defTabSz="1644650">
            <a:lnSpc>
              <a:spcPct val="90000"/>
            </a:lnSpc>
            <a:spcBef>
              <a:spcPct val="0"/>
            </a:spcBef>
            <a:spcAft>
              <a:spcPct val="35000"/>
            </a:spcAft>
            <a:buNone/>
          </a:pPr>
          <a:r>
            <a:rPr lang="en-US" altLang="en-US" sz="3700" kern="1200" dirty="0"/>
            <a:t>Similarity Calculation </a:t>
          </a:r>
          <a:endParaRPr lang="zh-CN" altLang="en-US" sz="3700" kern="1200" dirty="0"/>
        </a:p>
      </dsp:txBody>
      <dsp:txXfrm>
        <a:off x="4704556" y="1855258"/>
        <a:ext cx="2562225" cy="1708149"/>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4.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5.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813783F-F2B2-4746-8C0F-9B2159CEF57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7C088328-711A-423D-B8C0-EC38E9AC4C4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E49390F-BEAC-4287-AEA0-73180CE3FDB5}" type="datetimeFigureOut">
              <a:rPr lang="zh-CN" altLang="en-US" smtClean="0"/>
              <a:t>2018/12/12</a:t>
            </a:fld>
            <a:endParaRPr lang="zh-CN" altLang="en-US"/>
          </a:p>
        </p:txBody>
      </p:sp>
      <p:sp>
        <p:nvSpPr>
          <p:cNvPr id="4" name="页脚占位符 3">
            <a:extLst>
              <a:ext uri="{FF2B5EF4-FFF2-40B4-BE49-F238E27FC236}">
                <a16:creationId xmlns:a16="http://schemas.microsoft.com/office/drawing/2014/main" id="{1C14300A-032A-4816-93B8-807C49E12E3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67BD4563-BEED-458F-8EFA-3E36BEB33D3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9E85D84-7A11-4C1F-B4D8-8C860A6EEC0C}" type="slidenum">
              <a:rPr lang="zh-CN" altLang="en-US" smtClean="0"/>
              <a:t>‹#›</a:t>
            </a:fld>
            <a:endParaRPr lang="zh-CN" altLang="en-US"/>
          </a:p>
        </p:txBody>
      </p:sp>
    </p:spTree>
    <p:extLst>
      <p:ext uri="{BB962C8B-B14F-4D97-AF65-F5344CB8AC3E}">
        <p14:creationId xmlns:p14="http://schemas.microsoft.com/office/powerpoint/2010/main" val="1033762216"/>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11T09:18:37.499"/>
    </inkml:context>
    <inkml:brush xml:id="br0">
      <inkml:brushProperty name="width" value="0.05" units="cm"/>
      <inkml:brushProperty name="height" value="0.05" units="cm"/>
      <inkml:brushProperty name="color" value="#E71224"/>
      <inkml:brushProperty name="ignorePressure" value="1"/>
    </inkml:brush>
    <inkml:brush xml:id="br1">
      <inkml:brushProperty name="width" value="0.05" units="cm"/>
      <inkml:brushProperty name="height" value="0.05" units="cm"/>
      <inkml:brushProperty name="color" value="#008C3A"/>
      <inkml:brushProperty name="ignorePressure" value="1"/>
    </inkml:brush>
  </inkml:definitions>
  <inkml:trace contextRef="#ctx0" brushRef="#br0">0 1517,'61'-54,"41"-27,7-7,-18 0,-1-1,-7 10,-55 50,1 1,2 2,1 1,24-14,-25 19,2 3,1 1,0 2,1 0,0 3,0 0,2 3,14-1,55-5,1 4,0 5,81 8,-162 0,-2 1,10 3,-12-1,0-2,0 0,2-2,314 0,-176-4,-149 2,1-1,-1 0,0-1,1 0,-2-2,1 1,0-2,-1 0,0 0,6-5,1 0,-2-2,0 0,0 0,-1-3,-2 2,6-8,-12 13,1-1,-1 1,2 0,0 0,0 2,1-2,-1 2,1 1,0-1,0 1,2 2,-2-1,1 0,0 2,0 0,0 0,5 1,41-1,42 4,-64 1,-1-2,2-2,-2-1,1-1,0-3,3-2,-7-1,-2-4,0 1,0-2,-2-1,0-2,0-1,-2-1,1-1,18-19,297-275,-335 308,1 1,0-1,-1 1,2 1,2-2,8-3</inkml:trace>
  <inkml:trace contextRef="#ctx0" brushRef="#br1" timeOffset="18079.109">97 1356,'0'-3,"2"-2,-1 0,1 0,0 1,0-1,-1 2,2-2,-1 1,1 1,0-2,0 1,2-1,5-9,4-5,-1 1,3 1,-1 0,2 1,0 1,1 1,0 0,13-6,9-8,20-21,12-7,-64 51,1 0,0 0,0 0,1 2,0-1,-1 0,1 2,1-1,-1 2,-1 0,5 0,10-2,1 3,0 2,0-1,1 2,-16 0,1-1,-1 2,0 0,1-1,-3 2,2 0,0 0,-2 1,4 3,-1-2,1 0,1-1,-1 0,0 0,5 1,1-3,1 1,0-1,1 0,-1-2,1-1,-1-1,1 0,-1-1,1-1,-1-1,1 0,-2-2,1 0,0-3,-1 2,5-5,79-46,-50 27,0 0,44-13,-17 15,-42 17,-2-3,1 1,0-6,226-118,-247 129,1 2,-2 0,2 1,0 2,1-1,15-1,-25 4,2 0,-2 1,0-1,2 2,-2-1,2 1,-2 0,0 0,0 1,2 0,-2 1,1 0,-1 0,-1 0,5 3,-7-2,-1 0,1-1,0 1,-1 1,0-1,0 0,0 1,-1 0,1-1,-1 2,1 1,-1-1,0 0,1-1,-1 1,2-1,0 1,-2-1,3 0,2 4,-1-4,0-1,2 1,-1-1,0 0,1-1,-1 1,2-2,-2 2,1-3,0 2,0-2,1 0,-2 0,2-1,26 3,0-3,29-4,-6 0,-46 3,2 1,-1-2,-1-1,2 1,-2-2,1 1,-1-1,1-2,-1 1,-1-1,1 0,-1-2,0 1,-1-1,1-1,-2 1,0-1,1-1,-2-1,-1 2,2-2,-3 0,4-5,34-63,-16 27,24-32,-41 67,1 1,2 2,-1-1,2 1,-1 0,17-10,-13 12,0 1,2 0,-1 2,2-1,-1 3,0 0,2 1,10-2,7 2,0 1,1 2,-1 2,11 2,-13-4,-2 1,1-3,0-1,31-10,-25 6,1 2,0 0,3 4,-19 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11T14:35:33.375"/>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0,'4'2,"0"-1,0 1,-1 0,1 0,0 0,-1 1,0-1,1 1,-1 0,0 0,0 0,-1 0,2 2,6 5,4 5,0 1,-1 1,3 5,13 17,-9-14,1 0,22 18,9 15,-47-53,0-1,-1 1,1 1,-1-1,0 1,-1-1,1 1,-1 0,-1 0,1 1,0 1,3 14,0 0,1 17,5 20,-6-26,-1 0,-2 0,-1 1,-1-1,-3 13,2-44,0-1,0-10,-1-16,1 4</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12-11T14:35:33.376"/>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3321BC-04DE-42CB-8E63-F26250236864}" type="datetimeFigureOut">
              <a:rPr lang="zh-CN" altLang="en-US" smtClean="0"/>
              <a:t>2018/12/12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1B4792-5C36-40BF-A273-30C564497682}" type="slidenum">
              <a:rPr lang="zh-CN" altLang="en-US" smtClean="0"/>
              <a:t>‹#›</a:t>
            </a:fld>
            <a:endParaRPr lang="zh-CN" altLang="en-US"/>
          </a:p>
        </p:txBody>
      </p:sp>
    </p:spTree>
    <p:extLst>
      <p:ext uri="{BB962C8B-B14F-4D97-AF65-F5344CB8AC3E}">
        <p14:creationId xmlns:p14="http://schemas.microsoft.com/office/powerpoint/2010/main" val="2495615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We'll start first by looking at the fundamentals of recommendation systems. The fundamental purpose of a recommendation system is to find and recommend items that a user is most likely to be interested in. </a:t>
            </a:r>
            <a:endParaRPr lang="zh-CN" altLang="en-US" dirty="0"/>
          </a:p>
        </p:txBody>
      </p:sp>
      <p:sp>
        <p:nvSpPr>
          <p:cNvPr id="4" name="灯片编号占位符 3"/>
          <p:cNvSpPr>
            <a:spLocks noGrp="1"/>
          </p:cNvSpPr>
          <p:nvPr>
            <p:ph type="sldNum" sz="quarter" idx="10"/>
          </p:nvPr>
        </p:nvSpPr>
        <p:spPr/>
        <p:txBody>
          <a:bodyPr/>
          <a:lstStyle/>
          <a:p>
            <a:fld id="{1E1B4792-5C36-40BF-A273-30C564497682}" type="slidenum">
              <a:rPr lang="zh-CN" altLang="en-US" smtClean="0"/>
              <a:t>4</a:t>
            </a:fld>
            <a:endParaRPr lang="zh-CN" altLang="en-US"/>
          </a:p>
        </p:txBody>
      </p:sp>
    </p:spTree>
    <p:extLst>
      <p:ext uri="{BB962C8B-B14F-4D97-AF65-F5344CB8AC3E}">
        <p14:creationId xmlns:p14="http://schemas.microsoft.com/office/powerpoint/2010/main" val="1325798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Then I am going to talk about our application case. For the time limit, I will talk about it very briefly. </a:t>
            </a:r>
            <a:endParaRPr lang="zh-CN" altLang="en-US" dirty="0"/>
          </a:p>
        </p:txBody>
      </p:sp>
      <p:sp>
        <p:nvSpPr>
          <p:cNvPr id="4" name="灯片编号占位符 3"/>
          <p:cNvSpPr>
            <a:spLocks noGrp="1"/>
          </p:cNvSpPr>
          <p:nvPr>
            <p:ph type="sldNum" sz="quarter" idx="5"/>
          </p:nvPr>
        </p:nvSpPr>
        <p:spPr/>
        <p:txBody>
          <a:bodyPr/>
          <a:lstStyle/>
          <a:p>
            <a:fld id="{1E1B4792-5C36-40BF-A273-30C564497682}" type="slidenum">
              <a:rPr lang="zh-CN" altLang="en-US" smtClean="0"/>
              <a:t>29</a:t>
            </a:fld>
            <a:endParaRPr lang="zh-CN" altLang="en-US"/>
          </a:p>
        </p:txBody>
      </p:sp>
    </p:spTree>
    <p:extLst>
      <p:ext uri="{BB962C8B-B14F-4D97-AF65-F5344CB8AC3E}">
        <p14:creationId xmlns:p14="http://schemas.microsoft.com/office/powerpoint/2010/main" val="12932029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The case is to perform the 4-person room matching of S. H. Ho College based on student hobby similarity, using python programming. As we are young programmer, we take a lot of reference from a case on the internet about recommending movies. </a:t>
            </a:r>
            <a:endParaRPr lang="zh-CN" altLang="zh-CN" sz="1200" kern="1200" dirty="0">
              <a:solidFill>
                <a:schemeClr val="tx1"/>
              </a:solidFill>
              <a:effectLst/>
              <a:latin typeface="+mn-lt"/>
              <a:ea typeface="+mn-ea"/>
              <a:cs typeface="+mn-cs"/>
            </a:endParaRP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1E1B4792-5C36-40BF-A273-30C564497682}" type="slidenum">
              <a:rPr lang="zh-CN" altLang="en-US" smtClean="0"/>
              <a:t>30</a:t>
            </a:fld>
            <a:endParaRPr lang="zh-CN" altLang="en-US"/>
          </a:p>
        </p:txBody>
      </p:sp>
    </p:spTree>
    <p:extLst>
      <p:ext uri="{BB962C8B-B14F-4D97-AF65-F5344CB8AC3E}">
        <p14:creationId xmlns:p14="http://schemas.microsoft.com/office/powerpoint/2010/main" val="5957786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These are the steps.</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1E1B4792-5C36-40BF-A273-30C564497682}" type="slidenum">
              <a:rPr lang="zh-CN" altLang="en-US" smtClean="0"/>
              <a:t>31</a:t>
            </a:fld>
            <a:endParaRPr lang="zh-CN" altLang="en-US"/>
          </a:p>
        </p:txBody>
      </p:sp>
    </p:spTree>
    <p:extLst>
      <p:ext uri="{BB962C8B-B14F-4D97-AF65-F5344CB8AC3E}">
        <p14:creationId xmlns:p14="http://schemas.microsoft.com/office/powerpoint/2010/main" val="37727929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For the Assumption, we arrange 4-person rooms with students with similar hobbies.</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The hobby rating comes from the competitor lists and attendance lists of different activities, keeping in the DDBMS of different colleges. Assume there are 40 students with 10 kinds of hobbies.</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1E1B4792-5C36-40BF-A273-30C564497682}" type="slidenum">
              <a:rPr lang="zh-CN" altLang="en-US" smtClean="0"/>
              <a:t>32</a:t>
            </a:fld>
            <a:endParaRPr lang="zh-CN" altLang="en-US"/>
          </a:p>
        </p:txBody>
      </p:sp>
    </p:spTree>
    <p:extLst>
      <p:ext uri="{BB962C8B-B14F-4D97-AF65-F5344CB8AC3E}">
        <p14:creationId xmlns:p14="http://schemas.microsoft.com/office/powerpoint/2010/main" val="29685719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Here are the hobbies and the data structure.</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1E1B4792-5C36-40BF-A273-30C564497682}" type="slidenum">
              <a:rPr lang="zh-CN" altLang="en-US" smtClean="0"/>
              <a:t>33</a:t>
            </a:fld>
            <a:endParaRPr lang="zh-CN" altLang="en-US"/>
          </a:p>
        </p:txBody>
      </p:sp>
    </p:spTree>
    <p:extLst>
      <p:ext uri="{BB962C8B-B14F-4D97-AF65-F5344CB8AC3E}">
        <p14:creationId xmlns:p14="http://schemas.microsoft.com/office/powerpoint/2010/main" val="15255597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In the processing step, we vectorize the data and make them to different dictionaries for easily looking up. We use the User dictionary to find hobbies by student ID, the Interest dictionary to find users by interest ID, the Neighbor dictionary to find neighbors by user ID</a:t>
            </a:r>
            <a:endParaRPr lang="zh-CN" altLang="zh-CN" sz="1200" kern="1200" dirty="0">
              <a:solidFill>
                <a:schemeClr val="tx1"/>
              </a:solidFill>
              <a:effectLst/>
              <a:latin typeface="+mn-lt"/>
              <a:ea typeface="+mn-ea"/>
              <a:cs typeface="+mn-cs"/>
            </a:endParaRPr>
          </a:p>
          <a:p>
            <a:r>
              <a:rPr lang="en-US" altLang="zh-CN" dirty="0"/>
              <a:t>And calculate the </a:t>
            </a:r>
            <a:r>
              <a:rPr lang="en-US" altLang="zh-CN" dirty="0" err="1"/>
              <a:t>consine</a:t>
            </a:r>
            <a:r>
              <a:rPr lang="en-US" altLang="zh-CN" dirty="0"/>
              <a:t> similarity</a:t>
            </a:r>
            <a:endParaRPr lang="zh-CN" altLang="en-US" dirty="0"/>
          </a:p>
        </p:txBody>
      </p:sp>
      <p:sp>
        <p:nvSpPr>
          <p:cNvPr id="4" name="灯片编号占位符 3"/>
          <p:cNvSpPr>
            <a:spLocks noGrp="1"/>
          </p:cNvSpPr>
          <p:nvPr>
            <p:ph type="sldNum" sz="quarter" idx="5"/>
          </p:nvPr>
        </p:nvSpPr>
        <p:spPr/>
        <p:txBody>
          <a:bodyPr/>
          <a:lstStyle/>
          <a:p>
            <a:fld id="{1E1B4792-5C36-40BF-A273-30C564497682}" type="slidenum">
              <a:rPr lang="zh-CN" altLang="en-US" smtClean="0"/>
              <a:t>34</a:t>
            </a:fld>
            <a:endParaRPr lang="zh-CN" altLang="en-US"/>
          </a:p>
        </p:txBody>
      </p:sp>
    </p:spTree>
    <p:extLst>
      <p:ext uri="{BB962C8B-B14F-4D97-AF65-F5344CB8AC3E}">
        <p14:creationId xmlns:p14="http://schemas.microsoft.com/office/powerpoint/2010/main" val="21327435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Then the greed algorithm part. It shows the difference between the case we take reference. It is to solve the problem that students are not mutually nearest neighbors. For student 1, he is similar to student 2 most, but student 2 is similar to student 3 most. Just like a love triangle, </a:t>
            </a:r>
            <a:r>
              <a:rPr lang="zh-CN" altLang="zh-CN" sz="1200" kern="1200" dirty="0">
                <a:solidFill>
                  <a:schemeClr val="tx1"/>
                </a:solidFill>
                <a:effectLst/>
                <a:latin typeface="+mn-lt"/>
                <a:ea typeface="+mn-ea"/>
                <a:cs typeface="+mn-cs"/>
              </a:rPr>
              <a:t>三角恋</a:t>
            </a:r>
            <a:r>
              <a:rPr lang="en-US" altLang="zh-CN" sz="1200" kern="1200" dirty="0">
                <a:solidFill>
                  <a:schemeClr val="tx1"/>
                </a:solidFill>
                <a:effectLst/>
                <a:latin typeface="+mn-lt"/>
                <a:ea typeface="+mn-ea"/>
                <a:cs typeface="+mn-cs"/>
              </a:rPr>
              <a:t>. But unlike movie </a:t>
            </a:r>
            <a:r>
              <a:rPr lang="en-US" altLang="zh-CN" sz="1200" kern="1200" dirty="0" err="1">
                <a:solidFill>
                  <a:schemeClr val="tx1"/>
                </a:solidFill>
                <a:effectLst/>
                <a:latin typeface="+mn-lt"/>
                <a:ea typeface="+mn-ea"/>
                <a:cs typeface="+mn-cs"/>
              </a:rPr>
              <a:t>arouting</a:t>
            </a:r>
            <a:r>
              <a:rPr lang="en-US" altLang="zh-CN" sz="1200" kern="1200" dirty="0">
                <a:solidFill>
                  <a:schemeClr val="tx1"/>
                </a:solidFill>
                <a:effectLst/>
                <a:latin typeface="+mn-lt"/>
                <a:ea typeface="+mn-ea"/>
                <a:cs typeface="+mn-cs"/>
              </a:rPr>
              <a:t> we learnt in another course, but find it called greed algorithm in computer science.</a:t>
            </a:r>
            <a:endParaRPr lang="zh-CN" altLang="zh-CN" sz="1200" kern="1200" dirty="0">
              <a:solidFill>
                <a:schemeClr val="tx1"/>
              </a:solidFill>
              <a:effectLst/>
              <a:latin typeface="+mn-lt"/>
              <a:ea typeface="+mn-ea"/>
              <a:cs typeface="+mn-cs"/>
            </a:endParaRP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The Method is firstly to Rank distance, secondly put the nearest 2 neighbors in the first room. Then, put another available neighbor nearest to anyone in the room already. Do this Until 4 roommates arranged before Start matching students for another room.</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1E1B4792-5C36-40BF-A273-30C564497682}" type="slidenum">
              <a:rPr lang="zh-CN" altLang="en-US" smtClean="0"/>
              <a:t>35</a:t>
            </a:fld>
            <a:endParaRPr lang="zh-CN" altLang="en-US"/>
          </a:p>
        </p:txBody>
      </p:sp>
    </p:spTree>
    <p:extLst>
      <p:ext uri="{BB962C8B-B14F-4D97-AF65-F5344CB8AC3E}">
        <p14:creationId xmlns:p14="http://schemas.microsoft.com/office/powerpoint/2010/main" val="3211904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The is the real case of the first room.</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Step 1, student 40 and student 32 have the largest similarity in the ranking, so Put them in the room</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1E1B4792-5C36-40BF-A273-30C564497682}" type="slidenum">
              <a:rPr lang="zh-CN" altLang="en-US" smtClean="0"/>
              <a:t>36</a:t>
            </a:fld>
            <a:endParaRPr lang="zh-CN" altLang="en-US"/>
          </a:p>
        </p:txBody>
      </p:sp>
    </p:spTree>
    <p:extLst>
      <p:ext uri="{BB962C8B-B14F-4D97-AF65-F5344CB8AC3E}">
        <p14:creationId xmlns:p14="http://schemas.microsoft.com/office/powerpoint/2010/main" val="28348421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Step 2, Check neighbor dictionary of student 32. The student 32’s nearest neighbor is student 39. so Put student 39 in the room</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1E1B4792-5C36-40BF-A273-30C564497682}" type="slidenum">
              <a:rPr lang="zh-CN" altLang="en-US" smtClean="0"/>
              <a:t>37</a:t>
            </a:fld>
            <a:endParaRPr lang="zh-CN" altLang="en-US"/>
          </a:p>
        </p:txBody>
      </p:sp>
    </p:spTree>
    <p:extLst>
      <p:ext uri="{BB962C8B-B14F-4D97-AF65-F5344CB8AC3E}">
        <p14:creationId xmlns:p14="http://schemas.microsoft.com/office/powerpoint/2010/main" val="37198145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Step 3, Check neighbor dictionary of students 39. The nearest neighbors are student 32 and student 11. Student 32 is not available, so Put student 11 in the room and finish matching in room 1.</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1E1B4792-5C36-40BF-A273-30C564497682}" type="slidenum">
              <a:rPr lang="zh-CN" altLang="en-US" smtClean="0"/>
              <a:t>38</a:t>
            </a:fld>
            <a:endParaRPr lang="zh-CN" altLang="en-US"/>
          </a:p>
        </p:txBody>
      </p:sp>
    </p:spTree>
    <p:extLst>
      <p:ext uri="{BB962C8B-B14F-4D97-AF65-F5344CB8AC3E}">
        <p14:creationId xmlns:p14="http://schemas.microsoft.com/office/powerpoint/2010/main" val="22444829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Scalability: Most models resulting from model-based algorithms are much smaller than the actual dataset, so that even for very large datasets, the model ends up being small enough to be used efficiently. This imparts scalability to the overall system.</a:t>
            </a:r>
          </a:p>
          <a:p>
            <a:endParaRPr lang="en-US" altLang="zh-CN" dirty="0"/>
          </a:p>
          <a:p>
            <a:r>
              <a:rPr lang="en-US" altLang="zh-CN" dirty="0"/>
              <a:t>Prediction speed: Model-based systems are also likely to be faster, at least in comparison to memory-based systems because, the time required to query the model (as opposed to the whole dataset) is usually much smaller than that required to query the whole dataset.</a:t>
            </a:r>
          </a:p>
          <a:p>
            <a:endParaRPr lang="en-US" altLang="zh-CN" dirty="0"/>
          </a:p>
          <a:p>
            <a:r>
              <a:rPr lang="en-US" altLang="zh-CN" dirty="0"/>
              <a:t>inflexibility: Because building a model is often a time- and resource-consuming process, it is usually more difficult to add data to model-based systems, making them inflexible.</a:t>
            </a:r>
          </a:p>
          <a:p>
            <a:r>
              <a:rPr lang="en-US" altLang="zh-CN" dirty="0"/>
              <a:t>Quality of predictions: not accuracy</a:t>
            </a:r>
          </a:p>
        </p:txBody>
      </p:sp>
      <p:sp>
        <p:nvSpPr>
          <p:cNvPr id="4" name="灯片编号占位符 3"/>
          <p:cNvSpPr>
            <a:spLocks noGrp="1"/>
          </p:cNvSpPr>
          <p:nvPr>
            <p:ph type="sldNum" sz="quarter" idx="10"/>
          </p:nvPr>
        </p:nvSpPr>
        <p:spPr/>
        <p:txBody>
          <a:bodyPr/>
          <a:lstStyle/>
          <a:p>
            <a:fld id="{1E1B4792-5C36-40BF-A273-30C564497682}" type="slidenum">
              <a:rPr lang="zh-CN" altLang="en-US" smtClean="0"/>
              <a:t>17</a:t>
            </a:fld>
            <a:endParaRPr lang="zh-CN" altLang="en-US"/>
          </a:p>
        </p:txBody>
      </p:sp>
    </p:spTree>
    <p:extLst>
      <p:ext uri="{BB962C8B-B14F-4D97-AF65-F5344CB8AC3E}">
        <p14:creationId xmlns:p14="http://schemas.microsoft.com/office/powerpoint/2010/main" val="42441915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Here is the matching result of all rooms.</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1E1B4792-5C36-40BF-A273-30C564497682}" type="slidenum">
              <a:rPr lang="zh-CN" altLang="en-US" smtClean="0"/>
              <a:t>39</a:t>
            </a:fld>
            <a:endParaRPr lang="zh-CN" altLang="en-US"/>
          </a:p>
        </p:txBody>
      </p:sp>
    </p:spTree>
    <p:extLst>
      <p:ext uri="{BB962C8B-B14F-4D97-AF65-F5344CB8AC3E}">
        <p14:creationId xmlns:p14="http://schemas.microsoft.com/office/powerpoint/2010/main" val="2624916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1E1B4792-5C36-40BF-A273-30C564497682}" type="slidenum">
              <a:rPr lang="zh-CN" altLang="en-US" smtClean="0"/>
              <a:t>19</a:t>
            </a:fld>
            <a:endParaRPr lang="zh-CN" altLang="en-US"/>
          </a:p>
        </p:txBody>
      </p:sp>
    </p:spTree>
    <p:extLst>
      <p:ext uri="{BB962C8B-B14F-4D97-AF65-F5344CB8AC3E}">
        <p14:creationId xmlns:p14="http://schemas.microsoft.com/office/powerpoint/2010/main" val="1534217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Then I’ll talk about the implementation of Neighborhood-based collaborative filtering. </a:t>
            </a:r>
            <a:endParaRPr lang="zh-CN" altLang="en-US" dirty="0"/>
          </a:p>
        </p:txBody>
      </p:sp>
      <p:sp>
        <p:nvSpPr>
          <p:cNvPr id="4" name="灯片编号占位符 3"/>
          <p:cNvSpPr>
            <a:spLocks noGrp="1"/>
          </p:cNvSpPr>
          <p:nvPr>
            <p:ph type="sldNum" sz="quarter" idx="5"/>
          </p:nvPr>
        </p:nvSpPr>
        <p:spPr/>
        <p:txBody>
          <a:bodyPr/>
          <a:lstStyle/>
          <a:p>
            <a:fld id="{1E1B4792-5C36-40BF-A273-30C564497682}" type="slidenum">
              <a:rPr lang="zh-CN" altLang="en-US" smtClean="0"/>
              <a:t>23</a:t>
            </a:fld>
            <a:endParaRPr lang="zh-CN" altLang="en-US"/>
          </a:p>
        </p:txBody>
      </p:sp>
    </p:spTree>
    <p:extLst>
      <p:ext uri="{BB962C8B-B14F-4D97-AF65-F5344CB8AC3E}">
        <p14:creationId xmlns:p14="http://schemas.microsoft.com/office/powerpoint/2010/main" val="1645881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the core idea of it is very similar to what happens in real life. What would you do if you want to watch a movie but do not know which to choose? I think most of you will ask your friends about it as your friends share similar tastes with you. This is what Neighborhood-based collaborative filtering does. Find neighbors using historical data.</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1E1B4792-5C36-40BF-A273-30C564497682}" type="slidenum">
              <a:rPr lang="zh-CN" altLang="en-US" smtClean="0"/>
              <a:t>24</a:t>
            </a:fld>
            <a:endParaRPr lang="zh-CN" altLang="en-US"/>
          </a:p>
        </p:txBody>
      </p:sp>
    </p:spTree>
    <p:extLst>
      <p:ext uri="{BB962C8B-B14F-4D97-AF65-F5344CB8AC3E}">
        <p14:creationId xmlns:p14="http://schemas.microsoft.com/office/powerpoint/2010/main" val="350486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Then I will talk about the Implementation step. Data collection and Similarity calculation.</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1E1B4792-5C36-40BF-A273-30C564497682}" type="slidenum">
              <a:rPr lang="zh-CN" altLang="en-US" smtClean="0"/>
              <a:t>25</a:t>
            </a:fld>
            <a:endParaRPr lang="zh-CN" altLang="en-US"/>
          </a:p>
        </p:txBody>
      </p:sp>
    </p:spTree>
    <p:extLst>
      <p:ext uri="{BB962C8B-B14F-4D97-AF65-F5344CB8AC3E}">
        <p14:creationId xmlns:p14="http://schemas.microsoft.com/office/powerpoint/2010/main" val="41162275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In the age of big data, most websites use FLUME, a distributed log collection system that collects data of user behaviors such as likes, comments, ratings, shares, etc. and sends it to the designated place such as HDFS.</a:t>
            </a:r>
          </a:p>
          <a:p>
            <a:r>
              <a:rPr lang="en-US" altLang="zh-CN" sz="1200" kern="1200" dirty="0">
                <a:solidFill>
                  <a:schemeClr val="tx1"/>
                </a:solidFill>
                <a:effectLst/>
                <a:latin typeface="+mn-lt"/>
                <a:ea typeface="+mn-ea"/>
                <a:cs typeface="+mn-cs"/>
              </a:rPr>
              <a:t>Then Cast the data processing into Map and Reduce operations, as what we learned, to partition and write the data in an efficient way.</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And then use Data Warehouse Technology and ETL to map the data into the tables we can use directly.</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1E1B4792-5C36-40BF-A273-30C564497682}" type="slidenum">
              <a:rPr lang="zh-CN" altLang="en-US" smtClean="0"/>
              <a:t>26</a:t>
            </a:fld>
            <a:endParaRPr lang="zh-CN" altLang="en-US"/>
          </a:p>
        </p:txBody>
      </p:sp>
    </p:spTree>
    <p:extLst>
      <p:ext uri="{BB962C8B-B14F-4D97-AF65-F5344CB8AC3E}">
        <p14:creationId xmlns:p14="http://schemas.microsoft.com/office/powerpoint/2010/main" val="3813301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The second step is Similarity calculation. The functions of 4 methods of calculation may look complicated, but trust me, they are all high school math.</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First one, Euclidean Distance. Take 2-dimensional plane as example. For different users, Set their rating of different items as x and y, then calculate the distance. The closer, the more similar.</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For Pearson Correlation Coefficient, it is just like the slope of the linear regression we learned in statistics. Set users rating for different items as a curve, the fitting effect of the curve shows the similarity.</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1E1B4792-5C36-40BF-A273-30C564497682}" type="slidenum">
              <a:rPr lang="zh-CN" altLang="en-US" smtClean="0"/>
              <a:t>27</a:t>
            </a:fld>
            <a:endParaRPr lang="zh-CN" altLang="en-US"/>
          </a:p>
        </p:txBody>
      </p:sp>
    </p:spTree>
    <p:extLst>
      <p:ext uri="{BB962C8B-B14F-4D97-AF65-F5344CB8AC3E}">
        <p14:creationId xmlns:p14="http://schemas.microsoft.com/office/powerpoint/2010/main" val="42904546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For Cosine Similarity, it is the calculation of intersection angle of 2 vectors. The vector is formed by the rating a user made to different items. If the two vectors overlapped, the Cosine Similarity quals to 1, the two neighbors have totally same tastes.</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The </a:t>
            </a:r>
            <a:r>
              <a:rPr lang="en-US" altLang="zh-CN" sz="1200" kern="1200" dirty="0" err="1">
                <a:solidFill>
                  <a:schemeClr val="tx1"/>
                </a:solidFill>
                <a:effectLst/>
                <a:latin typeface="+mn-lt"/>
                <a:ea typeface="+mn-ea"/>
                <a:cs typeface="+mn-cs"/>
              </a:rPr>
              <a:t>Tanimoto</a:t>
            </a:r>
            <a:r>
              <a:rPr lang="en-US" altLang="zh-CN" sz="1200" kern="1200" dirty="0">
                <a:solidFill>
                  <a:schemeClr val="tx1"/>
                </a:solidFill>
                <a:effectLst/>
                <a:latin typeface="+mn-lt"/>
                <a:ea typeface="+mn-ea"/>
                <a:cs typeface="+mn-cs"/>
              </a:rPr>
              <a:t> Coefficient is the intersection of two sets divided by the union of them, showing the proportion of the overlap area. The larger, the more similar. </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1E1B4792-5C36-40BF-A273-30C564497682}" type="slidenum">
              <a:rPr lang="zh-CN" altLang="en-US" smtClean="0"/>
              <a:t>28</a:t>
            </a:fld>
            <a:endParaRPr lang="zh-CN" altLang="en-US"/>
          </a:p>
        </p:txBody>
      </p:sp>
    </p:spTree>
    <p:extLst>
      <p:ext uri="{BB962C8B-B14F-4D97-AF65-F5344CB8AC3E}">
        <p14:creationId xmlns:p14="http://schemas.microsoft.com/office/powerpoint/2010/main" val="2364822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B018F4-95AA-48F3-ACA3-3783745C8F96}"/>
              </a:ext>
            </a:extLst>
          </p:cNvPr>
          <p:cNvSpPr>
            <a:spLocks noGrp="1"/>
          </p:cNvSpPr>
          <p:nvPr>
            <p:ph type="ctrTitle"/>
          </p:nvPr>
        </p:nvSpPr>
        <p:spPr>
          <a:xfrm>
            <a:off x="590550" y="2585796"/>
            <a:ext cx="7315200" cy="2399749"/>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F8A8D02-5CEF-45F5-B14E-1D9155DA992C}"/>
              </a:ext>
            </a:extLst>
          </p:cNvPr>
          <p:cNvSpPr>
            <a:spLocks noGrp="1"/>
          </p:cNvSpPr>
          <p:nvPr>
            <p:ph type="subTitle" idx="1"/>
          </p:nvPr>
        </p:nvSpPr>
        <p:spPr>
          <a:xfrm>
            <a:off x="590550" y="5291138"/>
            <a:ext cx="7048500" cy="1366837"/>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35" name="矩形 34">
            <a:extLst>
              <a:ext uri="{FF2B5EF4-FFF2-40B4-BE49-F238E27FC236}">
                <a16:creationId xmlns:a16="http://schemas.microsoft.com/office/drawing/2014/main" id="{AA643626-B37A-45AA-BE35-6C6810B13336}"/>
              </a:ext>
            </a:extLst>
          </p:cNvPr>
          <p:cNvSpPr/>
          <p:nvPr userDrawn="1"/>
        </p:nvSpPr>
        <p:spPr>
          <a:xfrm>
            <a:off x="590551" y="1730135"/>
            <a:ext cx="590550" cy="327265"/>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84679596-4C6D-4319-8418-BC6D3157E201}"/>
              </a:ext>
            </a:extLst>
          </p:cNvPr>
          <p:cNvSpPr/>
          <p:nvPr userDrawn="1"/>
        </p:nvSpPr>
        <p:spPr>
          <a:xfrm>
            <a:off x="1618193" y="1730135"/>
            <a:ext cx="590550" cy="327265"/>
          </a:xfrm>
          <a:prstGeom prst="rect">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6A869D09-C069-48A2-A745-74964EF4AAB6}"/>
              </a:ext>
            </a:extLst>
          </p:cNvPr>
          <p:cNvSpPr/>
          <p:nvPr userDrawn="1"/>
        </p:nvSpPr>
        <p:spPr>
          <a:xfrm>
            <a:off x="2645835" y="1730135"/>
            <a:ext cx="590550" cy="327265"/>
          </a:xfrm>
          <a:prstGeom prst="rect">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id="{A53261F9-E5F6-4391-AF1C-0244DC8B2FCD}"/>
              </a:ext>
            </a:extLst>
          </p:cNvPr>
          <p:cNvSpPr/>
          <p:nvPr userDrawn="1"/>
        </p:nvSpPr>
        <p:spPr>
          <a:xfrm>
            <a:off x="3673477" y="1730135"/>
            <a:ext cx="590550" cy="327265"/>
          </a:xfrm>
          <a:prstGeom prst="rect">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3" name="组合 42">
            <a:extLst>
              <a:ext uri="{FF2B5EF4-FFF2-40B4-BE49-F238E27FC236}">
                <a16:creationId xmlns:a16="http://schemas.microsoft.com/office/drawing/2014/main" id="{E1FDBD0E-D5C9-45B9-80CE-E2EDCA897BFA}"/>
              </a:ext>
            </a:extLst>
          </p:cNvPr>
          <p:cNvGrpSpPr/>
          <p:nvPr userDrawn="1"/>
        </p:nvGrpSpPr>
        <p:grpSpPr>
          <a:xfrm>
            <a:off x="8305800" y="1603037"/>
            <a:ext cx="4488023" cy="5254963"/>
            <a:chOff x="8305800" y="1603037"/>
            <a:chExt cx="4488023" cy="5254963"/>
          </a:xfrm>
        </p:grpSpPr>
        <p:sp>
          <p:nvSpPr>
            <p:cNvPr id="31" name="梯形 30">
              <a:extLst>
                <a:ext uri="{FF2B5EF4-FFF2-40B4-BE49-F238E27FC236}">
                  <a16:creationId xmlns:a16="http://schemas.microsoft.com/office/drawing/2014/main" id="{DD672392-75C6-42A2-BBB8-33820318C1F5}"/>
                </a:ext>
              </a:extLst>
            </p:cNvPr>
            <p:cNvSpPr/>
            <p:nvPr userDrawn="1"/>
          </p:nvSpPr>
          <p:spPr>
            <a:xfrm rot="19418180">
              <a:off x="9129307" y="3847294"/>
              <a:ext cx="2956749" cy="803044"/>
            </a:xfrm>
            <a:prstGeom prst="trapezoid">
              <a:avLst>
                <a:gd name="adj" fmla="val 58008"/>
              </a:avLst>
            </a:prstGeom>
            <a:solidFill>
              <a:schemeClr val="accent3">
                <a:lumMod val="40000"/>
                <a:lumOff val="60000"/>
              </a:schemeClr>
            </a:solidFill>
            <a:ln>
              <a:solidFill>
                <a:schemeClr val="accent3">
                  <a:lumMod val="40000"/>
                  <a:lumOff val="60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直角三角形 22">
              <a:extLst>
                <a:ext uri="{FF2B5EF4-FFF2-40B4-BE49-F238E27FC236}">
                  <a16:creationId xmlns:a16="http://schemas.microsoft.com/office/drawing/2014/main" id="{87DE873E-F861-4B48-A36C-D99F106AECC4}"/>
                </a:ext>
              </a:extLst>
            </p:cNvPr>
            <p:cNvSpPr/>
            <p:nvPr userDrawn="1"/>
          </p:nvSpPr>
          <p:spPr>
            <a:xfrm flipH="1">
              <a:off x="8305800" y="3924300"/>
              <a:ext cx="3924300" cy="2933700"/>
            </a:xfrm>
            <a:prstGeom prst="rtTriangle">
              <a:avLst/>
            </a:prstGeom>
            <a:solidFill>
              <a:schemeClr val="accent1"/>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8">
              <a:extLst>
                <a:ext uri="{FF2B5EF4-FFF2-40B4-BE49-F238E27FC236}">
                  <a16:creationId xmlns:a16="http://schemas.microsoft.com/office/drawing/2014/main" id="{8789B783-4FFF-44FC-B4D6-22A8697A3225}"/>
                </a:ext>
              </a:extLst>
            </p:cNvPr>
            <p:cNvSpPr/>
            <p:nvPr userDrawn="1"/>
          </p:nvSpPr>
          <p:spPr>
            <a:xfrm rot="12460135">
              <a:off x="9451193" y="6191032"/>
              <a:ext cx="464582" cy="400501"/>
            </a:xfrm>
            <a:prstGeom prst="triangle">
              <a:avLst/>
            </a:prstGeom>
            <a:solidFill>
              <a:schemeClr val="accent3">
                <a:lumMod val="40000"/>
                <a:lumOff val="60000"/>
              </a:schemeClr>
            </a:solidFill>
            <a:ln>
              <a:solidFill>
                <a:schemeClr val="accent3">
                  <a:lumMod val="40000"/>
                  <a:lumOff val="60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9">
              <a:extLst>
                <a:ext uri="{FF2B5EF4-FFF2-40B4-BE49-F238E27FC236}">
                  <a16:creationId xmlns:a16="http://schemas.microsoft.com/office/drawing/2014/main" id="{FB9A0B15-3ED6-43FC-8117-93F5136E5DF9}"/>
                </a:ext>
              </a:extLst>
            </p:cNvPr>
            <p:cNvSpPr/>
            <p:nvPr userDrawn="1"/>
          </p:nvSpPr>
          <p:spPr>
            <a:xfrm rot="1741876">
              <a:off x="11787016" y="5080497"/>
              <a:ext cx="243100" cy="209568"/>
            </a:xfrm>
            <a:prstGeom prst="triangle">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梯形 24">
              <a:extLst>
                <a:ext uri="{FF2B5EF4-FFF2-40B4-BE49-F238E27FC236}">
                  <a16:creationId xmlns:a16="http://schemas.microsoft.com/office/drawing/2014/main" id="{D5AF089C-27CE-4A0C-9A45-E27547B57976}"/>
                </a:ext>
              </a:extLst>
            </p:cNvPr>
            <p:cNvSpPr/>
            <p:nvPr userDrawn="1"/>
          </p:nvSpPr>
          <p:spPr>
            <a:xfrm rot="8593179">
              <a:off x="9437288" y="4548770"/>
              <a:ext cx="2956749" cy="308152"/>
            </a:xfrm>
            <a:prstGeom prst="trapezoid">
              <a:avLst>
                <a:gd name="adj" fmla="val 105412"/>
              </a:avLst>
            </a:prstGeom>
            <a:solidFill>
              <a:srgbClr val="0070C0"/>
            </a:solidFill>
            <a:ln>
              <a:solidFill>
                <a:srgbClr val="0070C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7">
              <a:extLst>
                <a:ext uri="{FF2B5EF4-FFF2-40B4-BE49-F238E27FC236}">
                  <a16:creationId xmlns:a16="http://schemas.microsoft.com/office/drawing/2014/main" id="{9B6E1FAF-8E71-4991-9DBF-9B0CF0C41A81}"/>
                </a:ext>
              </a:extLst>
            </p:cNvPr>
            <p:cNvSpPr/>
            <p:nvPr userDrawn="1"/>
          </p:nvSpPr>
          <p:spPr>
            <a:xfrm rot="1381657">
              <a:off x="10794111" y="4454080"/>
              <a:ext cx="243100" cy="209568"/>
            </a:xfrm>
            <a:prstGeom prst="triangle">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梯形 31">
              <a:extLst>
                <a:ext uri="{FF2B5EF4-FFF2-40B4-BE49-F238E27FC236}">
                  <a16:creationId xmlns:a16="http://schemas.microsoft.com/office/drawing/2014/main" id="{04246B28-887A-42EB-A551-786E955E31E1}"/>
                </a:ext>
              </a:extLst>
            </p:cNvPr>
            <p:cNvSpPr/>
            <p:nvPr userDrawn="1"/>
          </p:nvSpPr>
          <p:spPr>
            <a:xfrm rot="2418387">
              <a:off x="10493597" y="2731686"/>
              <a:ext cx="1883888" cy="803044"/>
            </a:xfrm>
            <a:prstGeom prst="trapezoid">
              <a:avLst>
                <a:gd name="adj" fmla="val 58008"/>
              </a:avLst>
            </a:prstGeom>
            <a:solidFill>
              <a:schemeClr val="accent3">
                <a:lumMod val="40000"/>
                <a:lumOff val="60000"/>
              </a:schemeClr>
            </a:solidFill>
            <a:ln>
              <a:solidFill>
                <a:schemeClr val="accent3">
                  <a:lumMod val="40000"/>
                  <a:lumOff val="60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直角三角形 23">
              <a:extLst>
                <a:ext uri="{FF2B5EF4-FFF2-40B4-BE49-F238E27FC236}">
                  <a16:creationId xmlns:a16="http://schemas.microsoft.com/office/drawing/2014/main" id="{9B51B169-6F89-4781-8F5B-F5EFC45847D0}"/>
                </a:ext>
              </a:extLst>
            </p:cNvPr>
            <p:cNvSpPr/>
            <p:nvPr userDrawn="1"/>
          </p:nvSpPr>
          <p:spPr>
            <a:xfrm rot="2493510">
              <a:off x="11609478" y="2819162"/>
              <a:ext cx="1184345" cy="1306812"/>
            </a:xfrm>
            <a:prstGeom prst="rtTriangle">
              <a:avLst/>
            </a:prstGeom>
            <a:solidFill>
              <a:schemeClr val="accent3">
                <a:lumMod val="60000"/>
                <a:lumOff val="40000"/>
              </a:schemeClr>
            </a:solidFill>
            <a:ln>
              <a:solidFill>
                <a:schemeClr val="accent3">
                  <a:lumMod val="60000"/>
                  <a:lumOff val="40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等腰三角形 38">
              <a:extLst>
                <a:ext uri="{FF2B5EF4-FFF2-40B4-BE49-F238E27FC236}">
                  <a16:creationId xmlns:a16="http://schemas.microsoft.com/office/drawing/2014/main" id="{34CAAC44-8DEB-4205-A5C3-B43E7CB48DCD}"/>
                </a:ext>
              </a:extLst>
            </p:cNvPr>
            <p:cNvSpPr/>
            <p:nvPr userDrawn="1"/>
          </p:nvSpPr>
          <p:spPr>
            <a:xfrm rot="18797005">
              <a:off x="10943735" y="1655637"/>
              <a:ext cx="762690" cy="657490"/>
            </a:xfrm>
            <a:prstGeom prst="triangle">
              <a:avLst/>
            </a:prstGeom>
            <a:solidFill>
              <a:schemeClr val="accent3">
                <a:lumMod val="50000"/>
              </a:schemeClr>
            </a:solidFill>
            <a:ln>
              <a:solidFill>
                <a:schemeClr val="accent3">
                  <a:lumMod val="50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41" name="直接连接符 40">
            <a:extLst>
              <a:ext uri="{FF2B5EF4-FFF2-40B4-BE49-F238E27FC236}">
                <a16:creationId xmlns:a16="http://schemas.microsoft.com/office/drawing/2014/main" id="{0ED11F7D-ED86-41F5-B866-FC3AA01BC94E}"/>
              </a:ext>
            </a:extLst>
          </p:cNvPr>
          <p:cNvCxnSpPr>
            <a:cxnSpLocks/>
          </p:cNvCxnSpPr>
          <p:nvPr userDrawn="1"/>
        </p:nvCxnSpPr>
        <p:spPr>
          <a:xfrm>
            <a:off x="0" y="2293888"/>
            <a:ext cx="10457483" cy="0"/>
          </a:xfrm>
          <a:prstGeom prst="line">
            <a:avLst/>
          </a:prstGeom>
          <a:ln w="28575">
            <a:gradFill>
              <a:gsLst>
                <a:gs pos="22000">
                  <a:schemeClr val="accent1">
                    <a:lumMod val="5000"/>
                    <a:lumOff val="95000"/>
                  </a:schemeClr>
                </a:gs>
                <a:gs pos="40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3164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2B2958-F19D-431A-B938-2F8BA55166E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B5C90F6-C45B-4F98-A668-52ADC7E34827}"/>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71C51E2-B1A6-4C7D-AEC4-D708A4DFC104}"/>
              </a:ext>
            </a:extLst>
          </p:cNvPr>
          <p:cNvSpPr>
            <a:spLocks noGrp="1"/>
          </p:cNvSpPr>
          <p:nvPr>
            <p:ph type="dt" sz="half" idx="10"/>
          </p:nvPr>
        </p:nvSpPr>
        <p:spPr/>
        <p:txBody>
          <a:bodyPr/>
          <a:lstStyle/>
          <a:p>
            <a:fld id="{05504D51-A6F6-4981-ADCE-6C5B784B5ACC}" type="datetimeFigureOut">
              <a:rPr lang="zh-CN" altLang="en-US" smtClean="0"/>
              <a:t>2018/12/12</a:t>
            </a:fld>
            <a:endParaRPr lang="zh-CN" altLang="en-US"/>
          </a:p>
        </p:txBody>
      </p:sp>
      <p:sp>
        <p:nvSpPr>
          <p:cNvPr id="5" name="页脚占位符 4">
            <a:extLst>
              <a:ext uri="{FF2B5EF4-FFF2-40B4-BE49-F238E27FC236}">
                <a16:creationId xmlns:a16="http://schemas.microsoft.com/office/drawing/2014/main" id="{111871CE-3383-451A-92F6-0433D6F445E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DBFBAA4-4EDF-4BA2-A9CB-541D7E71809C}"/>
              </a:ext>
            </a:extLst>
          </p:cNvPr>
          <p:cNvSpPr>
            <a:spLocks noGrp="1"/>
          </p:cNvSpPr>
          <p:nvPr>
            <p:ph type="sldNum" sz="quarter" idx="12"/>
          </p:nvPr>
        </p:nvSpPr>
        <p:spPr/>
        <p:txBody>
          <a:bodyPr/>
          <a:lstStyle/>
          <a:p>
            <a:fld id="{06EC0126-00BE-4E67-B7FB-3E06CD0CE68F}" type="slidenum">
              <a:rPr lang="zh-CN" altLang="en-US" smtClean="0"/>
              <a:t>‹#›</a:t>
            </a:fld>
            <a:endParaRPr lang="zh-CN" altLang="en-US"/>
          </a:p>
        </p:txBody>
      </p:sp>
    </p:spTree>
    <p:extLst>
      <p:ext uri="{BB962C8B-B14F-4D97-AF65-F5344CB8AC3E}">
        <p14:creationId xmlns:p14="http://schemas.microsoft.com/office/powerpoint/2010/main" val="512171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81EA378-9276-4818-88B7-4701CA50B10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9ED8915-F80F-49C9-B452-5A560CE6D0E3}"/>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CF1E65F-127E-471F-B6DC-ED23283C44EB}"/>
              </a:ext>
            </a:extLst>
          </p:cNvPr>
          <p:cNvSpPr>
            <a:spLocks noGrp="1"/>
          </p:cNvSpPr>
          <p:nvPr>
            <p:ph type="dt" sz="half" idx="10"/>
          </p:nvPr>
        </p:nvSpPr>
        <p:spPr/>
        <p:txBody>
          <a:bodyPr/>
          <a:lstStyle/>
          <a:p>
            <a:fld id="{05504D51-A6F6-4981-ADCE-6C5B784B5ACC}" type="datetimeFigureOut">
              <a:rPr lang="zh-CN" altLang="en-US" smtClean="0"/>
              <a:t>2018/12/12</a:t>
            </a:fld>
            <a:endParaRPr lang="zh-CN" altLang="en-US"/>
          </a:p>
        </p:txBody>
      </p:sp>
      <p:sp>
        <p:nvSpPr>
          <p:cNvPr id="5" name="页脚占位符 4">
            <a:extLst>
              <a:ext uri="{FF2B5EF4-FFF2-40B4-BE49-F238E27FC236}">
                <a16:creationId xmlns:a16="http://schemas.microsoft.com/office/drawing/2014/main" id="{F912DC17-9584-42B5-AE0A-F5415698476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E2CC427-55F3-4F85-B61A-57499C767EFF}"/>
              </a:ext>
            </a:extLst>
          </p:cNvPr>
          <p:cNvSpPr>
            <a:spLocks noGrp="1"/>
          </p:cNvSpPr>
          <p:nvPr>
            <p:ph type="sldNum" sz="quarter" idx="12"/>
          </p:nvPr>
        </p:nvSpPr>
        <p:spPr/>
        <p:txBody>
          <a:bodyPr/>
          <a:lstStyle/>
          <a:p>
            <a:fld id="{06EC0126-00BE-4E67-B7FB-3E06CD0CE68F}" type="slidenum">
              <a:rPr lang="zh-CN" altLang="en-US" smtClean="0"/>
              <a:t>‹#›</a:t>
            </a:fld>
            <a:endParaRPr lang="zh-CN" altLang="en-US"/>
          </a:p>
        </p:txBody>
      </p:sp>
    </p:spTree>
    <p:extLst>
      <p:ext uri="{BB962C8B-B14F-4D97-AF65-F5344CB8AC3E}">
        <p14:creationId xmlns:p14="http://schemas.microsoft.com/office/powerpoint/2010/main" val="131168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8AFDC4-A69F-40F5-88EC-5ECCC7ACF6FA}"/>
              </a:ext>
            </a:extLst>
          </p:cNvPr>
          <p:cNvSpPr>
            <a:spLocks noGrp="1"/>
          </p:cNvSpPr>
          <p:nvPr>
            <p:ph type="title"/>
          </p:nvPr>
        </p:nvSpPr>
        <p:spPr>
          <a:xfrm>
            <a:off x="838200" y="79818"/>
            <a:ext cx="10515600" cy="1325563"/>
          </a:xfrm>
        </p:spPr>
        <p:txBody>
          <a:bodyPr>
            <a:normAutofit/>
          </a:bodyPr>
          <a:lstStyle>
            <a:lvl1pPr>
              <a:defRPr sz="5400">
                <a:latin typeface="+mj-lt"/>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57F1909E-0176-41E7-B1BD-845683F04251}"/>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361CCAF-9D2F-4935-8D65-6F1DB8C8FC4C}"/>
              </a:ext>
            </a:extLst>
          </p:cNvPr>
          <p:cNvSpPr>
            <a:spLocks noGrp="1"/>
          </p:cNvSpPr>
          <p:nvPr>
            <p:ph type="dt" sz="half" idx="10"/>
          </p:nvPr>
        </p:nvSpPr>
        <p:spPr/>
        <p:txBody>
          <a:bodyPr/>
          <a:lstStyle/>
          <a:p>
            <a:fld id="{05504D51-A6F6-4981-ADCE-6C5B784B5ACC}" type="datetimeFigureOut">
              <a:rPr lang="zh-CN" altLang="en-US" smtClean="0"/>
              <a:t>2018/12/12</a:t>
            </a:fld>
            <a:endParaRPr lang="zh-CN" altLang="en-US"/>
          </a:p>
        </p:txBody>
      </p:sp>
      <p:sp>
        <p:nvSpPr>
          <p:cNvPr id="5" name="页脚占位符 4">
            <a:extLst>
              <a:ext uri="{FF2B5EF4-FFF2-40B4-BE49-F238E27FC236}">
                <a16:creationId xmlns:a16="http://schemas.microsoft.com/office/drawing/2014/main" id="{62C4DE76-46C4-4E9A-818A-0FB1BC3D400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0051C61-76B4-4AB4-A5E0-6824BFC181CE}"/>
              </a:ext>
            </a:extLst>
          </p:cNvPr>
          <p:cNvSpPr>
            <a:spLocks noGrp="1"/>
          </p:cNvSpPr>
          <p:nvPr>
            <p:ph type="sldNum" sz="quarter" idx="12"/>
          </p:nvPr>
        </p:nvSpPr>
        <p:spPr/>
        <p:txBody>
          <a:bodyPr/>
          <a:lstStyle/>
          <a:p>
            <a:fld id="{06EC0126-00BE-4E67-B7FB-3E06CD0CE68F}" type="slidenum">
              <a:rPr lang="zh-CN" altLang="en-US" smtClean="0"/>
              <a:t>‹#›</a:t>
            </a:fld>
            <a:endParaRPr lang="zh-CN" altLang="en-US"/>
          </a:p>
        </p:txBody>
      </p:sp>
      <p:grpSp>
        <p:nvGrpSpPr>
          <p:cNvPr id="7" name="组合 6">
            <a:extLst>
              <a:ext uri="{FF2B5EF4-FFF2-40B4-BE49-F238E27FC236}">
                <a16:creationId xmlns:a16="http://schemas.microsoft.com/office/drawing/2014/main" id="{8AF5244E-7DF1-4877-B026-DF1AF4E3B1F9}"/>
              </a:ext>
            </a:extLst>
          </p:cNvPr>
          <p:cNvGrpSpPr/>
          <p:nvPr userDrawn="1"/>
        </p:nvGrpSpPr>
        <p:grpSpPr>
          <a:xfrm rot="10800000">
            <a:off x="-177252" y="0"/>
            <a:ext cx="1320252" cy="1213847"/>
            <a:chOff x="8305800" y="2731686"/>
            <a:chExt cx="4488023" cy="4126314"/>
          </a:xfrm>
        </p:grpSpPr>
        <p:sp>
          <p:nvSpPr>
            <p:cNvPr id="8" name="梯形 7">
              <a:extLst>
                <a:ext uri="{FF2B5EF4-FFF2-40B4-BE49-F238E27FC236}">
                  <a16:creationId xmlns:a16="http://schemas.microsoft.com/office/drawing/2014/main" id="{3E7E281C-7DAC-4D23-A009-BDD348B37ECF}"/>
                </a:ext>
              </a:extLst>
            </p:cNvPr>
            <p:cNvSpPr/>
            <p:nvPr userDrawn="1"/>
          </p:nvSpPr>
          <p:spPr>
            <a:xfrm rot="19418180">
              <a:off x="9129307" y="3847294"/>
              <a:ext cx="2956749" cy="803044"/>
            </a:xfrm>
            <a:prstGeom prst="trapezoid">
              <a:avLst>
                <a:gd name="adj" fmla="val 58008"/>
              </a:avLst>
            </a:prstGeom>
            <a:solidFill>
              <a:schemeClr val="accent3">
                <a:lumMod val="40000"/>
                <a:lumOff val="60000"/>
              </a:schemeClr>
            </a:solidFill>
            <a:ln>
              <a:solidFill>
                <a:schemeClr val="accent3">
                  <a:lumMod val="40000"/>
                  <a:lumOff val="60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直角三角形 8">
              <a:extLst>
                <a:ext uri="{FF2B5EF4-FFF2-40B4-BE49-F238E27FC236}">
                  <a16:creationId xmlns:a16="http://schemas.microsoft.com/office/drawing/2014/main" id="{60AB31CB-0C96-4128-9F24-6064810C5B5B}"/>
                </a:ext>
              </a:extLst>
            </p:cNvPr>
            <p:cNvSpPr/>
            <p:nvPr userDrawn="1"/>
          </p:nvSpPr>
          <p:spPr>
            <a:xfrm flipH="1">
              <a:off x="8305800" y="3924300"/>
              <a:ext cx="3924300" cy="2933700"/>
            </a:xfrm>
            <a:prstGeom prst="rtTriangle">
              <a:avLst/>
            </a:prstGeom>
            <a:solidFill>
              <a:schemeClr val="accent1"/>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a:extLst>
                <a:ext uri="{FF2B5EF4-FFF2-40B4-BE49-F238E27FC236}">
                  <a16:creationId xmlns:a16="http://schemas.microsoft.com/office/drawing/2014/main" id="{0CB013BB-7984-43D5-92B0-6D7D62E746F4}"/>
                </a:ext>
              </a:extLst>
            </p:cNvPr>
            <p:cNvSpPr/>
            <p:nvPr userDrawn="1"/>
          </p:nvSpPr>
          <p:spPr>
            <a:xfrm rot="12460135">
              <a:off x="9451193" y="6191032"/>
              <a:ext cx="464582" cy="400501"/>
            </a:xfrm>
            <a:prstGeom prst="triangle">
              <a:avLst/>
            </a:prstGeom>
            <a:solidFill>
              <a:schemeClr val="accent3">
                <a:lumMod val="40000"/>
                <a:lumOff val="60000"/>
              </a:schemeClr>
            </a:solidFill>
            <a:ln>
              <a:solidFill>
                <a:schemeClr val="accent3">
                  <a:lumMod val="40000"/>
                  <a:lumOff val="60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a:extLst>
                <a:ext uri="{FF2B5EF4-FFF2-40B4-BE49-F238E27FC236}">
                  <a16:creationId xmlns:a16="http://schemas.microsoft.com/office/drawing/2014/main" id="{45F10559-C33D-4D4B-AE3C-121B6DCEC58F}"/>
                </a:ext>
              </a:extLst>
            </p:cNvPr>
            <p:cNvSpPr/>
            <p:nvPr userDrawn="1"/>
          </p:nvSpPr>
          <p:spPr>
            <a:xfrm rot="1741876">
              <a:off x="11787016" y="5080497"/>
              <a:ext cx="243100" cy="209568"/>
            </a:xfrm>
            <a:prstGeom prst="triangle">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梯形 11">
              <a:extLst>
                <a:ext uri="{FF2B5EF4-FFF2-40B4-BE49-F238E27FC236}">
                  <a16:creationId xmlns:a16="http://schemas.microsoft.com/office/drawing/2014/main" id="{D7587ECC-8C1F-42A4-9BFE-987C73AB299A}"/>
                </a:ext>
              </a:extLst>
            </p:cNvPr>
            <p:cNvSpPr/>
            <p:nvPr userDrawn="1"/>
          </p:nvSpPr>
          <p:spPr>
            <a:xfrm rot="8593179">
              <a:off x="9437288" y="4548770"/>
              <a:ext cx="2956749" cy="308152"/>
            </a:xfrm>
            <a:prstGeom prst="trapezoid">
              <a:avLst>
                <a:gd name="adj" fmla="val 105412"/>
              </a:avLst>
            </a:prstGeom>
            <a:solidFill>
              <a:srgbClr val="0070C0"/>
            </a:solidFill>
            <a:ln>
              <a:solidFill>
                <a:srgbClr val="0070C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a:extLst>
                <a:ext uri="{FF2B5EF4-FFF2-40B4-BE49-F238E27FC236}">
                  <a16:creationId xmlns:a16="http://schemas.microsoft.com/office/drawing/2014/main" id="{6F60C982-B0AF-4FE6-B942-5FB743A7109C}"/>
                </a:ext>
              </a:extLst>
            </p:cNvPr>
            <p:cNvSpPr/>
            <p:nvPr userDrawn="1"/>
          </p:nvSpPr>
          <p:spPr>
            <a:xfrm rot="1381657">
              <a:off x="10794111" y="4454080"/>
              <a:ext cx="243100" cy="209568"/>
            </a:xfrm>
            <a:prstGeom prst="triangle">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梯形 13">
              <a:extLst>
                <a:ext uri="{FF2B5EF4-FFF2-40B4-BE49-F238E27FC236}">
                  <a16:creationId xmlns:a16="http://schemas.microsoft.com/office/drawing/2014/main" id="{2352AC65-5AE7-424C-BA7E-CDC70B0F38EC}"/>
                </a:ext>
              </a:extLst>
            </p:cNvPr>
            <p:cNvSpPr/>
            <p:nvPr userDrawn="1"/>
          </p:nvSpPr>
          <p:spPr>
            <a:xfrm rot="2418387">
              <a:off x="10493597" y="2731686"/>
              <a:ext cx="1883888" cy="803044"/>
            </a:xfrm>
            <a:prstGeom prst="trapezoid">
              <a:avLst>
                <a:gd name="adj" fmla="val 58008"/>
              </a:avLst>
            </a:prstGeom>
            <a:solidFill>
              <a:schemeClr val="accent3">
                <a:lumMod val="40000"/>
                <a:lumOff val="60000"/>
              </a:schemeClr>
            </a:solidFill>
            <a:ln>
              <a:solidFill>
                <a:schemeClr val="accent3">
                  <a:lumMod val="40000"/>
                  <a:lumOff val="60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直角三角形 14">
              <a:extLst>
                <a:ext uri="{FF2B5EF4-FFF2-40B4-BE49-F238E27FC236}">
                  <a16:creationId xmlns:a16="http://schemas.microsoft.com/office/drawing/2014/main" id="{976C3C50-3A67-4185-B426-5769925927F2}"/>
                </a:ext>
              </a:extLst>
            </p:cNvPr>
            <p:cNvSpPr/>
            <p:nvPr userDrawn="1"/>
          </p:nvSpPr>
          <p:spPr>
            <a:xfrm rot="2493510">
              <a:off x="11609478" y="2819162"/>
              <a:ext cx="1184345" cy="1306812"/>
            </a:xfrm>
            <a:prstGeom prst="rtTriangle">
              <a:avLst/>
            </a:prstGeom>
            <a:solidFill>
              <a:schemeClr val="accent3">
                <a:lumMod val="60000"/>
                <a:lumOff val="40000"/>
              </a:schemeClr>
            </a:solidFill>
            <a:ln>
              <a:solidFill>
                <a:schemeClr val="accent3">
                  <a:lumMod val="60000"/>
                  <a:lumOff val="40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7" name="直接连接符 16">
            <a:extLst>
              <a:ext uri="{FF2B5EF4-FFF2-40B4-BE49-F238E27FC236}">
                <a16:creationId xmlns:a16="http://schemas.microsoft.com/office/drawing/2014/main" id="{B3517E20-F19F-4D55-B515-45046B186388}"/>
              </a:ext>
            </a:extLst>
          </p:cNvPr>
          <p:cNvCxnSpPr>
            <a:cxnSpLocks/>
          </p:cNvCxnSpPr>
          <p:nvPr userDrawn="1"/>
        </p:nvCxnSpPr>
        <p:spPr>
          <a:xfrm flipV="1">
            <a:off x="-11420" y="1500631"/>
            <a:ext cx="12203420" cy="45988"/>
          </a:xfrm>
          <a:prstGeom prst="line">
            <a:avLst/>
          </a:prstGeom>
          <a:ln w="28575">
            <a:gradFill>
              <a:gsLst>
                <a:gs pos="22000">
                  <a:schemeClr val="accent1">
                    <a:lumMod val="5000"/>
                    <a:lumOff val="95000"/>
                  </a:schemeClr>
                </a:gs>
                <a:gs pos="40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1990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66AB44-3748-4EE3-9A51-1F2C9000EA8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8A3610D-CF40-4787-A928-92367596D73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0FB976D9-E57D-4615-A2BF-570BF4F48F0B}"/>
              </a:ext>
            </a:extLst>
          </p:cNvPr>
          <p:cNvSpPr>
            <a:spLocks noGrp="1"/>
          </p:cNvSpPr>
          <p:nvPr>
            <p:ph type="dt" sz="half" idx="10"/>
          </p:nvPr>
        </p:nvSpPr>
        <p:spPr/>
        <p:txBody>
          <a:bodyPr/>
          <a:lstStyle/>
          <a:p>
            <a:fld id="{05504D51-A6F6-4981-ADCE-6C5B784B5ACC}" type="datetimeFigureOut">
              <a:rPr lang="zh-CN" altLang="en-US" smtClean="0"/>
              <a:t>2018/12/12</a:t>
            </a:fld>
            <a:endParaRPr lang="zh-CN" altLang="en-US"/>
          </a:p>
        </p:txBody>
      </p:sp>
      <p:sp>
        <p:nvSpPr>
          <p:cNvPr id="5" name="页脚占位符 4">
            <a:extLst>
              <a:ext uri="{FF2B5EF4-FFF2-40B4-BE49-F238E27FC236}">
                <a16:creationId xmlns:a16="http://schemas.microsoft.com/office/drawing/2014/main" id="{46B34491-AB9F-487B-A6CB-A06737797FE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F8A4C50-2ACC-4458-8811-5F7E0C040613}"/>
              </a:ext>
            </a:extLst>
          </p:cNvPr>
          <p:cNvSpPr>
            <a:spLocks noGrp="1"/>
          </p:cNvSpPr>
          <p:nvPr>
            <p:ph type="sldNum" sz="quarter" idx="12"/>
          </p:nvPr>
        </p:nvSpPr>
        <p:spPr/>
        <p:txBody>
          <a:bodyPr/>
          <a:lstStyle/>
          <a:p>
            <a:fld id="{06EC0126-00BE-4E67-B7FB-3E06CD0CE68F}" type="slidenum">
              <a:rPr lang="zh-CN" altLang="en-US" smtClean="0"/>
              <a:t>‹#›</a:t>
            </a:fld>
            <a:endParaRPr lang="zh-CN" altLang="en-US"/>
          </a:p>
        </p:txBody>
      </p:sp>
      <p:grpSp>
        <p:nvGrpSpPr>
          <p:cNvPr id="8" name="组合 7">
            <a:extLst>
              <a:ext uri="{FF2B5EF4-FFF2-40B4-BE49-F238E27FC236}">
                <a16:creationId xmlns:a16="http://schemas.microsoft.com/office/drawing/2014/main" id="{D39D2089-6C20-41A1-A7BE-56107C7823D7}"/>
              </a:ext>
            </a:extLst>
          </p:cNvPr>
          <p:cNvGrpSpPr/>
          <p:nvPr userDrawn="1"/>
        </p:nvGrpSpPr>
        <p:grpSpPr>
          <a:xfrm rot="10800000">
            <a:off x="-501102" y="-66392"/>
            <a:ext cx="3758651" cy="4400951"/>
            <a:chOff x="8305800" y="1603037"/>
            <a:chExt cx="4488023" cy="5254963"/>
          </a:xfrm>
        </p:grpSpPr>
        <p:sp>
          <p:nvSpPr>
            <p:cNvPr id="9" name="梯形 8">
              <a:extLst>
                <a:ext uri="{FF2B5EF4-FFF2-40B4-BE49-F238E27FC236}">
                  <a16:creationId xmlns:a16="http://schemas.microsoft.com/office/drawing/2014/main" id="{34DBD172-5DB4-4A54-B16A-11F0A7BC4337}"/>
                </a:ext>
              </a:extLst>
            </p:cNvPr>
            <p:cNvSpPr/>
            <p:nvPr userDrawn="1"/>
          </p:nvSpPr>
          <p:spPr>
            <a:xfrm rot="19418180">
              <a:off x="9129307" y="3847294"/>
              <a:ext cx="2956749" cy="803044"/>
            </a:xfrm>
            <a:prstGeom prst="trapezoid">
              <a:avLst>
                <a:gd name="adj" fmla="val 58008"/>
              </a:avLst>
            </a:prstGeom>
            <a:solidFill>
              <a:schemeClr val="accent3">
                <a:lumMod val="40000"/>
                <a:lumOff val="60000"/>
              </a:schemeClr>
            </a:solidFill>
            <a:ln>
              <a:solidFill>
                <a:schemeClr val="accent3">
                  <a:lumMod val="40000"/>
                  <a:lumOff val="60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直角三角形 9">
              <a:extLst>
                <a:ext uri="{FF2B5EF4-FFF2-40B4-BE49-F238E27FC236}">
                  <a16:creationId xmlns:a16="http://schemas.microsoft.com/office/drawing/2014/main" id="{D87F3F7D-ACFC-4D44-9981-E3DAB331CAD7}"/>
                </a:ext>
              </a:extLst>
            </p:cNvPr>
            <p:cNvSpPr/>
            <p:nvPr userDrawn="1"/>
          </p:nvSpPr>
          <p:spPr>
            <a:xfrm flipH="1">
              <a:off x="8305800" y="3924300"/>
              <a:ext cx="3924300" cy="2933700"/>
            </a:xfrm>
            <a:prstGeom prst="rtTriangle">
              <a:avLst/>
            </a:prstGeom>
            <a:solidFill>
              <a:schemeClr val="accent1"/>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a:extLst>
                <a:ext uri="{FF2B5EF4-FFF2-40B4-BE49-F238E27FC236}">
                  <a16:creationId xmlns:a16="http://schemas.microsoft.com/office/drawing/2014/main" id="{C5342193-41A1-4613-8B86-01F6E0488253}"/>
                </a:ext>
              </a:extLst>
            </p:cNvPr>
            <p:cNvSpPr/>
            <p:nvPr userDrawn="1"/>
          </p:nvSpPr>
          <p:spPr>
            <a:xfrm rot="12460135">
              <a:off x="9451193" y="6191032"/>
              <a:ext cx="464582" cy="400501"/>
            </a:xfrm>
            <a:prstGeom prst="triangle">
              <a:avLst/>
            </a:prstGeom>
            <a:solidFill>
              <a:schemeClr val="accent3">
                <a:lumMod val="40000"/>
                <a:lumOff val="60000"/>
              </a:schemeClr>
            </a:solidFill>
            <a:ln>
              <a:solidFill>
                <a:schemeClr val="accent3">
                  <a:lumMod val="40000"/>
                  <a:lumOff val="60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a:extLst>
                <a:ext uri="{FF2B5EF4-FFF2-40B4-BE49-F238E27FC236}">
                  <a16:creationId xmlns:a16="http://schemas.microsoft.com/office/drawing/2014/main" id="{B4E373E5-4643-46BE-B481-384B0031EEF4}"/>
                </a:ext>
              </a:extLst>
            </p:cNvPr>
            <p:cNvSpPr/>
            <p:nvPr userDrawn="1"/>
          </p:nvSpPr>
          <p:spPr>
            <a:xfrm rot="1741876">
              <a:off x="11787016" y="5080497"/>
              <a:ext cx="243100" cy="209568"/>
            </a:xfrm>
            <a:prstGeom prst="triangle">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梯形 12">
              <a:extLst>
                <a:ext uri="{FF2B5EF4-FFF2-40B4-BE49-F238E27FC236}">
                  <a16:creationId xmlns:a16="http://schemas.microsoft.com/office/drawing/2014/main" id="{B1BA4758-948A-47CF-9144-0CA1B98D8455}"/>
                </a:ext>
              </a:extLst>
            </p:cNvPr>
            <p:cNvSpPr/>
            <p:nvPr userDrawn="1"/>
          </p:nvSpPr>
          <p:spPr>
            <a:xfrm rot="8593179">
              <a:off x="9437288" y="4548770"/>
              <a:ext cx="2956749" cy="308152"/>
            </a:xfrm>
            <a:prstGeom prst="trapezoid">
              <a:avLst>
                <a:gd name="adj" fmla="val 105412"/>
              </a:avLst>
            </a:prstGeom>
            <a:solidFill>
              <a:srgbClr val="0070C0"/>
            </a:solidFill>
            <a:ln>
              <a:solidFill>
                <a:srgbClr val="0070C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a:extLst>
                <a:ext uri="{FF2B5EF4-FFF2-40B4-BE49-F238E27FC236}">
                  <a16:creationId xmlns:a16="http://schemas.microsoft.com/office/drawing/2014/main" id="{5FE5AA5D-4926-4791-A845-A0E306F4A908}"/>
                </a:ext>
              </a:extLst>
            </p:cNvPr>
            <p:cNvSpPr/>
            <p:nvPr userDrawn="1"/>
          </p:nvSpPr>
          <p:spPr>
            <a:xfrm rot="1381657">
              <a:off x="10794111" y="4454080"/>
              <a:ext cx="243100" cy="209568"/>
            </a:xfrm>
            <a:prstGeom prst="triangle">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梯形 14">
              <a:extLst>
                <a:ext uri="{FF2B5EF4-FFF2-40B4-BE49-F238E27FC236}">
                  <a16:creationId xmlns:a16="http://schemas.microsoft.com/office/drawing/2014/main" id="{453A94D0-508E-4F96-B4E4-CECADF53D0B7}"/>
                </a:ext>
              </a:extLst>
            </p:cNvPr>
            <p:cNvSpPr/>
            <p:nvPr userDrawn="1"/>
          </p:nvSpPr>
          <p:spPr>
            <a:xfrm rot="2418387">
              <a:off x="10493597" y="2731686"/>
              <a:ext cx="1883888" cy="803044"/>
            </a:xfrm>
            <a:prstGeom prst="trapezoid">
              <a:avLst>
                <a:gd name="adj" fmla="val 58008"/>
              </a:avLst>
            </a:prstGeom>
            <a:solidFill>
              <a:schemeClr val="accent3">
                <a:lumMod val="40000"/>
                <a:lumOff val="60000"/>
              </a:schemeClr>
            </a:solidFill>
            <a:ln>
              <a:solidFill>
                <a:schemeClr val="accent3">
                  <a:lumMod val="40000"/>
                  <a:lumOff val="60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直角三角形 15">
              <a:extLst>
                <a:ext uri="{FF2B5EF4-FFF2-40B4-BE49-F238E27FC236}">
                  <a16:creationId xmlns:a16="http://schemas.microsoft.com/office/drawing/2014/main" id="{6173B7D8-D04B-49AD-832C-1601EBA3454B}"/>
                </a:ext>
              </a:extLst>
            </p:cNvPr>
            <p:cNvSpPr/>
            <p:nvPr userDrawn="1"/>
          </p:nvSpPr>
          <p:spPr>
            <a:xfrm rot="2493510">
              <a:off x="11609478" y="2819162"/>
              <a:ext cx="1184345" cy="1306812"/>
            </a:xfrm>
            <a:prstGeom prst="rtTriangle">
              <a:avLst/>
            </a:prstGeom>
            <a:solidFill>
              <a:schemeClr val="accent3">
                <a:lumMod val="60000"/>
                <a:lumOff val="40000"/>
              </a:schemeClr>
            </a:solidFill>
            <a:ln>
              <a:solidFill>
                <a:schemeClr val="accent3">
                  <a:lumMod val="60000"/>
                  <a:lumOff val="40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a:extLst>
                <a:ext uri="{FF2B5EF4-FFF2-40B4-BE49-F238E27FC236}">
                  <a16:creationId xmlns:a16="http://schemas.microsoft.com/office/drawing/2014/main" id="{253AF995-3342-4542-ADF2-697F0C709074}"/>
                </a:ext>
              </a:extLst>
            </p:cNvPr>
            <p:cNvSpPr/>
            <p:nvPr userDrawn="1"/>
          </p:nvSpPr>
          <p:spPr>
            <a:xfrm rot="18797005">
              <a:off x="10943735" y="1655637"/>
              <a:ext cx="762690" cy="657490"/>
            </a:xfrm>
            <a:prstGeom prst="triangle">
              <a:avLst/>
            </a:prstGeom>
            <a:solidFill>
              <a:schemeClr val="accent3">
                <a:lumMod val="50000"/>
              </a:schemeClr>
            </a:solidFill>
            <a:ln>
              <a:solidFill>
                <a:schemeClr val="accent3">
                  <a:lumMod val="50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a:extLst>
              <a:ext uri="{FF2B5EF4-FFF2-40B4-BE49-F238E27FC236}">
                <a16:creationId xmlns:a16="http://schemas.microsoft.com/office/drawing/2014/main" id="{FBD1A1FC-4B24-449A-8FE4-A9A880327976}"/>
              </a:ext>
            </a:extLst>
          </p:cNvPr>
          <p:cNvGrpSpPr/>
          <p:nvPr userDrawn="1"/>
        </p:nvGrpSpPr>
        <p:grpSpPr>
          <a:xfrm>
            <a:off x="10677799" y="4754501"/>
            <a:ext cx="1796502" cy="2103499"/>
            <a:chOff x="8305800" y="1603037"/>
            <a:chExt cx="4488023" cy="5254963"/>
          </a:xfrm>
        </p:grpSpPr>
        <p:sp>
          <p:nvSpPr>
            <p:cNvPr id="19" name="梯形 18">
              <a:extLst>
                <a:ext uri="{FF2B5EF4-FFF2-40B4-BE49-F238E27FC236}">
                  <a16:creationId xmlns:a16="http://schemas.microsoft.com/office/drawing/2014/main" id="{4CA9CB49-DFD2-4C68-A456-69571189F23E}"/>
                </a:ext>
              </a:extLst>
            </p:cNvPr>
            <p:cNvSpPr/>
            <p:nvPr userDrawn="1"/>
          </p:nvSpPr>
          <p:spPr>
            <a:xfrm rot="19418180">
              <a:off x="9129307" y="3847294"/>
              <a:ext cx="2956749" cy="803044"/>
            </a:xfrm>
            <a:prstGeom prst="trapezoid">
              <a:avLst>
                <a:gd name="adj" fmla="val 58008"/>
              </a:avLst>
            </a:prstGeom>
            <a:solidFill>
              <a:schemeClr val="accent3">
                <a:lumMod val="40000"/>
                <a:lumOff val="60000"/>
              </a:schemeClr>
            </a:solidFill>
            <a:ln>
              <a:solidFill>
                <a:schemeClr val="accent3">
                  <a:lumMod val="40000"/>
                  <a:lumOff val="60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直角三角形 19">
              <a:extLst>
                <a:ext uri="{FF2B5EF4-FFF2-40B4-BE49-F238E27FC236}">
                  <a16:creationId xmlns:a16="http://schemas.microsoft.com/office/drawing/2014/main" id="{CFFED5B5-162B-4B48-8E1F-47CA99A678EC}"/>
                </a:ext>
              </a:extLst>
            </p:cNvPr>
            <p:cNvSpPr/>
            <p:nvPr userDrawn="1"/>
          </p:nvSpPr>
          <p:spPr>
            <a:xfrm flipH="1">
              <a:off x="8305800" y="3924300"/>
              <a:ext cx="3924300" cy="2933700"/>
            </a:xfrm>
            <a:prstGeom prst="rtTriangle">
              <a:avLst/>
            </a:prstGeom>
            <a:solidFill>
              <a:schemeClr val="accent1"/>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a:extLst>
                <a:ext uri="{FF2B5EF4-FFF2-40B4-BE49-F238E27FC236}">
                  <a16:creationId xmlns:a16="http://schemas.microsoft.com/office/drawing/2014/main" id="{65F1531F-964C-44FE-BEEB-66A5F2CEC395}"/>
                </a:ext>
              </a:extLst>
            </p:cNvPr>
            <p:cNvSpPr/>
            <p:nvPr userDrawn="1"/>
          </p:nvSpPr>
          <p:spPr>
            <a:xfrm rot="12460135">
              <a:off x="9451193" y="6191032"/>
              <a:ext cx="464582" cy="400501"/>
            </a:xfrm>
            <a:prstGeom prst="triangle">
              <a:avLst/>
            </a:prstGeom>
            <a:solidFill>
              <a:schemeClr val="accent3">
                <a:lumMod val="40000"/>
                <a:lumOff val="60000"/>
              </a:schemeClr>
            </a:solidFill>
            <a:ln>
              <a:solidFill>
                <a:schemeClr val="accent3">
                  <a:lumMod val="40000"/>
                  <a:lumOff val="60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a:extLst>
                <a:ext uri="{FF2B5EF4-FFF2-40B4-BE49-F238E27FC236}">
                  <a16:creationId xmlns:a16="http://schemas.microsoft.com/office/drawing/2014/main" id="{27F374D4-5D6B-4BC6-BA9E-390A52BFA33E}"/>
                </a:ext>
              </a:extLst>
            </p:cNvPr>
            <p:cNvSpPr/>
            <p:nvPr userDrawn="1"/>
          </p:nvSpPr>
          <p:spPr>
            <a:xfrm rot="1741876">
              <a:off x="11787016" y="5080497"/>
              <a:ext cx="243100" cy="209568"/>
            </a:xfrm>
            <a:prstGeom prst="triangle">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梯形 22">
              <a:extLst>
                <a:ext uri="{FF2B5EF4-FFF2-40B4-BE49-F238E27FC236}">
                  <a16:creationId xmlns:a16="http://schemas.microsoft.com/office/drawing/2014/main" id="{9AB010C5-F40B-48B2-AB9E-55BB2F68BEFE}"/>
                </a:ext>
              </a:extLst>
            </p:cNvPr>
            <p:cNvSpPr/>
            <p:nvPr userDrawn="1"/>
          </p:nvSpPr>
          <p:spPr>
            <a:xfrm rot="8593179">
              <a:off x="9437288" y="4548770"/>
              <a:ext cx="2956749" cy="308152"/>
            </a:xfrm>
            <a:prstGeom prst="trapezoid">
              <a:avLst>
                <a:gd name="adj" fmla="val 105412"/>
              </a:avLst>
            </a:prstGeom>
            <a:solidFill>
              <a:srgbClr val="0070C0"/>
            </a:solidFill>
            <a:ln>
              <a:solidFill>
                <a:srgbClr val="0070C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a:extLst>
                <a:ext uri="{FF2B5EF4-FFF2-40B4-BE49-F238E27FC236}">
                  <a16:creationId xmlns:a16="http://schemas.microsoft.com/office/drawing/2014/main" id="{33BF9D65-5A35-42F9-B8AD-A1186F6EE3EB}"/>
                </a:ext>
              </a:extLst>
            </p:cNvPr>
            <p:cNvSpPr/>
            <p:nvPr userDrawn="1"/>
          </p:nvSpPr>
          <p:spPr>
            <a:xfrm rot="1381657">
              <a:off x="10794111" y="4454080"/>
              <a:ext cx="243100" cy="209568"/>
            </a:xfrm>
            <a:prstGeom prst="triangle">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梯形 24">
              <a:extLst>
                <a:ext uri="{FF2B5EF4-FFF2-40B4-BE49-F238E27FC236}">
                  <a16:creationId xmlns:a16="http://schemas.microsoft.com/office/drawing/2014/main" id="{BA6ED7BE-F5C5-4116-9841-CF0DC7A56509}"/>
                </a:ext>
              </a:extLst>
            </p:cNvPr>
            <p:cNvSpPr/>
            <p:nvPr userDrawn="1"/>
          </p:nvSpPr>
          <p:spPr>
            <a:xfrm rot="2418387">
              <a:off x="10493597" y="2731686"/>
              <a:ext cx="1883888" cy="803044"/>
            </a:xfrm>
            <a:prstGeom prst="trapezoid">
              <a:avLst>
                <a:gd name="adj" fmla="val 58008"/>
              </a:avLst>
            </a:prstGeom>
            <a:solidFill>
              <a:schemeClr val="accent3">
                <a:lumMod val="40000"/>
                <a:lumOff val="60000"/>
              </a:schemeClr>
            </a:solidFill>
            <a:ln>
              <a:solidFill>
                <a:schemeClr val="accent3">
                  <a:lumMod val="40000"/>
                  <a:lumOff val="60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直角三角形 25">
              <a:extLst>
                <a:ext uri="{FF2B5EF4-FFF2-40B4-BE49-F238E27FC236}">
                  <a16:creationId xmlns:a16="http://schemas.microsoft.com/office/drawing/2014/main" id="{1A9779A0-5768-4FE0-B52F-6A8391E1C136}"/>
                </a:ext>
              </a:extLst>
            </p:cNvPr>
            <p:cNvSpPr/>
            <p:nvPr userDrawn="1"/>
          </p:nvSpPr>
          <p:spPr>
            <a:xfrm rot="2493510">
              <a:off x="11609478" y="2819162"/>
              <a:ext cx="1184345" cy="1306812"/>
            </a:xfrm>
            <a:prstGeom prst="rtTriangle">
              <a:avLst/>
            </a:prstGeom>
            <a:solidFill>
              <a:schemeClr val="accent3">
                <a:lumMod val="60000"/>
                <a:lumOff val="40000"/>
              </a:schemeClr>
            </a:solidFill>
            <a:ln>
              <a:solidFill>
                <a:schemeClr val="accent3">
                  <a:lumMod val="60000"/>
                  <a:lumOff val="40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6">
              <a:extLst>
                <a:ext uri="{FF2B5EF4-FFF2-40B4-BE49-F238E27FC236}">
                  <a16:creationId xmlns:a16="http://schemas.microsoft.com/office/drawing/2014/main" id="{77E4FD42-EE22-47D2-8D86-82A940AB3BBA}"/>
                </a:ext>
              </a:extLst>
            </p:cNvPr>
            <p:cNvSpPr/>
            <p:nvPr userDrawn="1"/>
          </p:nvSpPr>
          <p:spPr>
            <a:xfrm rot="18797005">
              <a:off x="10943735" y="1655637"/>
              <a:ext cx="762690" cy="657490"/>
            </a:xfrm>
            <a:prstGeom prst="triangle">
              <a:avLst/>
            </a:prstGeom>
            <a:solidFill>
              <a:schemeClr val="accent3">
                <a:lumMod val="50000"/>
              </a:schemeClr>
            </a:solidFill>
            <a:ln>
              <a:solidFill>
                <a:schemeClr val="accent3">
                  <a:lumMod val="50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580031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F9BC56-5808-4905-864A-E1ECBFE964B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73F50A7-9A13-442F-9C78-03A6B701D17C}"/>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E1E03569-423F-4730-B5BF-7EB6744D6029}"/>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46D79F9B-6FD0-4CBD-8C15-A0076C717500}"/>
              </a:ext>
            </a:extLst>
          </p:cNvPr>
          <p:cNvSpPr>
            <a:spLocks noGrp="1"/>
          </p:cNvSpPr>
          <p:nvPr>
            <p:ph type="dt" sz="half" idx="10"/>
          </p:nvPr>
        </p:nvSpPr>
        <p:spPr/>
        <p:txBody>
          <a:bodyPr/>
          <a:lstStyle/>
          <a:p>
            <a:fld id="{05504D51-A6F6-4981-ADCE-6C5B784B5ACC}" type="datetimeFigureOut">
              <a:rPr lang="zh-CN" altLang="en-US" smtClean="0"/>
              <a:t>2018/12/12</a:t>
            </a:fld>
            <a:endParaRPr lang="zh-CN" altLang="en-US"/>
          </a:p>
        </p:txBody>
      </p:sp>
      <p:sp>
        <p:nvSpPr>
          <p:cNvPr id="6" name="页脚占位符 5">
            <a:extLst>
              <a:ext uri="{FF2B5EF4-FFF2-40B4-BE49-F238E27FC236}">
                <a16:creationId xmlns:a16="http://schemas.microsoft.com/office/drawing/2014/main" id="{BB16589E-A2A9-4CDD-B62A-261D5900671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0A22E3A-F119-42BC-9F8B-59A1F00C1D93}"/>
              </a:ext>
            </a:extLst>
          </p:cNvPr>
          <p:cNvSpPr>
            <a:spLocks noGrp="1"/>
          </p:cNvSpPr>
          <p:nvPr>
            <p:ph type="sldNum" sz="quarter" idx="12"/>
          </p:nvPr>
        </p:nvSpPr>
        <p:spPr/>
        <p:txBody>
          <a:bodyPr/>
          <a:lstStyle/>
          <a:p>
            <a:fld id="{06EC0126-00BE-4E67-B7FB-3E06CD0CE68F}" type="slidenum">
              <a:rPr lang="zh-CN" altLang="en-US" smtClean="0"/>
              <a:t>‹#›</a:t>
            </a:fld>
            <a:endParaRPr lang="zh-CN" altLang="en-US"/>
          </a:p>
        </p:txBody>
      </p:sp>
      <p:grpSp>
        <p:nvGrpSpPr>
          <p:cNvPr id="9" name="组合 8">
            <a:extLst>
              <a:ext uri="{FF2B5EF4-FFF2-40B4-BE49-F238E27FC236}">
                <a16:creationId xmlns:a16="http://schemas.microsoft.com/office/drawing/2014/main" id="{B6A071CA-8369-48F5-89C2-D1676BBAC4C3}"/>
              </a:ext>
            </a:extLst>
          </p:cNvPr>
          <p:cNvGrpSpPr/>
          <p:nvPr userDrawn="1"/>
        </p:nvGrpSpPr>
        <p:grpSpPr>
          <a:xfrm rot="10800000">
            <a:off x="-177252" y="0"/>
            <a:ext cx="1320252" cy="1213847"/>
            <a:chOff x="8305800" y="2731686"/>
            <a:chExt cx="4488023" cy="4126314"/>
          </a:xfrm>
        </p:grpSpPr>
        <p:sp>
          <p:nvSpPr>
            <p:cNvPr id="10" name="梯形 9">
              <a:extLst>
                <a:ext uri="{FF2B5EF4-FFF2-40B4-BE49-F238E27FC236}">
                  <a16:creationId xmlns:a16="http://schemas.microsoft.com/office/drawing/2014/main" id="{347869F3-0B32-4A42-9A3C-B65B0812419C}"/>
                </a:ext>
              </a:extLst>
            </p:cNvPr>
            <p:cNvSpPr/>
            <p:nvPr userDrawn="1"/>
          </p:nvSpPr>
          <p:spPr>
            <a:xfrm rot="19418180">
              <a:off x="9129307" y="3847294"/>
              <a:ext cx="2956749" cy="803044"/>
            </a:xfrm>
            <a:prstGeom prst="trapezoid">
              <a:avLst>
                <a:gd name="adj" fmla="val 58008"/>
              </a:avLst>
            </a:prstGeom>
            <a:solidFill>
              <a:schemeClr val="accent3">
                <a:lumMod val="40000"/>
                <a:lumOff val="60000"/>
              </a:schemeClr>
            </a:solidFill>
            <a:ln>
              <a:solidFill>
                <a:schemeClr val="accent3">
                  <a:lumMod val="40000"/>
                  <a:lumOff val="60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直角三角形 10">
              <a:extLst>
                <a:ext uri="{FF2B5EF4-FFF2-40B4-BE49-F238E27FC236}">
                  <a16:creationId xmlns:a16="http://schemas.microsoft.com/office/drawing/2014/main" id="{E22C0D83-0611-49B2-8625-1B03CF346526}"/>
                </a:ext>
              </a:extLst>
            </p:cNvPr>
            <p:cNvSpPr/>
            <p:nvPr userDrawn="1"/>
          </p:nvSpPr>
          <p:spPr>
            <a:xfrm flipH="1">
              <a:off x="8305800" y="3924300"/>
              <a:ext cx="3924300" cy="2933700"/>
            </a:xfrm>
            <a:prstGeom prst="rtTriangle">
              <a:avLst/>
            </a:prstGeom>
            <a:solidFill>
              <a:schemeClr val="accent1"/>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a:extLst>
                <a:ext uri="{FF2B5EF4-FFF2-40B4-BE49-F238E27FC236}">
                  <a16:creationId xmlns:a16="http://schemas.microsoft.com/office/drawing/2014/main" id="{48178511-3690-4416-875C-BECAE0CD09B1}"/>
                </a:ext>
              </a:extLst>
            </p:cNvPr>
            <p:cNvSpPr/>
            <p:nvPr userDrawn="1"/>
          </p:nvSpPr>
          <p:spPr>
            <a:xfrm rot="12460135">
              <a:off x="9451193" y="6191032"/>
              <a:ext cx="464582" cy="400501"/>
            </a:xfrm>
            <a:prstGeom prst="triangle">
              <a:avLst/>
            </a:prstGeom>
            <a:solidFill>
              <a:schemeClr val="accent3">
                <a:lumMod val="40000"/>
                <a:lumOff val="60000"/>
              </a:schemeClr>
            </a:solidFill>
            <a:ln>
              <a:solidFill>
                <a:schemeClr val="accent3">
                  <a:lumMod val="40000"/>
                  <a:lumOff val="60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a:extLst>
                <a:ext uri="{FF2B5EF4-FFF2-40B4-BE49-F238E27FC236}">
                  <a16:creationId xmlns:a16="http://schemas.microsoft.com/office/drawing/2014/main" id="{D853B950-78C4-438A-B709-70D1A9078424}"/>
                </a:ext>
              </a:extLst>
            </p:cNvPr>
            <p:cNvSpPr/>
            <p:nvPr userDrawn="1"/>
          </p:nvSpPr>
          <p:spPr>
            <a:xfrm rot="1741876">
              <a:off x="11787016" y="5080497"/>
              <a:ext cx="243100" cy="209568"/>
            </a:xfrm>
            <a:prstGeom prst="triangle">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梯形 13">
              <a:extLst>
                <a:ext uri="{FF2B5EF4-FFF2-40B4-BE49-F238E27FC236}">
                  <a16:creationId xmlns:a16="http://schemas.microsoft.com/office/drawing/2014/main" id="{ABA526C7-8AAE-4142-A5D6-86C47FC561BC}"/>
                </a:ext>
              </a:extLst>
            </p:cNvPr>
            <p:cNvSpPr/>
            <p:nvPr userDrawn="1"/>
          </p:nvSpPr>
          <p:spPr>
            <a:xfrm rot="8593179">
              <a:off x="9437288" y="4548770"/>
              <a:ext cx="2956749" cy="308152"/>
            </a:xfrm>
            <a:prstGeom prst="trapezoid">
              <a:avLst>
                <a:gd name="adj" fmla="val 105412"/>
              </a:avLst>
            </a:prstGeom>
            <a:solidFill>
              <a:srgbClr val="0070C0"/>
            </a:solidFill>
            <a:ln>
              <a:solidFill>
                <a:srgbClr val="0070C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a:extLst>
                <a:ext uri="{FF2B5EF4-FFF2-40B4-BE49-F238E27FC236}">
                  <a16:creationId xmlns:a16="http://schemas.microsoft.com/office/drawing/2014/main" id="{88A30A31-002D-42A2-ACD5-CE6A1D22748B}"/>
                </a:ext>
              </a:extLst>
            </p:cNvPr>
            <p:cNvSpPr/>
            <p:nvPr userDrawn="1"/>
          </p:nvSpPr>
          <p:spPr>
            <a:xfrm rot="1381657">
              <a:off x="10794111" y="4454080"/>
              <a:ext cx="243100" cy="209568"/>
            </a:xfrm>
            <a:prstGeom prst="triangle">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梯形 15">
              <a:extLst>
                <a:ext uri="{FF2B5EF4-FFF2-40B4-BE49-F238E27FC236}">
                  <a16:creationId xmlns:a16="http://schemas.microsoft.com/office/drawing/2014/main" id="{D8B77008-D9FD-40E2-BAC0-2FDEF6D1CCC8}"/>
                </a:ext>
              </a:extLst>
            </p:cNvPr>
            <p:cNvSpPr/>
            <p:nvPr userDrawn="1"/>
          </p:nvSpPr>
          <p:spPr>
            <a:xfrm rot="2418387">
              <a:off x="10493597" y="2731686"/>
              <a:ext cx="1883888" cy="803044"/>
            </a:xfrm>
            <a:prstGeom prst="trapezoid">
              <a:avLst>
                <a:gd name="adj" fmla="val 58008"/>
              </a:avLst>
            </a:prstGeom>
            <a:solidFill>
              <a:schemeClr val="accent3">
                <a:lumMod val="40000"/>
                <a:lumOff val="60000"/>
              </a:schemeClr>
            </a:solidFill>
            <a:ln>
              <a:solidFill>
                <a:schemeClr val="accent3">
                  <a:lumMod val="40000"/>
                  <a:lumOff val="60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直角三角形 16">
              <a:extLst>
                <a:ext uri="{FF2B5EF4-FFF2-40B4-BE49-F238E27FC236}">
                  <a16:creationId xmlns:a16="http://schemas.microsoft.com/office/drawing/2014/main" id="{331C0212-E30A-44FB-9752-C26785D6698C}"/>
                </a:ext>
              </a:extLst>
            </p:cNvPr>
            <p:cNvSpPr/>
            <p:nvPr userDrawn="1"/>
          </p:nvSpPr>
          <p:spPr>
            <a:xfrm rot="2493510">
              <a:off x="11609478" y="2819162"/>
              <a:ext cx="1184345" cy="1306812"/>
            </a:xfrm>
            <a:prstGeom prst="rtTriangle">
              <a:avLst/>
            </a:prstGeom>
            <a:solidFill>
              <a:schemeClr val="accent3">
                <a:lumMod val="60000"/>
                <a:lumOff val="40000"/>
              </a:schemeClr>
            </a:solidFill>
            <a:ln>
              <a:solidFill>
                <a:schemeClr val="accent3">
                  <a:lumMod val="60000"/>
                  <a:lumOff val="40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8" name="直接连接符 17">
            <a:extLst>
              <a:ext uri="{FF2B5EF4-FFF2-40B4-BE49-F238E27FC236}">
                <a16:creationId xmlns:a16="http://schemas.microsoft.com/office/drawing/2014/main" id="{4F268D0B-0770-4E9E-A401-652277FEC867}"/>
              </a:ext>
            </a:extLst>
          </p:cNvPr>
          <p:cNvCxnSpPr>
            <a:cxnSpLocks/>
          </p:cNvCxnSpPr>
          <p:nvPr userDrawn="1"/>
        </p:nvCxnSpPr>
        <p:spPr>
          <a:xfrm flipV="1">
            <a:off x="-11420" y="1500631"/>
            <a:ext cx="12203420" cy="45988"/>
          </a:xfrm>
          <a:prstGeom prst="line">
            <a:avLst/>
          </a:prstGeom>
          <a:ln w="28575">
            <a:gradFill>
              <a:gsLst>
                <a:gs pos="22000">
                  <a:schemeClr val="accent1">
                    <a:lumMod val="5000"/>
                    <a:lumOff val="95000"/>
                  </a:schemeClr>
                </a:gs>
                <a:gs pos="40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9934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2CEBCE-07B6-4D37-AC09-4E334ED1D36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C798FE8-12E8-4681-A067-B38875E941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0EE9F337-BBEA-4143-97FB-D199EA57660F}"/>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03273220-5A6A-4445-8534-F2362F0031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75401B7E-D9A5-4691-93FA-FF7A8024B305}"/>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8DC42A13-4852-46A4-BFA4-164A77B6AE99}"/>
              </a:ext>
            </a:extLst>
          </p:cNvPr>
          <p:cNvSpPr>
            <a:spLocks noGrp="1"/>
          </p:cNvSpPr>
          <p:nvPr>
            <p:ph type="dt" sz="half" idx="10"/>
          </p:nvPr>
        </p:nvSpPr>
        <p:spPr/>
        <p:txBody>
          <a:bodyPr/>
          <a:lstStyle/>
          <a:p>
            <a:fld id="{05504D51-A6F6-4981-ADCE-6C5B784B5ACC}" type="datetimeFigureOut">
              <a:rPr lang="zh-CN" altLang="en-US" smtClean="0"/>
              <a:t>2018/12/12</a:t>
            </a:fld>
            <a:endParaRPr lang="zh-CN" altLang="en-US"/>
          </a:p>
        </p:txBody>
      </p:sp>
      <p:sp>
        <p:nvSpPr>
          <p:cNvPr id="8" name="页脚占位符 7">
            <a:extLst>
              <a:ext uri="{FF2B5EF4-FFF2-40B4-BE49-F238E27FC236}">
                <a16:creationId xmlns:a16="http://schemas.microsoft.com/office/drawing/2014/main" id="{A674D872-C659-4CDE-A1CE-1B12F51B3F9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2C49C17-C959-414B-BBF8-2ED19EE05802}"/>
              </a:ext>
            </a:extLst>
          </p:cNvPr>
          <p:cNvSpPr>
            <a:spLocks noGrp="1"/>
          </p:cNvSpPr>
          <p:nvPr>
            <p:ph type="sldNum" sz="quarter" idx="12"/>
          </p:nvPr>
        </p:nvSpPr>
        <p:spPr/>
        <p:txBody>
          <a:bodyPr/>
          <a:lstStyle/>
          <a:p>
            <a:fld id="{06EC0126-00BE-4E67-B7FB-3E06CD0CE68F}" type="slidenum">
              <a:rPr lang="zh-CN" altLang="en-US" smtClean="0"/>
              <a:t>‹#›</a:t>
            </a:fld>
            <a:endParaRPr lang="zh-CN" altLang="en-US"/>
          </a:p>
        </p:txBody>
      </p:sp>
    </p:spTree>
    <p:extLst>
      <p:ext uri="{BB962C8B-B14F-4D97-AF65-F5344CB8AC3E}">
        <p14:creationId xmlns:p14="http://schemas.microsoft.com/office/powerpoint/2010/main" val="2894878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E2AB8C-BA9F-442E-9187-D4AFA4392F68}"/>
              </a:ext>
            </a:extLst>
          </p:cNvPr>
          <p:cNvSpPr>
            <a:spLocks noGrp="1"/>
          </p:cNvSpPr>
          <p:nvPr>
            <p:ph type="title"/>
          </p:nvPr>
        </p:nvSpPr>
        <p:spPr>
          <a:xfrm>
            <a:off x="97472" y="1391743"/>
            <a:ext cx="7505928" cy="1325563"/>
          </a:xfrm>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893F61F-3602-4355-87DD-C0F9A9CA9165}"/>
              </a:ext>
            </a:extLst>
          </p:cNvPr>
          <p:cNvSpPr>
            <a:spLocks noGrp="1"/>
          </p:cNvSpPr>
          <p:nvPr>
            <p:ph type="dt" sz="half" idx="10"/>
          </p:nvPr>
        </p:nvSpPr>
        <p:spPr/>
        <p:txBody>
          <a:bodyPr/>
          <a:lstStyle/>
          <a:p>
            <a:fld id="{05504D51-A6F6-4981-ADCE-6C5B784B5ACC}" type="datetimeFigureOut">
              <a:rPr lang="zh-CN" altLang="en-US" smtClean="0"/>
              <a:t>2018/12/12</a:t>
            </a:fld>
            <a:endParaRPr lang="zh-CN" altLang="en-US"/>
          </a:p>
        </p:txBody>
      </p:sp>
      <p:sp>
        <p:nvSpPr>
          <p:cNvPr id="4" name="页脚占位符 3">
            <a:extLst>
              <a:ext uri="{FF2B5EF4-FFF2-40B4-BE49-F238E27FC236}">
                <a16:creationId xmlns:a16="http://schemas.microsoft.com/office/drawing/2014/main" id="{A49AAB06-CB8C-49C7-A7DF-49D4B376036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0BEF1E7-6895-47A5-883F-A81543A3DC8E}"/>
              </a:ext>
            </a:extLst>
          </p:cNvPr>
          <p:cNvSpPr>
            <a:spLocks noGrp="1"/>
          </p:cNvSpPr>
          <p:nvPr>
            <p:ph type="sldNum" sz="quarter" idx="12"/>
          </p:nvPr>
        </p:nvSpPr>
        <p:spPr/>
        <p:txBody>
          <a:bodyPr/>
          <a:lstStyle/>
          <a:p>
            <a:fld id="{06EC0126-00BE-4E67-B7FB-3E06CD0CE68F}" type="slidenum">
              <a:rPr lang="zh-CN" altLang="en-US" smtClean="0"/>
              <a:t>‹#›</a:t>
            </a:fld>
            <a:endParaRPr lang="zh-CN" altLang="en-US"/>
          </a:p>
        </p:txBody>
      </p:sp>
      <p:grpSp>
        <p:nvGrpSpPr>
          <p:cNvPr id="6" name="组合 5">
            <a:extLst>
              <a:ext uri="{FF2B5EF4-FFF2-40B4-BE49-F238E27FC236}">
                <a16:creationId xmlns:a16="http://schemas.microsoft.com/office/drawing/2014/main" id="{9794D8AE-0DB7-4018-B63A-C9A0AF5C673B}"/>
              </a:ext>
            </a:extLst>
          </p:cNvPr>
          <p:cNvGrpSpPr/>
          <p:nvPr userDrawn="1"/>
        </p:nvGrpSpPr>
        <p:grpSpPr>
          <a:xfrm rot="5400000">
            <a:off x="205937" y="4560546"/>
            <a:ext cx="2410224" cy="2822097"/>
            <a:chOff x="8305800" y="1603037"/>
            <a:chExt cx="4488023" cy="5254963"/>
          </a:xfrm>
        </p:grpSpPr>
        <p:sp>
          <p:nvSpPr>
            <p:cNvPr id="7" name="梯形 6">
              <a:extLst>
                <a:ext uri="{FF2B5EF4-FFF2-40B4-BE49-F238E27FC236}">
                  <a16:creationId xmlns:a16="http://schemas.microsoft.com/office/drawing/2014/main" id="{3362C847-0A80-41D0-8709-B305C581B4F2}"/>
                </a:ext>
              </a:extLst>
            </p:cNvPr>
            <p:cNvSpPr/>
            <p:nvPr userDrawn="1"/>
          </p:nvSpPr>
          <p:spPr>
            <a:xfrm rot="19418180">
              <a:off x="9129307" y="3847294"/>
              <a:ext cx="2956749" cy="803044"/>
            </a:xfrm>
            <a:prstGeom prst="trapezoid">
              <a:avLst>
                <a:gd name="adj" fmla="val 58008"/>
              </a:avLst>
            </a:prstGeom>
            <a:solidFill>
              <a:schemeClr val="accent3">
                <a:lumMod val="40000"/>
                <a:lumOff val="60000"/>
              </a:schemeClr>
            </a:solidFill>
            <a:ln>
              <a:solidFill>
                <a:schemeClr val="accent3">
                  <a:lumMod val="40000"/>
                  <a:lumOff val="60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7">
              <a:extLst>
                <a:ext uri="{FF2B5EF4-FFF2-40B4-BE49-F238E27FC236}">
                  <a16:creationId xmlns:a16="http://schemas.microsoft.com/office/drawing/2014/main" id="{C5269C4F-363E-443B-85BF-7E3F42712D21}"/>
                </a:ext>
              </a:extLst>
            </p:cNvPr>
            <p:cNvSpPr/>
            <p:nvPr userDrawn="1"/>
          </p:nvSpPr>
          <p:spPr>
            <a:xfrm flipH="1">
              <a:off x="8305800" y="3924300"/>
              <a:ext cx="3924300" cy="2933700"/>
            </a:xfrm>
            <a:prstGeom prst="rtTriangle">
              <a:avLst/>
            </a:prstGeom>
            <a:solidFill>
              <a:schemeClr val="accent1"/>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a:extLst>
                <a:ext uri="{FF2B5EF4-FFF2-40B4-BE49-F238E27FC236}">
                  <a16:creationId xmlns:a16="http://schemas.microsoft.com/office/drawing/2014/main" id="{B50408E3-E8D2-499F-AE25-29A979048C24}"/>
                </a:ext>
              </a:extLst>
            </p:cNvPr>
            <p:cNvSpPr/>
            <p:nvPr userDrawn="1"/>
          </p:nvSpPr>
          <p:spPr>
            <a:xfrm rot="12460135">
              <a:off x="9451193" y="6191032"/>
              <a:ext cx="464582" cy="400501"/>
            </a:xfrm>
            <a:prstGeom prst="triangle">
              <a:avLst/>
            </a:prstGeom>
            <a:solidFill>
              <a:schemeClr val="accent3">
                <a:lumMod val="40000"/>
                <a:lumOff val="60000"/>
              </a:schemeClr>
            </a:solidFill>
            <a:ln>
              <a:solidFill>
                <a:schemeClr val="accent3">
                  <a:lumMod val="40000"/>
                  <a:lumOff val="60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a:extLst>
                <a:ext uri="{FF2B5EF4-FFF2-40B4-BE49-F238E27FC236}">
                  <a16:creationId xmlns:a16="http://schemas.microsoft.com/office/drawing/2014/main" id="{63F03F70-9600-47C6-920C-40F46A0EFF42}"/>
                </a:ext>
              </a:extLst>
            </p:cNvPr>
            <p:cNvSpPr/>
            <p:nvPr userDrawn="1"/>
          </p:nvSpPr>
          <p:spPr>
            <a:xfrm rot="1741876">
              <a:off x="11787016" y="5080497"/>
              <a:ext cx="243100" cy="209568"/>
            </a:xfrm>
            <a:prstGeom prst="triangle">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梯形 10">
              <a:extLst>
                <a:ext uri="{FF2B5EF4-FFF2-40B4-BE49-F238E27FC236}">
                  <a16:creationId xmlns:a16="http://schemas.microsoft.com/office/drawing/2014/main" id="{D24BB9F3-E414-4CAA-B24D-83D945BF8D7E}"/>
                </a:ext>
              </a:extLst>
            </p:cNvPr>
            <p:cNvSpPr/>
            <p:nvPr userDrawn="1"/>
          </p:nvSpPr>
          <p:spPr>
            <a:xfrm rot="8593179">
              <a:off x="9437288" y="4548770"/>
              <a:ext cx="2956749" cy="308152"/>
            </a:xfrm>
            <a:prstGeom prst="trapezoid">
              <a:avLst>
                <a:gd name="adj" fmla="val 105412"/>
              </a:avLst>
            </a:prstGeom>
            <a:solidFill>
              <a:srgbClr val="0070C0"/>
            </a:solidFill>
            <a:ln>
              <a:solidFill>
                <a:srgbClr val="0070C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a:extLst>
                <a:ext uri="{FF2B5EF4-FFF2-40B4-BE49-F238E27FC236}">
                  <a16:creationId xmlns:a16="http://schemas.microsoft.com/office/drawing/2014/main" id="{59D6EBB5-275C-4676-8757-DE0874275E60}"/>
                </a:ext>
              </a:extLst>
            </p:cNvPr>
            <p:cNvSpPr/>
            <p:nvPr userDrawn="1"/>
          </p:nvSpPr>
          <p:spPr>
            <a:xfrm rot="1381657">
              <a:off x="10794111" y="4454080"/>
              <a:ext cx="243100" cy="209568"/>
            </a:xfrm>
            <a:prstGeom prst="triangle">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梯形 12">
              <a:extLst>
                <a:ext uri="{FF2B5EF4-FFF2-40B4-BE49-F238E27FC236}">
                  <a16:creationId xmlns:a16="http://schemas.microsoft.com/office/drawing/2014/main" id="{4206DF28-385C-4004-A508-E7A97533FF46}"/>
                </a:ext>
              </a:extLst>
            </p:cNvPr>
            <p:cNvSpPr/>
            <p:nvPr userDrawn="1"/>
          </p:nvSpPr>
          <p:spPr>
            <a:xfrm rot="2418387">
              <a:off x="10493597" y="2731686"/>
              <a:ext cx="1883888" cy="803044"/>
            </a:xfrm>
            <a:prstGeom prst="trapezoid">
              <a:avLst>
                <a:gd name="adj" fmla="val 58008"/>
              </a:avLst>
            </a:prstGeom>
            <a:solidFill>
              <a:schemeClr val="accent3">
                <a:lumMod val="40000"/>
                <a:lumOff val="60000"/>
              </a:schemeClr>
            </a:solidFill>
            <a:ln>
              <a:solidFill>
                <a:schemeClr val="accent3">
                  <a:lumMod val="40000"/>
                  <a:lumOff val="60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直角三角形 13">
              <a:extLst>
                <a:ext uri="{FF2B5EF4-FFF2-40B4-BE49-F238E27FC236}">
                  <a16:creationId xmlns:a16="http://schemas.microsoft.com/office/drawing/2014/main" id="{7EBF41CB-F6B6-4EE7-BD07-9AADEAB5C290}"/>
                </a:ext>
              </a:extLst>
            </p:cNvPr>
            <p:cNvSpPr/>
            <p:nvPr userDrawn="1"/>
          </p:nvSpPr>
          <p:spPr>
            <a:xfrm rot="2493510">
              <a:off x="11609478" y="2819162"/>
              <a:ext cx="1184345" cy="1306812"/>
            </a:xfrm>
            <a:prstGeom prst="rtTriangle">
              <a:avLst/>
            </a:prstGeom>
            <a:solidFill>
              <a:schemeClr val="accent3">
                <a:lumMod val="60000"/>
                <a:lumOff val="40000"/>
              </a:schemeClr>
            </a:solidFill>
            <a:ln>
              <a:solidFill>
                <a:schemeClr val="accent3">
                  <a:lumMod val="60000"/>
                  <a:lumOff val="40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a:extLst>
                <a:ext uri="{FF2B5EF4-FFF2-40B4-BE49-F238E27FC236}">
                  <a16:creationId xmlns:a16="http://schemas.microsoft.com/office/drawing/2014/main" id="{085B9236-9147-4C60-96AE-004A007BB4DA}"/>
                </a:ext>
              </a:extLst>
            </p:cNvPr>
            <p:cNvSpPr/>
            <p:nvPr userDrawn="1"/>
          </p:nvSpPr>
          <p:spPr>
            <a:xfrm rot="18797005">
              <a:off x="10943735" y="1655637"/>
              <a:ext cx="762690" cy="657490"/>
            </a:xfrm>
            <a:prstGeom prst="triangle">
              <a:avLst/>
            </a:prstGeom>
            <a:solidFill>
              <a:schemeClr val="accent3">
                <a:lumMod val="50000"/>
              </a:schemeClr>
            </a:solidFill>
            <a:ln>
              <a:solidFill>
                <a:schemeClr val="accent3">
                  <a:lumMod val="50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6" name="直接连接符 15">
            <a:extLst>
              <a:ext uri="{FF2B5EF4-FFF2-40B4-BE49-F238E27FC236}">
                <a16:creationId xmlns:a16="http://schemas.microsoft.com/office/drawing/2014/main" id="{98F051F8-C3B7-4A1C-8ABF-AB680E039F88}"/>
              </a:ext>
            </a:extLst>
          </p:cNvPr>
          <p:cNvCxnSpPr>
            <a:cxnSpLocks/>
          </p:cNvCxnSpPr>
          <p:nvPr userDrawn="1"/>
        </p:nvCxnSpPr>
        <p:spPr>
          <a:xfrm flipH="1">
            <a:off x="3124200" y="-323850"/>
            <a:ext cx="38100" cy="7181850"/>
          </a:xfrm>
          <a:prstGeom prst="line">
            <a:avLst/>
          </a:prstGeom>
          <a:ln w="28575">
            <a:solidFill>
              <a:schemeClr val="accent3"/>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5051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D5DAA2-B212-4FCB-8CAB-8C16911295B6}"/>
              </a:ext>
            </a:extLst>
          </p:cNvPr>
          <p:cNvSpPr>
            <a:spLocks noGrp="1"/>
          </p:cNvSpPr>
          <p:nvPr>
            <p:ph type="dt" sz="half" idx="10"/>
          </p:nvPr>
        </p:nvSpPr>
        <p:spPr/>
        <p:txBody>
          <a:bodyPr/>
          <a:lstStyle/>
          <a:p>
            <a:fld id="{05504D51-A6F6-4981-ADCE-6C5B784B5ACC}" type="datetimeFigureOut">
              <a:rPr lang="zh-CN" altLang="en-US" smtClean="0"/>
              <a:t>2018/12/12</a:t>
            </a:fld>
            <a:endParaRPr lang="zh-CN" altLang="en-US"/>
          </a:p>
        </p:txBody>
      </p:sp>
      <p:sp>
        <p:nvSpPr>
          <p:cNvPr id="3" name="页脚占位符 2">
            <a:extLst>
              <a:ext uri="{FF2B5EF4-FFF2-40B4-BE49-F238E27FC236}">
                <a16:creationId xmlns:a16="http://schemas.microsoft.com/office/drawing/2014/main" id="{9ABEE2A7-89A0-4EFA-9C29-3F56E53F5C7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B14D208-2000-491F-AA9C-CED54878C0B0}"/>
              </a:ext>
            </a:extLst>
          </p:cNvPr>
          <p:cNvSpPr>
            <a:spLocks noGrp="1"/>
          </p:cNvSpPr>
          <p:nvPr>
            <p:ph type="sldNum" sz="quarter" idx="12"/>
          </p:nvPr>
        </p:nvSpPr>
        <p:spPr/>
        <p:txBody>
          <a:bodyPr/>
          <a:lstStyle/>
          <a:p>
            <a:fld id="{06EC0126-00BE-4E67-B7FB-3E06CD0CE68F}" type="slidenum">
              <a:rPr lang="zh-CN" altLang="en-US" smtClean="0"/>
              <a:t>‹#›</a:t>
            </a:fld>
            <a:endParaRPr lang="zh-CN" altLang="en-US"/>
          </a:p>
        </p:txBody>
      </p:sp>
    </p:spTree>
    <p:extLst>
      <p:ext uri="{BB962C8B-B14F-4D97-AF65-F5344CB8AC3E}">
        <p14:creationId xmlns:p14="http://schemas.microsoft.com/office/powerpoint/2010/main" val="971861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732AB1-8820-4B4B-A30C-D0A98977468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6EB3E73-F7FF-4EE1-A4E5-E33F4B6E6E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843304ED-9BCF-405F-AA77-333559183A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8CA98EEC-BF1F-4E6A-B3A2-381CFF488CDF}"/>
              </a:ext>
            </a:extLst>
          </p:cNvPr>
          <p:cNvSpPr>
            <a:spLocks noGrp="1"/>
          </p:cNvSpPr>
          <p:nvPr>
            <p:ph type="dt" sz="half" idx="10"/>
          </p:nvPr>
        </p:nvSpPr>
        <p:spPr/>
        <p:txBody>
          <a:bodyPr/>
          <a:lstStyle/>
          <a:p>
            <a:fld id="{05504D51-A6F6-4981-ADCE-6C5B784B5ACC}" type="datetimeFigureOut">
              <a:rPr lang="zh-CN" altLang="en-US" smtClean="0"/>
              <a:t>2018/12/12</a:t>
            </a:fld>
            <a:endParaRPr lang="zh-CN" altLang="en-US"/>
          </a:p>
        </p:txBody>
      </p:sp>
      <p:sp>
        <p:nvSpPr>
          <p:cNvPr id="6" name="页脚占位符 5">
            <a:extLst>
              <a:ext uri="{FF2B5EF4-FFF2-40B4-BE49-F238E27FC236}">
                <a16:creationId xmlns:a16="http://schemas.microsoft.com/office/drawing/2014/main" id="{F86658CD-7E78-4861-A94B-C4E255020D4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A76CA42-8CDE-4CBC-B0C9-E9554CDF7B31}"/>
              </a:ext>
            </a:extLst>
          </p:cNvPr>
          <p:cNvSpPr>
            <a:spLocks noGrp="1"/>
          </p:cNvSpPr>
          <p:nvPr>
            <p:ph type="sldNum" sz="quarter" idx="12"/>
          </p:nvPr>
        </p:nvSpPr>
        <p:spPr/>
        <p:txBody>
          <a:bodyPr/>
          <a:lstStyle/>
          <a:p>
            <a:fld id="{06EC0126-00BE-4E67-B7FB-3E06CD0CE68F}" type="slidenum">
              <a:rPr lang="zh-CN" altLang="en-US" smtClean="0"/>
              <a:t>‹#›</a:t>
            </a:fld>
            <a:endParaRPr lang="zh-CN" altLang="en-US"/>
          </a:p>
        </p:txBody>
      </p:sp>
    </p:spTree>
    <p:extLst>
      <p:ext uri="{BB962C8B-B14F-4D97-AF65-F5344CB8AC3E}">
        <p14:creationId xmlns:p14="http://schemas.microsoft.com/office/powerpoint/2010/main" val="1010696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C1D745-B7C5-4383-BE4F-426C650524C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A6A4BDC-CCB5-409C-97CA-031ED1183C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9E47003-B9BA-4D66-A29D-1395989458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325AAE16-E694-4AC3-9E70-94BDA3110BB4}"/>
              </a:ext>
            </a:extLst>
          </p:cNvPr>
          <p:cNvSpPr>
            <a:spLocks noGrp="1"/>
          </p:cNvSpPr>
          <p:nvPr>
            <p:ph type="dt" sz="half" idx="10"/>
          </p:nvPr>
        </p:nvSpPr>
        <p:spPr/>
        <p:txBody>
          <a:bodyPr/>
          <a:lstStyle/>
          <a:p>
            <a:fld id="{05504D51-A6F6-4981-ADCE-6C5B784B5ACC}" type="datetimeFigureOut">
              <a:rPr lang="zh-CN" altLang="en-US" smtClean="0"/>
              <a:t>2018/12/12</a:t>
            </a:fld>
            <a:endParaRPr lang="zh-CN" altLang="en-US"/>
          </a:p>
        </p:txBody>
      </p:sp>
      <p:sp>
        <p:nvSpPr>
          <p:cNvPr id="6" name="页脚占位符 5">
            <a:extLst>
              <a:ext uri="{FF2B5EF4-FFF2-40B4-BE49-F238E27FC236}">
                <a16:creationId xmlns:a16="http://schemas.microsoft.com/office/drawing/2014/main" id="{13FF54C7-E1AF-49BE-A24B-B4E08DD8267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7D01AB4-ABA8-427E-B10B-FF5B52937E67}"/>
              </a:ext>
            </a:extLst>
          </p:cNvPr>
          <p:cNvSpPr>
            <a:spLocks noGrp="1"/>
          </p:cNvSpPr>
          <p:nvPr>
            <p:ph type="sldNum" sz="quarter" idx="12"/>
          </p:nvPr>
        </p:nvSpPr>
        <p:spPr/>
        <p:txBody>
          <a:bodyPr/>
          <a:lstStyle/>
          <a:p>
            <a:fld id="{06EC0126-00BE-4E67-B7FB-3E06CD0CE68F}" type="slidenum">
              <a:rPr lang="zh-CN" altLang="en-US" smtClean="0"/>
              <a:t>‹#›</a:t>
            </a:fld>
            <a:endParaRPr lang="zh-CN" altLang="en-US"/>
          </a:p>
        </p:txBody>
      </p:sp>
    </p:spTree>
    <p:extLst>
      <p:ext uri="{BB962C8B-B14F-4D97-AF65-F5344CB8AC3E}">
        <p14:creationId xmlns:p14="http://schemas.microsoft.com/office/powerpoint/2010/main" val="1060036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140D8AD-3509-41CF-8823-0A6667FCA2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89B4858-7248-4B45-8B97-5C36D13E86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9EFF8DF-E38F-463B-8F03-F5014D99B5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504D51-A6F6-4981-ADCE-6C5B784B5ACC}" type="datetimeFigureOut">
              <a:rPr lang="zh-CN" altLang="en-US" smtClean="0"/>
              <a:t>2018/12/12</a:t>
            </a:fld>
            <a:endParaRPr lang="zh-CN" altLang="en-US"/>
          </a:p>
        </p:txBody>
      </p:sp>
      <p:sp>
        <p:nvSpPr>
          <p:cNvPr id="5" name="页脚占位符 4">
            <a:extLst>
              <a:ext uri="{FF2B5EF4-FFF2-40B4-BE49-F238E27FC236}">
                <a16:creationId xmlns:a16="http://schemas.microsoft.com/office/drawing/2014/main" id="{EF5CA77B-92D3-4511-9E8F-4CDBBA1072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F3F490B-8D46-4ECC-93B1-6501DE77AE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EC0126-00BE-4E67-B7FB-3E06CD0CE68F}" type="slidenum">
              <a:rPr lang="zh-CN" altLang="en-US" smtClean="0"/>
              <a:t>‹#›</a:t>
            </a:fld>
            <a:endParaRPr lang="zh-CN" altLang="en-US"/>
          </a:p>
        </p:txBody>
      </p:sp>
    </p:spTree>
    <p:extLst>
      <p:ext uri="{BB962C8B-B14F-4D97-AF65-F5344CB8AC3E}">
        <p14:creationId xmlns:p14="http://schemas.microsoft.com/office/powerpoint/2010/main" val="14193608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2.svg"/><Relationship Id="rId7" Type="http://schemas.openxmlformats.org/officeDocument/2006/relationships/image" Target="../media/image6.svg"/><Relationship Id="rId2" Type="http://schemas.openxmlformats.org/officeDocument/2006/relationships/image" Target="../media/image11.pn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14.svg"/><Relationship Id="rId4" Type="http://schemas.openxmlformats.org/officeDocument/2006/relationships/image" Target="../media/image13.png"/><Relationship Id="rId9" Type="http://schemas.openxmlformats.org/officeDocument/2006/relationships/image" Target="../media/image16.svg"/></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image" Target="../media/image18.svg"/><Relationship Id="rId7" Type="http://schemas.openxmlformats.org/officeDocument/2006/relationships/image" Target="../media/image22.sv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sv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18.svg"/><Relationship Id="rId7" Type="http://schemas.openxmlformats.org/officeDocument/2006/relationships/image" Target="../media/image22.sv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sv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2.sv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6.sv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2.xml.rels><?xml version="1.0" encoding="UTF-8" standalone="yes"?>
<Relationships xmlns="http://schemas.openxmlformats.org/package/2006/relationships"><Relationship Id="rId8" Type="http://schemas.openxmlformats.org/officeDocument/2006/relationships/diagramLayout" Target="../diagrams/layout5.xml"/><Relationship Id="rId13" Type="http://schemas.openxmlformats.org/officeDocument/2006/relationships/diagramLayout" Target="../diagrams/layout6.xml"/><Relationship Id="rId3" Type="http://schemas.openxmlformats.org/officeDocument/2006/relationships/diagramLayout" Target="../diagrams/layout4.xml"/><Relationship Id="rId7" Type="http://schemas.openxmlformats.org/officeDocument/2006/relationships/diagramData" Target="../diagrams/data5.xml"/><Relationship Id="rId12" Type="http://schemas.openxmlformats.org/officeDocument/2006/relationships/diagramData" Target="../diagrams/data6.xml"/><Relationship Id="rId2" Type="http://schemas.openxmlformats.org/officeDocument/2006/relationships/diagramData" Target="../diagrams/data4.xml"/><Relationship Id="rId16" Type="http://schemas.microsoft.com/office/2007/relationships/diagramDrawing" Target="../diagrams/drawing6.xml"/><Relationship Id="rId1" Type="http://schemas.openxmlformats.org/officeDocument/2006/relationships/slideLayout" Target="../slideLayouts/slideLayout2.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5" Type="http://schemas.openxmlformats.org/officeDocument/2006/relationships/diagramColors" Target="../diagrams/colors6.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 Id="rId14" Type="http://schemas.openxmlformats.org/officeDocument/2006/relationships/diagramQuickStyle" Target="../diagrams/quickStyle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customXml" Target="../ink/ink1.xml"/></Relationships>
</file>

<file path=ppt/slides/_rels/slide2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5.png"/><Relationship Id="rId7" Type="http://schemas.openxmlformats.org/officeDocument/2006/relationships/image" Target="../media/image11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10.png"/><Relationship Id="rId4" Type="http://schemas.openxmlformats.org/officeDocument/2006/relationships/customXml" Target="../ink/ink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9857993B-6301-4BEF-8841-2F5384074634}"/>
              </a:ext>
            </a:extLst>
          </p:cNvPr>
          <p:cNvSpPr>
            <a:spLocks noGrp="1"/>
          </p:cNvSpPr>
          <p:nvPr>
            <p:ph type="ctrTitle"/>
          </p:nvPr>
        </p:nvSpPr>
        <p:spPr>
          <a:xfrm>
            <a:off x="590550" y="1854994"/>
            <a:ext cx="9334500" cy="2311401"/>
          </a:xfrm>
        </p:spPr>
        <p:txBody>
          <a:bodyPr>
            <a:normAutofit fontScale="90000"/>
          </a:bodyPr>
          <a:lstStyle/>
          <a:p>
            <a:pPr algn="l"/>
            <a:r>
              <a:rPr lang="en-US" altLang="zh-CN" sz="6700" dirty="0"/>
              <a:t>Recommendation System</a:t>
            </a:r>
            <a:br>
              <a:rPr lang="en-US" altLang="zh-CN" dirty="0"/>
            </a:br>
            <a:r>
              <a:rPr lang="en-US" altLang="zh-CN" dirty="0"/>
              <a:t>--</a:t>
            </a:r>
            <a:r>
              <a:rPr lang="en-US" altLang="zh-CN" sz="4400" dirty="0"/>
              <a:t>Principle and Application </a:t>
            </a:r>
            <a:endParaRPr lang="zh-CN" altLang="en-US" dirty="0"/>
          </a:p>
        </p:txBody>
      </p:sp>
      <p:sp>
        <p:nvSpPr>
          <p:cNvPr id="5" name="副标题 4">
            <a:extLst>
              <a:ext uri="{FF2B5EF4-FFF2-40B4-BE49-F238E27FC236}">
                <a16:creationId xmlns:a16="http://schemas.microsoft.com/office/drawing/2014/main" id="{1443E851-0284-46DF-8EC6-21959A675C22}"/>
              </a:ext>
            </a:extLst>
          </p:cNvPr>
          <p:cNvSpPr>
            <a:spLocks noGrp="1"/>
          </p:cNvSpPr>
          <p:nvPr>
            <p:ph type="subTitle" idx="1"/>
          </p:nvPr>
        </p:nvSpPr>
        <p:spPr>
          <a:xfrm>
            <a:off x="590550" y="4717256"/>
            <a:ext cx="4362450" cy="723900"/>
          </a:xfrm>
          <a:ln>
            <a:solidFill>
              <a:schemeClr val="accent3"/>
            </a:solidFill>
            <a:prstDash val="lgDash"/>
          </a:ln>
        </p:spPr>
        <p:txBody>
          <a:bodyPr>
            <a:normAutofit lnSpcReduction="10000"/>
          </a:bodyPr>
          <a:lstStyle/>
          <a:p>
            <a:pPr algn="l"/>
            <a:r>
              <a:rPr lang="en-US" altLang="zh-CN" sz="2000" dirty="0"/>
              <a:t>Yang Yilin                  Chen </a:t>
            </a:r>
            <a:r>
              <a:rPr lang="en-US" altLang="zh-CN" sz="2000" dirty="0" err="1"/>
              <a:t>Yangchun</a:t>
            </a:r>
            <a:endParaRPr lang="en-US" altLang="zh-CN" sz="2000" dirty="0"/>
          </a:p>
          <a:p>
            <a:pPr algn="l"/>
            <a:r>
              <a:rPr lang="en-US" altLang="zh-CN" sz="2000" dirty="0"/>
              <a:t>ID: 1155112516         ID:1155121611</a:t>
            </a:r>
          </a:p>
          <a:p>
            <a:endParaRPr lang="zh-CN" altLang="en-US" sz="2000" dirty="0"/>
          </a:p>
        </p:txBody>
      </p:sp>
    </p:spTree>
    <p:extLst>
      <p:ext uri="{BB962C8B-B14F-4D97-AF65-F5344CB8AC3E}">
        <p14:creationId xmlns:p14="http://schemas.microsoft.com/office/powerpoint/2010/main" val="36785581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EDE09C2-CFB6-4800-8222-DE09F23DA55C}"/>
              </a:ext>
            </a:extLst>
          </p:cNvPr>
          <p:cNvSpPr>
            <a:spLocks noGrp="1"/>
          </p:cNvSpPr>
          <p:nvPr>
            <p:ph type="title"/>
          </p:nvPr>
        </p:nvSpPr>
        <p:spPr>
          <a:xfrm>
            <a:off x="837796" y="157300"/>
            <a:ext cx="11354204" cy="1325563"/>
          </a:xfrm>
        </p:spPr>
        <p:txBody>
          <a:bodyPr/>
          <a:lstStyle/>
          <a:p>
            <a:r>
              <a:rPr lang="en-US" altLang="zh-CN" dirty="0">
                <a:latin typeface="Arial" panose="020B0604020202020204" pitchFamily="34" charset="0"/>
                <a:ea typeface="+mn-ea"/>
                <a:cs typeface="Arial" panose="020B0604020202020204" pitchFamily="34" charset="0"/>
                <a:sym typeface="Arial" panose="020B0604020202020204" pitchFamily="34" charset="0"/>
              </a:rPr>
              <a:t>3.1 Collaborative filtering recommendation</a:t>
            </a:r>
            <a:endParaRPr lang="zh-CN" altLang="en-US" dirty="0">
              <a:latin typeface="Arial" panose="020B0604020202020204" pitchFamily="34" charset="0"/>
              <a:ea typeface="+mn-ea"/>
              <a:cs typeface="Arial" panose="020B0604020202020204" pitchFamily="34" charset="0"/>
              <a:sym typeface="Arial" panose="020B0604020202020204" pitchFamily="34" charset="0"/>
            </a:endParaRPr>
          </a:p>
        </p:txBody>
      </p:sp>
      <p:sp>
        <p:nvSpPr>
          <p:cNvPr id="5" name="内容占位符 4">
            <a:extLst>
              <a:ext uri="{FF2B5EF4-FFF2-40B4-BE49-F238E27FC236}">
                <a16:creationId xmlns:a16="http://schemas.microsoft.com/office/drawing/2014/main" id="{2D3A9055-982E-47AF-A846-AC6D743DA9D4}"/>
              </a:ext>
            </a:extLst>
          </p:cNvPr>
          <p:cNvSpPr>
            <a:spLocks noGrp="1"/>
          </p:cNvSpPr>
          <p:nvPr>
            <p:ph sz="half" idx="1"/>
          </p:nvPr>
        </p:nvSpPr>
        <p:spPr>
          <a:xfrm>
            <a:off x="471947" y="2173205"/>
            <a:ext cx="5683377" cy="4351338"/>
          </a:xfrm>
          <a:ln>
            <a:solidFill>
              <a:schemeClr val="accent3"/>
            </a:solidFill>
            <a:prstDash val="dash"/>
          </a:ln>
        </p:spPr>
        <p:txBody>
          <a:bodyPr/>
          <a:lstStyle/>
          <a:p>
            <a:pPr>
              <a:buFont typeface="Wingdings" panose="05000000000000000000" pitchFamily="2" charset="2"/>
              <a:buChar char="u"/>
            </a:pPr>
            <a:r>
              <a:rPr lang="en-US" altLang="zh-CN" dirty="0">
                <a:latin typeface="Arial" panose="020B0604020202020204" pitchFamily="34" charset="0"/>
                <a:cs typeface="Arial" panose="020B0604020202020204" pitchFamily="34" charset="0"/>
                <a:sym typeface="Arial" panose="020B0604020202020204" pitchFamily="34" charset="0"/>
              </a:rPr>
              <a:t>People with similar tastes</a:t>
            </a:r>
            <a:endParaRPr lang="zh-CN" altLang="en-US" dirty="0">
              <a:latin typeface="Arial" panose="020B0604020202020204" pitchFamily="34" charset="0"/>
              <a:cs typeface="Arial" panose="020B0604020202020204" pitchFamily="34" charset="0"/>
              <a:sym typeface="Arial" panose="020B0604020202020204" pitchFamily="34" charset="0"/>
            </a:endParaRPr>
          </a:p>
        </p:txBody>
      </p:sp>
      <p:sp>
        <p:nvSpPr>
          <p:cNvPr id="36" name="内容占位符 35">
            <a:extLst>
              <a:ext uri="{FF2B5EF4-FFF2-40B4-BE49-F238E27FC236}">
                <a16:creationId xmlns:a16="http://schemas.microsoft.com/office/drawing/2014/main" id="{8178611B-FD39-4525-962C-0E82E7915BD1}"/>
              </a:ext>
            </a:extLst>
          </p:cNvPr>
          <p:cNvSpPr>
            <a:spLocks noGrp="1"/>
          </p:cNvSpPr>
          <p:nvPr>
            <p:ph sz="half" idx="2"/>
          </p:nvPr>
        </p:nvSpPr>
        <p:spPr>
          <a:xfrm>
            <a:off x="6585321" y="2178798"/>
            <a:ext cx="5146817" cy="4351338"/>
          </a:xfrm>
          <a:ln>
            <a:solidFill>
              <a:schemeClr val="accent3"/>
            </a:solidFill>
            <a:prstDash val="dash"/>
          </a:ln>
        </p:spPr>
        <p:txBody>
          <a:bodyPr/>
          <a:lstStyle/>
          <a:p>
            <a:pPr>
              <a:lnSpc>
                <a:spcPct val="200000"/>
              </a:lnSpc>
              <a:buFont typeface="Wingdings" panose="05000000000000000000" pitchFamily="2" charset="2"/>
              <a:buChar char="u"/>
            </a:pPr>
            <a:r>
              <a:rPr lang="en-US" altLang="zh-CN" dirty="0">
                <a:latin typeface="Arial" panose="020B0604020202020204" pitchFamily="34" charset="0"/>
                <a:cs typeface="Arial" panose="020B0604020202020204" pitchFamily="34" charset="0"/>
                <a:sym typeface="Arial" panose="020B0604020202020204" pitchFamily="34" charset="0"/>
              </a:rPr>
              <a:t>Types</a:t>
            </a:r>
          </a:p>
          <a:p>
            <a:pPr>
              <a:lnSpc>
                <a:spcPct val="200000"/>
              </a:lnSpc>
            </a:pPr>
            <a:r>
              <a:rPr lang="en-US" altLang="zh-CN" sz="2400" dirty="0">
                <a:latin typeface="Arial" panose="020B0604020202020204" pitchFamily="34" charset="0"/>
                <a:cs typeface="Arial" panose="020B0604020202020204" pitchFamily="34" charset="0"/>
                <a:sym typeface="Arial" panose="020B0604020202020204" pitchFamily="34" charset="0"/>
              </a:rPr>
              <a:t>Neighborhood-based Techniques</a:t>
            </a:r>
          </a:p>
          <a:p>
            <a:pPr>
              <a:lnSpc>
                <a:spcPct val="200000"/>
              </a:lnSpc>
            </a:pPr>
            <a:r>
              <a:rPr lang="en-US" altLang="zh-CN" sz="2400" dirty="0">
                <a:latin typeface="Arial" panose="020B0604020202020204" pitchFamily="34" charset="0"/>
                <a:cs typeface="Arial" panose="020B0604020202020204" pitchFamily="34" charset="0"/>
                <a:sym typeface="Arial" panose="020B0604020202020204" pitchFamily="34" charset="0"/>
              </a:rPr>
              <a:t>Model-based Techniques</a:t>
            </a:r>
          </a:p>
          <a:p>
            <a:pPr marL="0" indent="0">
              <a:buNone/>
            </a:pPr>
            <a:endParaRPr lang="zh-CN" altLang="en-US" dirty="0">
              <a:latin typeface="Arial" panose="020B0604020202020204" pitchFamily="34" charset="0"/>
              <a:cs typeface="Arial" panose="020B0604020202020204" pitchFamily="34" charset="0"/>
              <a:sym typeface="Arial" panose="020B0604020202020204" pitchFamily="34" charset="0"/>
            </a:endParaRPr>
          </a:p>
        </p:txBody>
      </p:sp>
      <p:grpSp>
        <p:nvGrpSpPr>
          <p:cNvPr id="3" name="组合 2">
            <a:extLst>
              <a:ext uri="{FF2B5EF4-FFF2-40B4-BE49-F238E27FC236}">
                <a16:creationId xmlns:a16="http://schemas.microsoft.com/office/drawing/2014/main" id="{F9FEA937-BCFE-4F18-B9D5-03E9A08C1D10}"/>
              </a:ext>
            </a:extLst>
          </p:cNvPr>
          <p:cNvGrpSpPr/>
          <p:nvPr/>
        </p:nvGrpSpPr>
        <p:grpSpPr>
          <a:xfrm>
            <a:off x="477927" y="3072264"/>
            <a:ext cx="5683377" cy="3219012"/>
            <a:chOff x="587311" y="2708259"/>
            <a:chExt cx="5683377" cy="3219012"/>
          </a:xfrm>
        </p:grpSpPr>
        <p:grpSp>
          <p:nvGrpSpPr>
            <p:cNvPr id="35" name="组合 34">
              <a:extLst>
                <a:ext uri="{FF2B5EF4-FFF2-40B4-BE49-F238E27FC236}">
                  <a16:creationId xmlns:a16="http://schemas.microsoft.com/office/drawing/2014/main" id="{B617FD33-EA5D-4291-A9B8-35026DB90CBE}"/>
                </a:ext>
              </a:extLst>
            </p:cNvPr>
            <p:cNvGrpSpPr/>
            <p:nvPr/>
          </p:nvGrpSpPr>
          <p:grpSpPr>
            <a:xfrm>
              <a:off x="587311" y="2708259"/>
              <a:ext cx="5683377" cy="3219012"/>
              <a:chOff x="3232023" y="2675602"/>
              <a:chExt cx="5683377" cy="3219012"/>
            </a:xfrm>
          </p:grpSpPr>
          <p:grpSp>
            <p:nvGrpSpPr>
              <p:cNvPr id="32" name="组合 31">
                <a:extLst>
                  <a:ext uri="{FF2B5EF4-FFF2-40B4-BE49-F238E27FC236}">
                    <a16:creationId xmlns:a16="http://schemas.microsoft.com/office/drawing/2014/main" id="{A96EA557-122C-495F-A463-4B6123772E93}"/>
                  </a:ext>
                </a:extLst>
              </p:cNvPr>
              <p:cNvGrpSpPr/>
              <p:nvPr/>
            </p:nvGrpSpPr>
            <p:grpSpPr>
              <a:xfrm>
                <a:off x="3232023" y="2675602"/>
                <a:ext cx="5683377" cy="3219012"/>
                <a:chOff x="3150380" y="2675602"/>
                <a:chExt cx="4140979" cy="2235395"/>
              </a:xfrm>
            </p:grpSpPr>
            <p:pic>
              <p:nvPicPr>
                <p:cNvPr id="7" name="图形 6" descr="男人">
                  <a:extLst>
                    <a:ext uri="{FF2B5EF4-FFF2-40B4-BE49-F238E27FC236}">
                      <a16:creationId xmlns:a16="http://schemas.microsoft.com/office/drawing/2014/main" id="{84BF1D9E-14A3-41F6-A5A9-CA34E175A32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50380" y="3996597"/>
                  <a:ext cx="914400" cy="914400"/>
                </a:xfrm>
                <a:prstGeom prst="rect">
                  <a:avLst/>
                </a:prstGeom>
              </p:spPr>
            </p:pic>
            <p:pic>
              <p:nvPicPr>
                <p:cNvPr id="9" name="图形 8" descr="女士">
                  <a:extLst>
                    <a:ext uri="{FF2B5EF4-FFF2-40B4-BE49-F238E27FC236}">
                      <a16:creationId xmlns:a16="http://schemas.microsoft.com/office/drawing/2014/main" id="{F9E0C65E-483E-4807-AE84-F6D9A35F35C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76959" y="3996597"/>
                  <a:ext cx="914400" cy="914400"/>
                </a:xfrm>
                <a:prstGeom prst="rect">
                  <a:avLst/>
                </a:prstGeom>
              </p:spPr>
            </p:pic>
            <p:cxnSp>
              <p:nvCxnSpPr>
                <p:cNvPr id="16" name="直接箭头连接符 15">
                  <a:extLst>
                    <a:ext uri="{FF2B5EF4-FFF2-40B4-BE49-F238E27FC236}">
                      <a16:creationId xmlns:a16="http://schemas.microsoft.com/office/drawing/2014/main" id="{8B6171F0-49DA-4380-AFED-1AB5948412E8}"/>
                    </a:ext>
                  </a:extLst>
                </p:cNvPr>
                <p:cNvCxnSpPr>
                  <a:cxnSpLocks/>
                </p:cNvCxnSpPr>
                <p:nvPr/>
              </p:nvCxnSpPr>
              <p:spPr>
                <a:xfrm>
                  <a:off x="4091859" y="4568097"/>
                  <a:ext cx="2285100" cy="0"/>
                </a:xfrm>
                <a:prstGeom prst="straightConnector1">
                  <a:avLst/>
                </a:prstGeom>
                <a:ln w="28575">
                  <a:solidFill>
                    <a:srgbClr val="FF0000"/>
                  </a:solidFill>
                  <a:headEnd type="triangle"/>
                  <a:tailEnd type="triangle"/>
                </a:ln>
              </p:spPr>
              <p:style>
                <a:lnRef idx="3">
                  <a:schemeClr val="dk1"/>
                </a:lnRef>
                <a:fillRef idx="0">
                  <a:schemeClr val="dk1"/>
                </a:fillRef>
                <a:effectRef idx="2">
                  <a:schemeClr val="dk1"/>
                </a:effectRef>
                <a:fontRef idx="minor">
                  <a:schemeClr val="tx1"/>
                </a:fontRef>
              </p:style>
            </p:cxnSp>
            <p:cxnSp>
              <p:nvCxnSpPr>
                <p:cNvPr id="18" name="直接箭头连接符 17">
                  <a:extLst>
                    <a:ext uri="{FF2B5EF4-FFF2-40B4-BE49-F238E27FC236}">
                      <a16:creationId xmlns:a16="http://schemas.microsoft.com/office/drawing/2014/main" id="{51F71F13-9CB0-4A1A-B8E0-CE86671A2CA4}"/>
                    </a:ext>
                  </a:extLst>
                </p:cNvPr>
                <p:cNvCxnSpPr>
                  <a:cxnSpLocks/>
                </p:cNvCxnSpPr>
                <p:nvPr/>
              </p:nvCxnSpPr>
              <p:spPr>
                <a:xfrm flipV="1">
                  <a:off x="3894493" y="3716242"/>
                  <a:ext cx="579536" cy="466643"/>
                </a:xfrm>
                <a:prstGeom prst="straightConnector1">
                  <a:avLst/>
                </a:prstGeom>
                <a:ln w="28575">
                  <a:headEnd type="none" w="med" len="med"/>
                  <a:tailEnd type="arrow" w="med" len="med"/>
                </a:ln>
              </p:spPr>
              <p:style>
                <a:lnRef idx="3">
                  <a:schemeClr val="dk1"/>
                </a:lnRef>
                <a:fillRef idx="0">
                  <a:schemeClr val="dk1"/>
                </a:fillRef>
                <a:effectRef idx="2">
                  <a:schemeClr val="dk1"/>
                </a:effectRef>
                <a:fontRef idx="minor">
                  <a:schemeClr val="tx1"/>
                </a:fontRef>
              </p:style>
            </p:cxnSp>
            <p:grpSp>
              <p:nvGrpSpPr>
                <p:cNvPr id="21" name="组合 20">
                  <a:extLst>
                    <a:ext uri="{FF2B5EF4-FFF2-40B4-BE49-F238E27FC236}">
                      <a16:creationId xmlns:a16="http://schemas.microsoft.com/office/drawing/2014/main" id="{B605F294-763F-4983-AB0E-CAB98080EEB9}"/>
                    </a:ext>
                  </a:extLst>
                </p:cNvPr>
                <p:cNvGrpSpPr/>
                <p:nvPr/>
              </p:nvGrpSpPr>
              <p:grpSpPr>
                <a:xfrm>
                  <a:off x="4143319" y="2675602"/>
                  <a:ext cx="2139043" cy="964083"/>
                  <a:chOff x="4143319" y="2675602"/>
                  <a:chExt cx="2139043" cy="964083"/>
                </a:xfrm>
              </p:grpSpPr>
              <p:pic>
                <p:nvPicPr>
                  <p:cNvPr id="11" name="图形 10" descr="显示器">
                    <a:extLst>
                      <a:ext uri="{FF2B5EF4-FFF2-40B4-BE49-F238E27FC236}">
                        <a16:creationId xmlns:a16="http://schemas.microsoft.com/office/drawing/2014/main" id="{092A3610-2CB7-4E89-9356-2FF9F6EBF67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01242" y="2725285"/>
                    <a:ext cx="914400" cy="914400"/>
                  </a:xfrm>
                  <a:prstGeom prst="rect">
                    <a:avLst/>
                  </a:prstGeom>
                </p:spPr>
              </p:pic>
              <p:pic>
                <p:nvPicPr>
                  <p:cNvPr id="13" name="图形 12" descr="照相机">
                    <a:extLst>
                      <a:ext uri="{FF2B5EF4-FFF2-40B4-BE49-F238E27FC236}">
                        <a16:creationId xmlns:a16="http://schemas.microsoft.com/office/drawing/2014/main" id="{452071B0-DCF4-46F8-8483-DDC77FC3867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286965" y="2675602"/>
                    <a:ext cx="914400" cy="914400"/>
                  </a:xfrm>
                  <a:prstGeom prst="rect">
                    <a:avLst/>
                  </a:prstGeom>
                </p:spPr>
              </p:pic>
              <p:sp>
                <p:nvSpPr>
                  <p:cNvPr id="20" name="矩形 19">
                    <a:extLst>
                      <a:ext uri="{FF2B5EF4-FFF2-40B4-BE49-F238E27FC236}">
                        <a16:creationId xmlns:a16="http://schemas.microsoft.com/office/drawing/2014/main" id="{B431CD61-9060-4DAA-81EC-A7733366506D}"/>
                      </a:ext>
                    </a:extLst>
                  </p:cNvPr>
                  <p:cNvSpPr/>
                  <p:nvPr/>
                </p:nvSpPr>
                <p:spPr>
                  <a:xfrm>
                    <a:off x="4143319" y="2676304"/>
                    <a:ext cx="2139043" cy="96338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sym typeface="Arial" panose="020B0604020202020204" pitchFamily="34" charset="0"/>
                    </a:endParaRPr>
                  </a:p>
                </p:txBody>
              </p:sp>
            </p:grpSp>
            <p:cxnSp>
              <p:nvCxnSpPr>
                <p:cNvPr id="24" name="直接箭头连接符 23">
                  <a:extLst>
                    <a:ext uri="{FF2B5EF4-FFF2-40B4-BE49-F238E27FC236}">
                      <a16:creationId xmlns:a16="http://schemas.microsoft.com/office/drawing/2014/main" id="{C78B4966-6FE5-43BB-8D24-5055869990BC}"/>
                    </a:ext>
                  </a:extLst>
                </p:cNvPr>
                <p:cNvCxnSpPr>
                  <a:cxnSpLocks/>
                </p:cNvCxnSpPr>
                <p:nvPr/>
              </p:nvCxnSpPr>
              <p:spPr>
                <a:xfrm>
                  <a:off x="5947889" y="3721036"/>
                  <a:ext cx="605173" cy="490149"/>
                </a:xfrm>
                <a:prstGeom prst="straightConnector1">
                  <a:avLst/>
                </a:prstGeom>
                <a:ln w="28575">
                  <a:headEnd type="arrow" w="med" len="med"/>
                  <a:tailEnd type="none" w="med" len="med"/>
                </a:ln>
              </p:spPr>
              <p:style>
                <a:lnRef idx="3">
                  <a:schemeClr val="dk1"/>
                </a:lnRef>
                <a:fillRef idx="0">
                  <a:schemeClr val="dk1"/>
                </a:fillRef>
                <a:effectRef idx="2">
                  <a:schemeClr val="dk1"/>
                </a:effectRef>
                <a:fontRef idx="minor">
                  <a:schemeClr val="tx1"/>
                </a:fontRef>
              </p:style>
            </p:cxnSp>
          </p:grpSp>
          <p:sp>
            <p:nvSpPr>
              <p:cNvPr id="33" name="文本框 32">
                <a:extLst>
                  <a:ext uri="{FF2B5EF4-FFF2-40B4-BE49-F238E27FC236}">
                    <a16:creationId xmlns:a16="http://schemas.microsoft.com/office/drawing/2014/main" id="{A77BCB9D-7408-4E98-B022-3DC50C35FC09}"/>
                  </a:ext>
                </a:extLst>
              </p:cNvPr>
              <p:cNvSpPr txBox="1"/>
              <p:nvPr/>
            </p:nvSpPr>
            <p:spPr>
              <a:xfrm>
                <a:off x="5347535" y="5400831"/>
                <a:ext cx="1633781" cy="369332"/>
              </a:xfrm>
              <a:prstGeom prst="rect">
                <a:avLst/>
              </a:prstGeom>
              <a:noFill/>
            </p:spPr>
            <p:txBody>
              <a:bodyPr wrap="none" rtlCol="0">
                <a:spAutoFit/>
              </a:bodyPr>
              <a:lstStyle/>
              <a:p>
                <a:r>
                  <a:rPr lang="en-US" altLang="zh-CN" b="1" dirty="0">
                    <a:solidFill>
                      <a:srgbClr val="FF0000"/>
                    </a:solidFill>
                    <a:latin typeface="Arial" panose="020B0604020202020204" pitchFamily="34" charset="0"/>
                    <a:cs typeface="Arial" panose="020B0604020202020204" pitchFamily="34" charset="0"/>
                    <a:sym typeface="Arial" panose="020B0604020202020204" pitchFamily="34" charset="0"/>
                  </a:rPr>
                  <a:t>Similar users</a:t>
                </a:r>
                <a:endParaRPr lang="zh-CN" altLang="en-US" b="1" dirty="0">
                  <a:solidFill>
                    <a:srgbClr val="FF0000"/>
                  </a:solidFill>
                  <a:latin typeface="Arial" panose="020B0604020202020204" pitchFamily="34" charset="0"/>
                  <a:cs typeface="Arial" panose="020B0604020202020204" pitchFamily="34" charset="0"/>
                  <a:sym typeface="Arial" panose="020B0604020202020204" pitchFamily="34" charset="0"/>
                </a:endParaRPr>
              </a:p>
            </p:txBody>
          </p:sp>
        </p:grpSp>
        <p:sp>
          <p:nvSpPr>
            <p:cNvPr id="2" name="文本框 1">
              <a:extLst>
                <a:ext uri="{FF2B5EF4-FFF2-40B4-BE49-F238E27FC236}">
                  <a16:creationId xmlns:a16="http://schemas.microsoft.com/office/drawing/2014/main" id="{1C49FC09-1BF4-4DB3-800E-F0E53C642E96}"/>
                </a:ext>
              </a:extLst>
            </p:cNvPr>
            <p:cNvSpPr txBox="1"/>
            <p:nvPr/>
          </p:nvSpPr>
          <p:spPr>
            <a:xfrm>
              <a:off x="1489647" y="4186063"/>
              <a:ext cx="620683" cy="369332"/>
            </a:xfrm>
            <a:prstGeom prst="rect">
              <a:avLst/>
            </a:prstGeom>
            <a:noFill/>
          </p:spPr>
          <p:txBody>
            <a:bodyPr wrap="none" rtlCol="0">
              <a:spAutoFit/>
            </a:bodyPr>
            <a:lstStyle/>
            <a:p>
              <a:r>
                <a:rPr lang="en-US" altLang="zh-CN" b="1" dirty="0">
                  <a:latin typeface="Arial" panose="020B0604020202020204" pitchFamily="34" charset="0"/>
                  <a:cs typeface="Arial" panose="020B0604020202020204" pitchFamily="34" charset="0"/>
                  <a:sym typeface="Arial" panose="020B0604020202020204" pitchFamily="34" charset="0"/>
                </a:rPr>
                <a:t>Buy</a:t>
              </a:r>
              <a:endParaRPr lang="zh-CN" altLang="en-US" b="1" dirty="0">
                <a:latin typeface="Arial" panose="020B0604020202020204" pitchFamily="34" charset="0"/>
                <a:cs typeface="Arial" panose="020B0604020202020204" pitchFamily="34" charset="0"/>
                <a:sym typeface="Arial" panose="020B0604020202020204" pitchFamily="34" charset="0"/>
              </a:endParaRPr>
            </a:p>
          </p:txBody>
        </p:sp>
        <p:sp>
          <p:nvSpPr>
            <p:cNvPr id="19" name="文本框 18">
              <a:extLst>
                <a:ext uri="{FF2B5EF4-FFF2-40B4-BE49-F238E27FC236}">
                  <a16:creationId xmlns:a16="http://schemas.microsoft.com/office/drawing/2014/main" id="{66AA6E8D-B3F8-4087-BE81-FB7DAFF9B9E7}"/>
                </a:ext>
              </a:extLst>
            </p:cNvPr>
            <p:cNvSpPr txBox="1"/>
            <p:nvPr/>
          </p:nvSpPr>
          <p:spPr>
            <a:xfrm>
              <a:off x="4870406" y="4186063"/>
              <a:ext cx="620683" cy="369332"/>
            </a:xfrm>
            <a:prstGeom prst="rect">
              <a:avLst/>
            </a:prstGeom>
            <a:noFill/>
          </p:spPr>
          <p:txBody>
            <a:bodyPr wrap="none" rtlCol="0">
              <a:spAutoFit/>
            </a:bodyPr>
            <a:lstStyle/>
            <a:p>
              <a:r>
                <a:rPr lang="en-US" altLang="zh-CN" b="1" dirty="0">
                  <a:latin typeface="Arial" panose="020B0604020202020204" pitchFamily="34" charset="0"/>
                  <a:cs typeface="Arial" panose="020B0604020202020204" pitchFamily="34" charset="0"/>
                  <a:sym typeface="Arial" panose="020B0604020202020204" pitchFamily="34" charset="0"/>
                </a:rPr>
                <a:t>Buy</a:t>
              </a:r>
              <a:endParaRPr lang="zh-CN" altLang="en-US" b="1" dirty="0">
                <a:latin typeface="Arial" panose="020B0604020202020204" pitchFamily="34" charset="0"/>
                <a:cs typeface="Arial" panose="020B0604020202020204" pitchFamily="34" charset="0"/>
                <a:sym typeface="Arial" panose="020B0604020202020204" pitchFamily="34" charset="0"/>
              </a:endParaRPr>
            </a:p>
          </p:txBody>
        </p:sp>
      </p:grpSp>
    </p:spTree>
    <p:extLst>
      <p:ext uri="{BB962C8B-B14F-4D97-AF65-F5344CB8AC3E}">
        <p14:creationId xmlns:p14="http://schemas.microsoft.com/office/powerpoint/2010/main" val="270346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EDE09C2-CFB6-4800-8222-DE09F23DA55C}"/>
              </a:ext>
            </a:extLst>
          </p:cNvPr>
          <p:cNvSpPr>
            <a:spLocks noGrp="1"/>
          </p:cNvSpPr>
          <p:nvPr>
            <p:ph type="title"/>
          </p:nvPr>
        </p:nvSpPr>
        <p:spPr>
          <a:xfrm>
            <a:off x="837796" y="157300"/>
            <a:ext cx="11354204" cy="1325563"/>
          </a:xfrm>
        </p:spPr>
        <p:txBody>
          <a:bodyPr/>
          <a:lstStyle/>
          <a:p>
            <a:r>
              <a:rPr lang="en-US" altLang="zh-CN" dirty="0">
                <a:latin typeface="Arial" panose="020B0604020202020204" pitchFamily="34" charset="0"/>
                <a:ea typeface="+mn-ea"/>
                <a:cs typeface="Arial" panose="020B0604020202020204" pitchFamily="34" charset="0"/>
                <a:sym typeface="Arial" panose="020B0604020202020204" pitchFamily="34" charset="0"/>
              </a:rPr>
              <a:t>3.1 Neighborhood-based techniques</a:t>
            </a:r>
            <a:endParaRPr lang="zh-CN" altLang="en-US" dirty="0">
              <a:latin typeface="Arial" panose="020B0604020202020204" pitchFamily="34" charset="0"/>
              <a:ea typeface="+mn-ea"/>
              <a:cs typeface="Arial" panose="020B0604020202020204" pitchFamily="34" charset="0"/>
              <a:sym typeface="Arial" panose="020B0604020202020204" pitchFamily="34" charset="0"/>
            </a:endParaRPr>
          </a:p>
        </p:txBody>
      </p:sp>
      <p:graphicFrame>
        <p:nvGraphicFramePr>
          <p:cNvPr id="15" name="图示 14">
            <a:extLst>
              <a:ext uri="{FF2B5EF4-FFF2-40B4-BE49-F238E27FC236}">
                <a16:creationId xmlns:a16="http://schemas.microsoft.com/office/drawing/2014/main" id="{90AEC303-49AF-414E-BECD-3F11386F8C8B}"/>
              </a:ext>
            </a:extLst>
          </p:cNvPr>
          <p:cNvGraphicFramePr/>
          <p:nvPr>
            <p:extLst>
              <p:ext uri="{D42A27DB-BD31-4B8C-83A1-F6EECF244321}">
                <p14:modId xmlns:p14="http://schemas.microsoft.com/office/powerpoint/2010/main" val="2638047266"/>
              </p:ext>
            </p:extLst>
          </p:nvPr>
        </p:nvGraphicFramePr>
        <p:xfrm>
          <a:off x="2016760" y="1863863"/>
          <a:ext cx="7675880" cy="45978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78323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4B2B5F-555F-4D48-BE81-BB13715A7CFB}"/>
              </a:ext>
            </a:extLst>
          </p:cNvPr>
          <p:cNvSpPr>
            <a:spLocks noGrp="1"/>
          </p:cNvSpPr>
          <p:nvPr>
            <p:ph type="title"/>
          </p:nvPr>
        </p:nvSpPr>
        <p:spPr/>
        <p:txBody>
          <a:bodyPr>
            <a:noAutofit/>
          </a:bodyPr>
          <a:lstStyle/>
          <a:p>
            <a:r>
              <a:rPr lang="en-US" altLang="zh-CN" sz="4400" dirty="0"/>
              <a:t>3.1.1 User-based collaborative filtering </a:t>
            </a:r>
            <a:endParaRPr lang="zh-CN" altLang="en-US" sz="4400" dirty="0"/>
          </a:p>
        </p:txBody>
      </p:sp>
      <p:sp>
        <p:nvSpPr>
          <p:cNvPr id="5" name="文本框 4">
            <a:extLst>
              <a:ext uri="{FF2B5EF4-FFF2-40B4-BE49-F238E27FC236}">
                <a16:creationId xmlns:a16="http://schemas.microsoft.com/office/drawing/2014/main" id="{B3AD75EA-4C3C-4008-ADA8-0002B4398482}"/>
              </a:ext>
            </a:extLst>
          </p:cNvPr>
          <p:cNvSpPr txBox="1"/>
          <p:nvPr/>
        </p:nvSpPr>
        <p:spPr>
          <a:xfrm>
            <a:off x="5562992" y="2316589"/>
            <a:ext cx="6700249" cy="3293209"/>
          </a:xfrm>
          <a:prstGeom prst="rect">
            <a:avLst/>
          </a:prstGeom>
          <a:noFill/>
        </p:spPr>
        <p:txBody>
          <a:bodyPr wrap="square" rtlCol="0">
            <a:spAutoFit/>
          </a:bodyPr>
          <a:lstStyle/>
          <a:p>
            <a:pPr marL="342900" indent="-342900">
              <a:buFont typeface="Wingdings" panose="05000000000000000000" pitchFamily="2" charset="2"/>
              <a:buChar char="u"/>
            </a:pPr>
            <a:r>
              <a:rPr lang="en-US" altLang="zh-CN" sz="2400" dirty="0"/>
              <a:t>Concept </a:t>
            </a:r>
          </a:p>
          <a:p>
            <a:pPr marL="800100" lvl="1" indent="-342900">
              <a:buFont typeface="Arial" panose="020B0604020202020204" pitchFamily="34" charset="0"/>
              <a:buChar char="•"/>
            </a:pPr>
            <a:r>
              <a:rPr lang="en-US" altLang="zh-CN" sz="2000" dirty="0"/>
              <a:t>Users’ tastes similar: like the same things</a:t>
            </a:r>
          </a:p>
          <a:p>
            <a:endParaRPr lang="en-US" altLang="zh-CN" sz="2000" dirty="0"/>
          </a:p>
          <a:p>
            <a:pPr marL="342900" indent="-342900">
              <a:buFont typeface="Wingdings" panose="05000000000000000000" pitchFamily="2" charset="2"/>
              <a:buChar char="u"/>
            </a:pPr>
            <a:r>
              <a:rPr lang="en-US" altLang="zh-CN" sz="2400" dirty="0"/>
              <a:t>Steps</a:t>
            </a:r>
          </a:p>
          <a:p>
            <a:r>
              <a:rPr lang="en-US" altLang="zh-CN" sz="2000" dirty="0"/>
              <a:t>1. Find the neighbor users</a:t>
            </a:r>
          </a:p>
          <a:p>
            <a:pPr marL="800100" lvl="1" indent="-342900">
              <a:buFont typeface="Arial" panose="020B0604020202020204" pitchFamily="34" charset="0"/>
              <a:buChar char="•"/>
            </a:pPr>
            <a:r>
              <a:rPr lang="en-US" altLang="zh-CN" sz="2000" dirty="0"/>
              <a:t>Users with more same historical behavior</a:t>
            </a:r>
          </a:p>
          <a:p>
            <a:pPr marL="800100" lvl="1" indent="-342900">
              <a:buFont typeface="Arial" panose="020B0604020202020204" pitchFamily="34" charset="0"/>
              <a:buChar char="•"/>
            </a:pPr>
            <a:r>
              <a:rPr lang="en-US" altLang="zh-CN" sz="2000" dirty="0"/>
              <a:t>User A and User C </a:t>
            </a:r>
          </a:p>
          <a:p>
            <a:r>
              <a:rPr lang="en-US" altLang="zh-CN" sz="2000" dirty="0"/>
              <a:t>2. Make recommendation</a:t>
            </a:r>
          </a:p>
          <a:p>
            <a:pPr marL="800100" lvl="1" indent="-342900">
              <a:buFont typeface="Arial" panose="020B0604020202020204" pitchFamily="34" charset="0"/>
              <a:buChar char="•"/>
            </a:pPr>
            <a:r>
              <a:rPr lang="en-US" altLang="zh-CN" sz="2000" dirty="0"/>
              <a:t>A user’s historical preference to his neighbor user</a:t>
            </a:r>
          </a:p>
          <a:p>
            <a:pPr marL="800100" lvl="1" indent="-342900">
              <a:buFont typeface="Arial" panose="020B0604020202020204" pitchFamily="34" charset="0"/>
              <a:buChar char="•"/>
            </a:pPr>
            <a:r>
              <a:rPr lang="en-US" altLang="zh-CN" sz="2000" dirty="0"/>
              <a:t>Item 4</a:t>
            </a:r>
            <a:r>
              <a:rPr lang="zh-CN" altLang="en-US" sz="2000" dirty="0"/>
              <a:t> </a:t>
            </a:r>
            <a:r>
              <a:rPr lang="en-US" altLang="zh-CN" sz="2000" dirty="0"/>
              <a:t>to User A </a:t>
            </a:r>
          </a:p>
        </p:txBody>
      </p:sp>
      <p:grpSp>
        <p:nvGrpSpPr>
          <p:cNvPr id="56" name="组合 55">
            <a:extLst>
              <a:ext uri="{FF2B5EF4-FFF2-40B4-BE49-F238E27FC236}">
                <a16:creationId xmlns:a16="http://schemas.microsoft.com/office/drawing/2014/main" id="{DF521A3C-9309-4346-9548-FFA283F5FDF5}"/>
              </a:ext>
            </a:extLst>
          </p:cNvPr>
          <p:cNvGrpSpPr/>
          <p:nvPr/>
        </p:nvGrpSpPr>
        <p:grpSpPr>
          <a:xfrm>
            <a:off x="259080" y="2001481"/>
            <a:ext cx="4981575" cy="4080865"/>
            <a:chOff x="2255520" y="1266825"/>
            <a:chExt cx="5181600" cy="4494239"/>
          </a:xfrm>
        </p:grpSpPr>
        <p:sp>
          <p:nvSpPr>
            <p:cNvPr id="57" name="矩形: 圆角 56">
              <a:extLst>
                <a:ext uri="{FF2B5EF4-FFF2-40B4-BE49-F238E27FC236}">
                  <a16:creationId xmlns:a16="http://schemas.microsoft.com/office/drawing/2014/main" id="{C95275B6-4054-4D13-8331-431BDEEF3F66}"/>
                </a:ext>
              </a:extLst>
            </p:cNvPr>
            <p:cNvSpPr/>
            <p:nvPr/>
          </p:nvSpPr>
          <p:spPr>
            <a:xfrm>
              <a:off x="6096000" y="1266825"/>
              <a:ext cx="1341120" cy="694055"/>
            </a:xfrm>
            <a:prstGeom prst="round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Item 1</a:t>
              </a:r>
              <a:endParaRPr kumimoji="0" lang="zh-CN" altLang="en-US" sz="1800" b="1" i="0" u="none" strike="noStrike" kern="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58" name="矩形: 圆角 57">
              <a:extLst>
                <a:ext uri="{FF2B5EF4-FFF2-40B4-BE49-F238E27FC236}">
                  <a16:creationId xmlns:a16="http://schemas.microsoft.com/office/drawing/2014/main" id="{E8FB60E2-AF02-4B75-9F77-BDB33A53C6A6}"/>
                </a:ext>
              </a:extLst>
            </p:cNvPr>
            <p:cNvSpPr/>
            <p:nvPr/>
          </p:nvSpPr>
          <p:spPr>
            <a:xfrm>
              <a:off x="6096000" y="2242185"/>
              <a:ext cx="1341120" cy="694055"/>
            </a:xfrm>
            <a:prstGeom prst="round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Item 2</a:t>
              </a:r>
              <a:endParaRPr kumimoji="0" lang="zh-CN" altLang="en-US" sz="1800" b="1" i="0" u="none" strike="noStrike" kern="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59" name="矩形: 圆角 58">
              <a:extLst>
                <a:ext uri="{FF2B5EF4-FFF2-40B4-BE49-F238E27FC236}">
                  <a16:creationId xmlns:a16="http://schemas.microsoft.com/office/drawing/2014/main" id="{BED97975-07C8-498B-8CF4-DABEBDF7866E}"/>
                </a:ext>
              </a:extLst>
            </p:cNvPr>
            <p:cNvSpPr/>
            <p:nvPr/>
          </p:nvSpPr>
          <p:spPr>
            <a:xfrm>
              <a:off x="6096000" y="3288665"/>
              <a:ext cx="1341120" cy="694055"/>
            </a:xfrm>
            <a:prstGeom prst="round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Item 3</a:t>
              </a:r>
              <a:endParaRPr kumimoji="0" lang="zh-CN" altLang="en-US" sz="1800" b="1" i="0" u="none" strike="noStrike" kern="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60" name="矩形: 圆角 59">
              <a:extLst>
                <a:ext uri="{FF2B5EF4-FFF2-40B4-BE49-F238E27FC236}">
                  <a16:creationId xmlns:a16="http://schemas.microsoft.com/office/drawing/2014/main" id="{7BBAAD86-489C-452F-AFF4-D99F31815558}"/>
                </a:ext>
              </a:extLst>
            </p:cNvPr>
            <p:cNvSpPr/>
            <p:nvPr/>
          </p:nvSpPr>
          <p:spPr>
            <a:xfrm>
              <a:off x="6096000" y="4304665"/>
              <a:ext cx="1341120" cy="694055"/>
            </a:xfrm>
            <a:prstGeom prst="round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Item 4</a:t>
              </a:r>
              <a:endParaRPr kumimoji="0" lang="zh-CN" altLang="en-US" sz="1800" b="1" i="0" u="none" strike="noStrike" kern="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61" name="图形 60" descr="眨眼笑脸，没有填充">
              <a:extLst>
                <a:ext uri="{FF2B5EF4-FFF2-40B4-BE49-F238E27FC236}">
                  <a16:creationId xmlns:a16="http://schemas.microsoft.com/office/drawing/2014/main" id="{835EB315-4F75-478F-8F43-F6E54DE382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05200" y="1586547"/>
              <a:ext cx="914400" cy="914400"/>
            </a:xfrm>
            <a:prstGeom prst="rect">
              <a:avLst/>
            </a:prstGeom>
          </p:spPr>
        </p:pic>
        <p:pic>
          <p:nvPicPr>
            <p:cNvPr id="62" name="图形 61" descr="笑嘻嘻的脸，没有填充">
              <a:extLst>
                <a:ext uri="{FF2B5EF4-FFF2-40B4-BE49-F238E27FC236}">
                  <a16:creationId xmlns:a16="http://schemas.microsoft.com/office/drawing/2014/main" id="{49FEE063-00F7-45C0-82E0-33689780F75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05200" y="3828732"/>
              <a:ext cx="914400" cy="914400"/>
            </a:xfrm>
            <a:prstGeom prst="rect">
              <a:avLst/>
            </a:prstGeom>
          </p:spPr>
        </p:pic>
        <p:pic>
          <p:nvPicPr>
            <p:cNvPr id="63" name="图形 62" descr="笑脸，没有填充">
              <a:extLst>
                <a:ext uri="{FF2B5EF4-FFF2-40B4-BE49-F238E27FC236}">
                  <a16:creationId xmlns:a16="http://schemas.microsoft.com/office/drawing/2014/main" id="{4E0D9492-8534-418C-AE88-5F67A12E29B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505200" y="2685415"/>
              <a:ext cx="914400" cy="914400"/>
            </a:xfrm>
            <a:prstGeom prst="rect">
              <a:avLst/>
            </a:prstGeom>
          </p:spPr>
        </p:pic>
        <p:sp>
          <p:nvSpPr>
            <p:cNvPr id="64" name="文本框 63">
              <a:extLst>
                <a:ext uri="{FF2B5EF4-FFF2-40B4-BE49-F238E27FC236}">
                  <a16:creationId xmlns:a16="http://schemas.microsoft.com/office/drawing/2014/main" id="{48D39E30-8507-4FB0-8F10-65AFCD1648F1}"/>
                </a:ext>
              </a:extLst>
            </p:cNvPr>
            <p:cNvSpPr txBox="1"/>
            <p:nvPr/>
          </p:nvSpPr>
          <p:spPr>
            <a:xfrm>
              <a:off x="2788920" y="1838960"/>
              <a:ext cx="91440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black"/>
                  </a:solidFill>
                  <a:effectLst/>
                  <a:uLnTx/>
                  <a:uFillTx/>
                  <a:latin typeface="等线" panose="020F0502020204030204"/>
                  <a:ea typeface="等线" panose="02010600030101010101" pitchFamily="2" charset="-122"/>
                </a:rPr>
                <a:t>User A</a:t>
              </a:r>
              <a:endParaRPr kumimoji="0" lang="zh-CN" altLang="en-US" sz="1800" b="0" i="0" u="none" strike="noStrike" kern="0" cap="none" spc="0" normalizeH="0" baseline="0" noProof="0" dirty="0">
                <a:ln>
                  <a:noFill/>
                </a:ln>
                <a:solidFill>
                  <a:prstClr val="black"/>
                </a:solidFill>
                <a:effectLst/>
                <a:uLnTx/>
                <a:uFillTx/>
                <a:latin typeface="等线" panose="020F0502020204030204"/>
                <a:ea typeface="等线" panose="02010600030101010101" pitchFamily="2" charset="-122"/>
              </a:endParaRPr>
            </a:p>
          </p:txBody>
        </p:sp>
        <p:sp>
          <p:nvSpPr>
            <p:cNvPr id="65" name="文本框 64">
              <a:extLst>
                <a:ext uri="{FF2B5EF4-FFF2-40B4-BE49-F238E27FC236}">
                  <a16:creationId xmlns:a16="http://schemas.microsoft.com/office/drawing/2014/main" id="{80B22DAA-C6E9-4916-98A9-9D4D6855BD4A}"/>
                </a:ext>
              </a:extLst>
            </p:cNvPr>
            <p:cNvSpPr txBox="1"/>
            <p:nvPr/>
          </p:nvSpPr>
          <p:spPr>
            <a:xfrm>
              <a:off x="2788920" y="4089519"/>
              <a:ext cx="91440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black"/>
                  </a:solidFill>
                  <a:effectLst/>
                  <a:uLnTx/>
                  <a:uFillTx/>
                  <a:latin typeface="等线" panose="020F0502020204030204"/>
                  <a:ea typeface="等线" panose="02010600030101010101" pitchFamily="2" charset="-122"/>
                </a:rPr>
                <a:t>User C</a:t>
              </a:r>
              <a:endParaRPr kumimoji="0" lang="zh-CN" altLang="en-US" sz="1800" b="0" i="0" u="none" strike="noStrike" kern="0" cap="none" spc="0" normalizeH="0" baseline="0" noProof="0" dirty="0">
                <a:ln>
                  <a:noFill/>
                </a:ln>
                <a:solidFill>
                  <a:prstClr val="black"/>
                </a:solidFill>
                <a:effectLst/>
                <a:uLnTx/>
                <a:uFillTx/>
                <a:latin typeface="等线" panose="020F0502020204030204"/>
                <a:ea typeface="等线" panose="02010600030101010101" pitchFamily="2" charset="-122"/>
              </a:endParaRPr>
            </a:p>
          </p:txBody>
        </p:sp>
        <p:sp>
          <p:nvSpPr>
            <p:cNvPr id="66" name="文本框 65">
              <a:extLst>
                <a:ext uri="{FF2B5EF4-FFF2-40B4-BE49-F238E27FC236}">
                  <a16:creationId xmlns:a16="http://schemas.microsoft.com/office/drawing/2014/main" id="{3D39EE6A-FDB5-41F8-B94C-4373270734DB}"/>
                </a:ext>
              </a:extLst>
            </p:cNvPr>
            <p:cNvSpPr txBox="1"/>
            <p:nvPr/>
          </p:nvSpPr>
          <p:spPr>
            <a:xfrm>
              <a:off x="2788920" y="2978468"/>
              <a:ext cx="91440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black"/>
                  </a:solidFill>
                  <a:effectLst/>
                  <a:uLnTx/>
                  <a:uFillTx/>
                  <a:latin typeface="等线" panose="020F0502020204030204"/>
                  <a:ea typeface="等线" panose="02010600030101010101" pitchFamily="2" charset="-122"/>
                </a:rPr>
                <a:t>User B</a:t>
              </a:r>
              <a:endParaRPr kumimoji="0" lang="zh-CN" altLang="en-US" sz="1800" b="0" i="0" u="none" strike="noStrike" kern="0" cap="none" spc="0" normalizeH="0" baseline="0" noProof="0" dirty="0">
                <a:ln>
                  <a:noFill/>
                </a:ln>
                <a:solidFill>
                  <a:prstClr val="black"/>
                </a:solidFill>
                <a:effectLst/>
                <a:uLnTx/>
                <a:uFillTx/>
                <a:latin typeface="等线" panose="020F0502020204030204"/>
                <a:ea typeface="等线" panose="02010600030101010101" pitchFamily="2" charset="-122"/>
              </a:endParaRPr>
            </a:p>
          </p:txBody>
        </p:sp>
        <p:cxnSp>
          <p:nvCxnSpPr>
            <p:cNvPr id="67" name="直接箭头连接符 66">
              <a:extLst>
                <a:ext uri="{FF2B5EF4-FFF2-40B4-BE49-F238E27FC236}">
                  <a16:creationId xmlns:a16="http://schemas.microsoft.com/office/drawing/2014/main" id="{9DB78DF3-1347-4CFA-A102-B6738B7214E9}"/>
                </a:ext>
              </a:extLst>
            </p:cNvPr>
            <p:cNvCxnSpPr>
              <a:stCxn id="61" idx="3"/>
              <a:endCxn id="57" idx="1"/>
            </p:cNvCxnSpPr>
            <p:nvPr/>
          </p:nvCxnSpPr>
          <p:spPr>
            <a:xfrm flipV="1">
              <a:off x="4419600" y="1613853"/>
              <a:ext cx="1676400" cy="429894"/>
            </a:xfrm>
            <a:prstGeom prst="straightConnector1">
              <a:avLst/>
            </a:prstGeom>
            <a:noFill/>
            <a:ln w="25400" cap="flat" cmpd="sng" algn="ctr">
              <a:solidFill>
                <a:srgbClr val="4472C4"/>
              </a:solidFill>
              <a:prstDash val="solid"/>
              <a:miter lim="800000"/>
              <a:tailEnd type="triangle"/>
            </a:ln>
            <a:effectLst/>
          </p:spPr>
        </p:cxnSp>
        <p:cxnSp>
          <p:nvCxnSpPr>
            <p:cNvPr id="68" name="直接箭头连接符 67">
              <a:extLst>
                <a:ext uri="{FF2B5EF4-FFF2-40B4-BE49-F238E27FC236}">
                  <a16:creationId xmlns:a16="http://schemas.microsoft.com/office/drawing/2014/main" id="{44D25953-D2CF-4C67-9431-6FBEB1A07C28}"/>
                </a:ext>
              </a:extLst>
            </p:cNvPr>
            <p:cNvCxnSpPr>
              <a:stCxn id="61" idx="3"/>
              <a:endCxn id="59" idx="1"/>
            </p:cNvCxnSpPr>
            <p:nvPr/>
          </p:nvCxnSpPr>
          <p:spPr>
            <a:xfrm>
              <a:off x="4419600" y="2043747"/>
              <a:ext cx="1676400" cy="1591946"/>
            </a:xfrm>
            <a:prstGeom prst="straightConnector1">
              <a:avLst/>
            </a:prstGeom>
            <a:noFill/>
            <a:ln w="25400" cap="flat" cmpd="sng" algn="ctr">
              <a:solidFill>
                <a:srgbClr val="4472C4"/>
              </a:solidFill>
              <a:prstDash val="solid"/>
              <a:miter lim="800000"/>
              <a:tailEnd type="triangle"/>
            </a:ln>
            <a:effectLst/>
          </p:spPr>
        </p:cxnSp>
        <p:cxnSp>
          <p:nvCxnSpPr>
            <p:cNvPr id="69" name="直接箭头连接符 68">
              <a:extLst>
                <a:ext uri="{FF2B5EF4-FFF2-40B4-BE49-F238E27FC236}">
                  <a16:creationId xmlns:a16="http://schemas.microsoft.com/office/drawing/2014/main" id="{259744E7-3832-48B5-AF2F-00029522BC2B}"/>
                </a:ext>
              </a:extLst>
            </p:cNvPr>
            <p:cNvCxnSpPr>
              <a:stCxn id="63" idx="3"/>
              <a:endCxn id="58" idx="1"/>
            </p:cNvCxnSpPr>
            <p:nvPr/>
          </p:nvCxnSpPr>
          <p:spPr>
            <a:xfrm flipV="1">
              <a:off x="4419600" y="2589213"/>
              <a:ext cx="1676400" cy="553402"/>
            </a:xfrm>
            <a:prstGeom prst="straightConnector1">
              <a:avLst/>
            </a:prstGeom>
            <a:noFill/>
            <a:ln w="25400" cap="flat" cmpd="sng" algn="ctr">
              <a:solidFill>
                <a:srgbClr val="4472C4"/>
              </a:solidFill>
              <a:prstDash val="solid"/>
              <a:miter lim="800000"/>
              <a:tailEnd type="triangle"/>
            </a:ln>
            <a:effectLst/>
          </p:spPr>
        </p:cxnSp>
        <p:cxnSp>
          <p:nvCxnSpPr>
            <p:cNvPr id="70" name="直接箭头连接符 69">
              <a:extLst>
                <a:ext uri="{FF2B5EF4-FFF2-40B4-BE49-F238E27FC236}">
                  <a16:creationId xmlns:a16="http://schemas.microsoft.com/office/drawing/2014/main" id="{616BDAC9-DA9D-42BA-8FC3-37C00688D942}"/>
                </a:ext>
              </a:extLst>
            </p:cNvPr>
            <p:cNvCxnSpPr>
              <a:stCxn id="62" idx="3"/>
              <a:endCxn id="57" idx="1"/>
            </p:cNvCxnSpPr>
            <p:nvPr/>
          </p:nvCxnSpPr>
          <p:spPr>
            <a:xfrm flipV="1">
              <a:off x="4419600" y="1613853"/>
              <a:ext cx="1676400" cy="2672079"/>
            </a:xfrm>
            <a:prstGeom prst="straightConnector1">
              <a:avLst/>
            </a:prstGeom>
            <a:noFill/>
            <a:ln w="25400" cap="flat" cmpd="sng" algn="ctr">
              <a:solidFill>
                <a:srgbClr val="4472C4"/>
              </a:solidFill>
              <a:prstDash val="solid"/>
              <a:miter lim="800000"/>
              <a:tailEnd type="triangle"/>
            </a:ln>
            <a:effectLst/>
          </p:spPr>
        </p:cxnSp>
        <p:cxnSp>
          <p:nvCxnSpPr>
            <p:cNvPr id="71" name="直接箭头连接符 70">
              <a:extLst>
                <a:ext uri="{FF2B5EF4-FFF2-40B4-BE49-F238E27FC236}">
                  <a16:creationId xmlns:a16="http://schemas.microsoft.com/office/drawing/2014/main" id="{0F5E052D-533E-4966-9112-91BF4A91744E}"/>
                </a:ext>
              </a:extLst>
            </p:cNvPr>
            <p:cNvCxnSpPr>
              <a:stCxn id="62" idx="3"/>
              <a:endCxn id="59" idx="1"/>
            </p:cNvCxnSpPr>
            <p:nvPr/>
          </p:nvCxnSpPr>
          <p:spPr>
            <a:xfrm flipV="1">
              <a:off x="4419600" y="3635693"/>
              <a:ext cx="1676400" cy="650239"/>
            </a:xfrm>
            <a:prstGeom prst="straightConnector1">
              <a:avLst/>
            </a:prstGeom>
            <a:noFill/>
            <a:ln w="25400" cap="flat" cmpd="sng" algn="ctr">
              <a:solidFill>
                <a:srgbClr val="4472C4"/>
              </a:solidFill>
              <a:prstDash val="solid"/>
              <a:miter lim="800000"/>
              <a:tailEnd type="triangle"/>
            </a:ln>
            <a:effectLst/>
          </p:spPr>
        </p:cxnSp>
        <p:cxnSp>
          <p:nvCxnSpPr>
            <p:cNvPr id="72" name="直接箭头连接符 71">
              <a:extLst>
                <a:ext uri="{FF2B5EF4-FFF2-40B4-BE49-F238E27FC236}">
                  <a16:creationId xmlns:a16="http://schemas.microsoft.com/office/drawing/2014/main" id="{5FFB5F06-5157-4301-9ABB-2C4E5949B542}"/>
                </a:ext>
              </a:extLst>
            </p:cNvPr>
            <p:cNvCxnSpPr>
              <a:stCxn id="62" idx="3"/>
              <a:endCxn id="60" idx="1"/>
            </p:cNvCxnSpPr>
            <p:nvPr/>
          </p:nvCxnSpPr>
          <p:spPr>
            <a:xfrm>
              <a:off x="4419600" y="4285932"/>
              <a:ext cx="1676400" cy="365761"/>
            </a:xfrm>
            <a:prstGeom prst="straightConnector1">
              <a:avLst/>
            </a:prstGeom>
            <a:noFill/>
            <a:ln w="25400" cap="flat" cmpd="sng" algn="ctr">
              <a:solidFill>
                <a:srgbClr val="4472C4"/>
              </a:solidFill>
              <a:prstDash val="solid"/>
              <a:miter lim="800000"/>
              <a:tailEnd type="triangle"/>
            </a:ln>
            <a:effectLst/>
          </p:spPr>
        </p:cxnSp>
        <p:cxnSp>
          <p:nvCxnSpPr>
            <p:cNvPr id="73" name="直接箭头连接符 72">
              <a:extLst>
                <a:ext uri="{FF2B5EF4-FFF2-40B4-BE49-F238E27FC236}">
                  <a16:creationId xmlns:a16="http://schemas.microsoft.com/office/drawing/2014/main" id="{535DC69D-D8FA-4422-97EB-C0EF5A1D48F7}"/>
                </a:ext>
              </a:extLst>
            </p:cNvPr>
            <p:cNvCxnSpPr/>
            <p:nvPr/>
          </p:nvCxnSpPr>
          <p:spPr>
            <a:xfrm>
              <a:off x="5298440" y="5176639"/>
              <a:ext cx="751840" cy="0"/>
            </a:xfrm>
            <a:prstGeom prst="straightConnector1">
              <a:avLst/>
            </a:prstGeom>
            <a:noFill/>
            <a:ln w="25400" cap="flat" cmpd="sng" algn="ctr">
              <a:solidFill>
                <a:srgbClr val="4472C4"/>
              </a:solidFill>
              <a:prstDash val="solid"/>
              <a:miter lim="800000"/>
              <a:tailEnd type="triangle"/>
            </a:ln>
            <a:effectLst/>
          </p:spPr>
        </p:cxnSp>
        <p:sp>
          <p:nvSpPr>
            <p:cNvPr id="74" name="文本框 73">
              <a:extLst>
                <a:ext uri="{FF2B5EF4-FFF2-40B4-BE49-F238E27FC236}">
                  <a16:creationId xmlns:a16="http://schemas.microsoft.com/office/drawing/2014/main" id="{8D556931-D374-4857-88CB-896D53132B5C}"/>
                </a:ext>
              </a:extLst>
            </p:cNvPr>
            <p:cNvSpPr txBox="1"/>
            <p:nvPr/>
          </p:nvSpPr>
          <p:spPr>
            <a:xfrm>
              <a:off x="3317240" y="4998720"/>
              <a:ext cx="190500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4472C4"/>
                  </a:solidFill>
                  <a:effectLst/>
                  <a:uLnTx/>
                  <a:uFillTx/>
                  <a:latin typeface="等线" panose="020F0502020204030204"/>
                  <a:ea typeface="等线" panose="02010600030101010101" pitchFamily="2" charset="-122"/>
                </a:rPr>
                <a:t>Preference</a:t>
              </a:r>
              <a:endParaRPr kumimoji="0" lang="zh-CN" altLang="en-US" sz="1800" b="0" i="0" u="none" strike="noStrike" kern="0" cap="none" spc="0" normalizeH="0" baseline="0" noProof="0" dirty="0">
                <a:ln>
                  <a:noFill/>
                </a:ln>
                <a:solidFill>
                  <a:srgbClr val="4472C4"/>
                </a:solidFill>
                <a:effectLst/>
                <a:uLnTx/>
                <a:uFillTx/>
                <a:latin typeface="等线" panose="020F0502020204030204"/>
                <a:ea typeface="等线" panose="02010600030101010101" pitchFamily="2" charset="-122"/>
              </a:endParaRPr>
            </a:p>
          </p:txBody>
        </p:sp>
        <p:cxnSp>
          <p:nvCxnSpPr>
            <p:cNvPr id="75" name="直接箭头连接符 74">
              <a:extLst>
                <a:ext uri="{FF2B5EF4-FFF2-40B4-BE49-F238E27FC236}">
                  <a16:creationId xmlns:a16="http://schemas.microsoft.com/office/drawing/2014/main" id="{CA318ACE-FEF4-493B-92E3-11564BD0DE7D}"/>
                </a:ext>
              </a:extLst>
            </p:cNvPr>
            <p:cNvCxnSpPr/>
            <p:nvPr/>
          </p:nvCxnSpPr>
          <p:spPr>
            <a:xfrm>
              <a:off x="5298440" y="5532239"/>
              <a:ext cx="751840" cy="0"/>
            </a:xfrm>
            <a:prstGeom prst="straightConnector1">
              <a:avLst/>
            </a:prstGeom>
            <a:noFill/>
            <a:ln w="25400" cap="flat" cmpd="sng" algn="ctr">
              <a:solidFill>
                <a:srgbClr val="FF0000"/>
              </a:solidFill>
              <a:prstDash val="solid"/>
              <a:miter lim="800000"/>
              <a:tailEnd type="triangle"/>
            </a:ln>
            <a:effectLst/>
          </p:spPr>
        </p:cxnSp>
        <p:sp>
          <p:nvSpPr>
            <p:cNvPr id="76" name="文本框 75">
              <a:extLst>
                <a:ext uri="{FF2B5EF4-FFF2-40B4-BE49-F238E27FC236}">
                  <a16:creationId xmlns:a16="http://schemas.microsoft.com/office/drawing/2014/main" id="{B1FAAEE8-816E-4252-AC20-33B59709518C}"/>
                </a:ext>
              </a:extLst>
            </p:cNvPr>
            <p:cNvSpPr txBox="1"/>
            <p:nvPr/>
          </p:nvSpPr>
          <p:spPr>
            <a:xfrm>
              <a:off x="3317238" y="5354320"/>
              <a:ext cx="2098759" cy="40674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0000"/>
                  </a:solidFill>
                  <a:effectLst/>
                  <a:uLnTx/>
                  <a:uFillTx/>
                  <a:latin typeface="等线" panose="020F0502020204030204"/>
                  <a:ea typeface="等线" panose="02010600030101010101" pitchFamily="2" charset="-122"/>
                </a:rPr>
                <a:t>Recommendation</a:t>
              </a:r>
              <a:endParaRPr kumimoji="0" lang="zh-CN" altLang="en-US" sz="1800" b="0" i="0" u="none" strike="noStrike" kern="0" cap="none" spc="0" normalizeH="0" baseline="0" noProof="0" dirty="0">
                <a:ln>
                  <a:noFill/>
                </a:ln>
                <a:solidFill>
                  <a:srgbClr val="FF0000"/>
                </a:solidFill>
                <a:effectLst/>
                <a:uLnTx/>
                <a:uFillTx/>
                <a:latin typeface="等线" panose="020F0502020204030204"/>
                <a:ea typeface="等线" panose="02010600030101010101" pitchFamily="2" charset="-122"/>
              </a:endParaRPr>
            </a:p>
          </p:txBody>
        </p:sp>
        <p:cxnSp>
          <p:nvCxnSpPr>
            <p:cNvPr id="77" name="直接箭头连接符 76">
              <a:extLst>
                <a:ext uri="{FF2B5EF4-FFF2-40B4-BE49-F238E27FC236}">
                  <a16:creationId xmlns:a16="http://schemas.microsoft.com/office/drawing/2014/main" id="{F928E23F-19CA-4679-A449-F9298B1D740F}"/>
                </a:ext>
              </a:extLst>
            </p:cNvPr>
            <p:cNvCxnSpPr>
              <a:stCxn id="60" idx="1"/>
              <a:endCxn id="61" idx="3"/>
            </p:cNvCxnSpPr>
            <p:nvPr/>
          </p:nvCxnSpPr>
          <p:spPr>
            <a:xfrm flipH="1" flipV="1">
              <a:off x="4419600" y="2043747"/>
              <a:ext cx="1676400" cy="2607946"/>
            </a:xfrm>
            <a:prstGeom prst="straightConnector1">
              <a:avLst/>
            </a:prstGeom>
            <a:noFill/>
            <a:ln w="38100" cap="flat" cmpd="sng" algn="ctr">
              <a:solidFill>
                <a:srgbClr val="FF0000"/>
              </a:solidFill>
              <a:prstDash val="solid"/>
              <a:miter lim="800000"/>
              <a:tailEnd type="triangle"/>
            </a:ln>
            <a:effectLst/>
          </p:spPr>
        </p:cxnSp>
        <p:cxnSp>
          <p:nvCxnSpPr>
            <p:cNvPr id="78" name="连接符: 肘形 77">
              <a:extLst>
                <a:ext uri="{FF2B5EF4-FFF2-40B4-BE49-F238E27FC236}">
                  <a16:creationId xmlns:a16="http://schemas.microsoft.com/office/drawing/2014/main" id="{EF92C109-C67C-4F33-BC1F-1E68DB216735}"/>
                </a:ext>
              </a:extLst>
            </p:cNvPr>
            <p:cNvCxnSpPr>
              <a:stCxn id="64" idx="1"/>
              <a:endCxn id="65" idx="1"/>
            </p:cNvCxnSpPr>
            <p:nvPr/>
          </p:nvCxnSpPr>
          <p:spPr>
            <a:xfrm rot="10800000" flipV="1">
              <a:off x="2788920" y="2023625"/>
              <a:ext cx="12700" cy="2250559"/>
            </a:xfrm>
            <a:prstGeom prst="bentConnector3">
              <a:avLst>
                <a:gd name="adj1" fmla="val 1800000"/>
              </a:avLst>
            </a:prstGeom>
            <a:noFill/>
            <a:ln w="25400" cap="flat" cmpd="sng" algn="ctr">
              <a:solidFill>
                <a:srgbClr val="70AD47"/>
              </a:solidFill>
              <a:prstDash val="solid"/>
              <a:round/>
              <a:headEnd type="none" w="med" len="med"/>
              <a:tailEnd type="arrow" w="med" len="med"/>
            </a:ln>
            <a:effectLst/>
          </p:spPr>
        </p:cxnSp>
        <p:sp>
          <p:nvSpPr>
            <p:cNvPr id="79" name="文本框 78">
              <a:extLst>
                <a:ext uri="{FF2B5EF4-FFF2-40B4-BE49-F238E27FC236}">
                  <a16:creationId xmlns:a16="http://schemas.microsoft.com/office/drawing/2014/main" id="{E6C76BFF-E611-44FA-A997-63E0B74D2C3C}"/>
                </a:ext>
              </a:extLst>
            </p:cNvPr>
            <p:cNvSpPr txBox="1"/>
            <p:nvPr/>
          </p:nvSpPr>
          <p:spPr>
            <a:xfrm>
              <a:off x="2255520" y="4458851"/>
              <a:ext cx="91440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70AD47"/>
                  </a:solidFill>
                  <a:effectLst/>
                  <a:uLnTx/>
                  <a:uFillTx/>
                  <a:latin typeface="等线" panose="020F0502020204030204"/>
                  <a:ea typeface="等线" panose="02010600030101010101" pitchFamily="2" charset="-122"/>
                </a:rPr>
                <a:t>Similar</a:t>
              </a:r>
              <a:endParaRPr kumimoji="0" lang="zh-CN" altLang="en-US" sz="1800" b="0" i="0" u="none" strike="noStrike" kern="0" cap="none" spc="0" normalizeH="0" baseline="0" noProof="0" dirty="0">
                <a:ln>
                  <a:noFill/>
                </a:ln>
                <a:solidFill>
                  <a:srgbClr val="70AD47"/>
                </a:solidFill>
                <a:effectLst/>
                <a:uLnTx/>
                <a:uFillTx/>
                <a:latin typeface="等线" panose="020F0502020204030204"/>
                <a:ea typeface="等线" panose="02010600030101010101" pitchFamily="2" charset="-122"/>
              </a:endParaRPr>
            </a:p>
          </p:txBody>
        </p:sp>
      </p:grpSp>
    </p:spTree>
    <p:extLst>
      <p:ext uri="{BB962C8B-B14F-4D97-AF65-F5344CB8AC3E}">
        <p14:creationId xmlns:p14="http://schemas.microsoft.com/office/powerpoint/2010/main" val="1622667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4B2B5F-555F-4D48-BE81-BB13715A7CFB}"/>
              </a:ext>
            </a:extLst>
          </p:cNvPr>
          <p:cNvSpPr>
            <a:spLocks noGrp="1"/>
          </p:cNvSpPr>
          <p:nvPr>
            <p:ph type="title"/>
          </p:nvPr>
        </p:nvSpPr>
        <p:spPr/>
        <p:txBody>
          <a:bodyPr>
            <a:noAutofit/>
          </a:bodyPr>
          <a:lstStyle/>
          <a:p>
            <a:r>
              <a:rPr lang="en-US" altLang="zh-CN" sz="4400" dirty="0"/>
              <a:t>3.1.1 Item-based collaborative filtering</a:t>
            </a:r>
            <a:endParaRPr lang="zh-CN" altLang="en-US" sz="4400" dirty="0"/>
          </a:p>
        </p:txBody>
      </p:sp>
      <p:sp>
        <p:nvSpPr>
          <p:cNvPr id="5" name="文本框 4">
            <a:extLst>
              <a:ext uri="{FF2B5EF4-FFF2-40B4-BE49-F238E27FC236}">
                <a16:creationId xmlns:a16="http://schemas.microsoft.com/office/drawing/2014/main" id="{B3AD75EA-4C3C-4008-ADA8-0002B4398482}"/>
              </a:ext>
            </a:extLst>
          </p:cNvPr>
          <p:cNvSpPr txBox="1"/>
          <p:nvPr/>
        </p:nvSpPr>
        <p:spPr>
          <a:xfrm>
            <a:off x="5723052" y="2140756"/>
            <a:ext cx="6243049" cy="3877985"/>
          </a:xfrm>
          <a:prstGeom prst="rect">
            <a:avLst/>
          </a:prstGeom>
          <a:noFill/>
        </p:spPr>
        <p:txBody>
          <a:bodyPr wrap="square" rtlCol="0">
            <a:spAutoFit/>
          </a:bodyPr>
          <a:lstStyle/>
          <a:p>
            <a:pPr marL="285750" indent="-285750">
              <a:buFont typeface="Wingdings" panose="05000000000000000000" pitchFamily="2" charset="2"/>
              <a:buChar char="u"/>
            </a:pPr>
            <a:r>
              <a:rPr lang="en-US" altLang="zh-CN" sz="2400" dirty="0"/>
              <a:t>Concept </a:t>
            </a:r>
          </a:p>
          <a:p>
            <a:pPr marL="285750" indent="-285750">
              <a:buFont typeface="Arial" panose="020B0604020202020204" pitchFamily="34" charset="0"/>
              <a:buChar char="•"/>
            </a:pPr>
            <a:r>
              <a:rPr lang="en-US" altLang="zh-CN" sz="2000" dirty="0"/>
              <a:t>The tastes of the same person is fixed</a:t>
            </a:r>
          </a:p>
          <a:p>
            <a:pPr marL="285750" indent="-285750">
              <a:buFont typeface="Arial" panose="020B0604020202020204" pitchFamily="34" charset="0"/>
              <a:buChar char="•"/>
            </a:pPr>
            <a:r>
              <a:rPr lang="en-US" altLang="zh-CN" sz="2000" dirty="0"/>
              <a:t>Items are similar if they are the preference of same person or neighbor users</a:t>
            </a:r>
          </a:p>
          <a:p>
            <a:r>
              <a:rPr lang="en-US" altLang="zh-CN" dirty="0"/>
              <a:t> </a:t>
            </a:r>
          </a:p>
          <a:p>
            <a:pPr marL="285750" indent="-285750">
              <a:buFont typeface="Wingdings" panose="05000000000000000000" pitchFamily="2" charset="2"/>
              <a:buChar char="u"/>
            </a:pPr>
            <a:r>
              <a:rPr lang="en-US" altLang="zh-CN" sz="2400" dirty="0"/>
              <a:t>Steps</a:t>
            </a:r>
          </a:p>
          <a:p>
            <a:r>
              <a:rPr lang="en-US" altLang="zh-CN" sz="2000" dirty="0"/>
              <a:t>1. Find the similar items</a:t>
            </a:r>
          </a:p>
          <a:p>
            <a:r>
              <a:rPr lang="en-US" altLang="zh-CN" sz="2000" dirty="0"/>
              <a:t>    - Number of users who prefer both of some items</a:t>
            </a:r>
          </a:p>
          <a:p>
            <a:r>
              <a:rPr lang="en-US" altLang="zh-CN" sz="2000" dirty="0"/>
              <a:t>    - Item 1 and Item 3 </a:t>
            </a:r>
          </a:p>
          <a:p>
            <a:r>
              <a:rPr lang="en-US" altLang="zh-CN" sz="2000" dirty="0"/>
              <a:t>2. Make recommendation</a:t>
            </a:r>
          </a:p>
          <a:p>
            <a:r>
              <a:rPr lang="en-US" altLang="zh-CN" sz="2000" dirty="0"/>
              <a:t>    - Items to who prefer its similar items</a:t>
            </a:r>
          </a:p>
          <a:p>
            <a:r>
              <a:rPr lang="en-US" altLang="zh-CN" sz="2000" dirty="0"/>
              <a:t>    - Item 3</a:t>
            </a:r>
            <a:r>
              <a:rPr lang="zh-CN" altLang="en-US" sz="2000" dirty="0"/>
              <a:t> </a:t>
            </a:r>
            <a:r>
              <a:rPr lang="en-US" altLang="zh-CN" sz="2000" dirty="0"/>
              <a:t>to User C  </a:t>
            </a:r>
            <a:endParaRPr lang="zh-CN" altLang="en-US" sz="2000" dirty="0"/>
          </a:p>
        </p:txBody>
      </p:sp>
      <p:grpSp>
        <p:nvGrpSpPr>
          <p:cNvPr id="27" name="组合 26">
            <a:extLst>
              <a:ext uri="{FF2B5EF4-FFF2-40B4-BE49-F238E27FC236}">
                <a16:creationId xmlns:a16="http://schemas.microsoft.com/office/drawing/2014/main" id="{127D004A-790F-426E-96A3-4FAEE5FE60F8}"/>
              </a:ext>
            </a:extLst>
          </p:cNvPr>
          <p:cNvGrpSpPr/>
          <p:nvPr/>
        </p:nvGrpSpPr>
        <p:grpSpPr>
          <a:xfrm>
            <a:off x="436245" y="2187037"/>
            <a:ext cx="5223146" cy="4007495"/>
            <a:chOff x="2788920" y="1586547"/>
            <a:chExt cx="5440682" cy="4150264"/>
          </a:xfrm>
        </p:grpSpPr>
        <p:sp>
          <p:nvSpPr>
            <p:cNvPr id="28" name="矩形: 圆角 27">
              <a:extLst>
                <a:ext uri="{FF2B5EF4-FFF2-40B4-BE49-F238E27FC236}">
                  <a16:creationId xmlns:a16="http://schemas.microsoft.com/office/drawing/2014/main" id="{5D744BC7-F0A0-4325-8C2D-C70FEE39EC2F}"/>
                </a:ext>
              </a:extLst>
            </p:cNvPr>
            <p:cNvSpPr/>
            <p:nvPr/>
          </p:nvSpPr>
          <p:spPr>
            <a:xfrm>
              <a:off x="6057900" y="1700529"/>
              <a:ext cx="1341120" cy="694055"/>
            </a:xfrm>
            <a:prstGeom prst="round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Item 1</a:t>
              </a:r>
              <a:endParaRPr kumimoji="0" lang="zh-CN" altLang="en-US" sz="1800" b="1" i="0" u="none" strike="noStrike" kern="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29" name="矩形: 圆角 28">
              <a:extLst>
                <a:ext uri="{FF2B5EF4-FFF2-40B4-BE49-F238E27FC236}">
                  <a16:creationId xmlns:a16="http://schemas.microsoft.com/office/drawing/2014/main" id="{0EF28CD8-3044-4920-99E3-1119E331E7F1}"/>
                </a:ext>
              </a:extLst>
            </p:cNvPr>
            <p:cNvSpPr/>
            <p:nvPr/>
          </p:nvSpPr>
          <p:spPr>
            <a:xfrm>
              <a:off x="6073140" y="2772092"/>
              <a:ext cx="1341120" cy="694055"/>
            </a:xfrm>
            <a:prstGeom prst="round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Item 2</a:t>
              </a:r>
              <a:endParaRPr kumimoji="0" lang="zh-CN" altLang="en-US" sz="1800" b="1" i="0" u="none" strike="noStrike" kern="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30" name="矩形: 圆角 29">
              <a:extLst>
                <a:ext uri="{FF2B5EF4-FFF2-40B4-BE49-F238E27FC236}">
                  <a16:creationId xmlns:a16="http://schemas.microsoft.com/office/drawing/2014/main" id="{568C7523-89EB-475B-914B-7709AA53D8CE}"/>
                </a:ext>
              </a:extLst>
            </p:cNvPr>
            <p:cNvSpPr/>
            <p:nvPr/>
          </p:nvSpPr>
          <p:spPr>
            <a:xfrm>
              <a:off x="6073140" y="3949462"/>
              <a:ext cx="1341120" cy="694055"/>
            </a:xfrm>
            <a:prstGeom prst="round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dirty="0">
                  <a:ln>
                    <a:noFill/>
                  </a:ln>
                  <a:solidFill>
                    <a:prstClr val="black"/>
                  </a:solidFill>
                  <a:effectLst/>
                  <a:uLnTx/>
                  <a:uFillTx/>
                  <a:latin typeface="等线" panose="020F0502020204030204"/>
                  <a:ea typeface="等线" panose="02010600030101010101" pitchFamily="2" charset="-122"/>
                  <a:cs typeface="+mn-cs"/>
                </a:rPr>
                <a:t>Item 3</a:t>
              </a:r>
              <a:endParaRPr kumimoji="0" lang="zh-CN" altLang="en-US" sz="1800" b="1" i="0" u="none" strike="noStrike" kern="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pic>
          <p:nvPicPr>
            <p:cNvPr id="31" name="图形 30" descr="眨眼笑脸，没有填充">
              <a:extLst>
                <a:ext uri="{FF2B5EF4-FFF2-40B4-BE49-F238E27FC236}">
                  <a16:creationId xmlns:a16="http://schemas.microsoft.com/office/drawing/2014/main" id="{44DF05FE-DD33-4CF0-8D0B-D4C36B930FE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05200" y="1586547"/>
              <a:ext cx="914400" cy="914400"/>
            </a:xfrm>
            <a:prstGeom prst="rect">
              <a:avLst/>
            </a:prstGeom>
          </p:spPr>
        </p:pic>
        <p:pic>
          <p:nvPicPr>
            <p:cNvPr id="54" name="图形 53" descr="笑嘻嘻的脸，没有填充">
              <a:extLst>
                <a:ext uri="{FF2B5EF4-FFF2-40B4-BE49-F238E27FC236}">
                  <a16:creationId xmlns:a16="http://schemas.microsoft.com/office/drawing/2014/main" id="{ADCDAF0F-346D-4369-8FD6-D661DFA1FBF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05200" y="3808412"/>
              <a:ext cx="914400" cy="914400"/>
            </a:xfrm>
            <a:prstGeom prst="rect">
              <a:avLst/>
            </a:prstGeom>
          </p:spPr>
        </p:pic>
        <p:pic>
          <p:nvPicPr>
            <p:cNvPr id="55" name="图形 54" descr="笑脸，没有填充">
              <a:extLst>
                <a:ext uri="{FF2B5EF4-FFF2-40B4-BE49-F238E27FC236}">
                  <a16:creationId xmlns:a16="http://schemas.microsoft.com/office/drawing/2014/main" id="{43D89D98-C521-4B81-9B1A-E2909414E9D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505200" y="2685415"/>
              <a:ext cx="914400" cy="914400"/>
            </a:xfrm>
            <a:prstGeom prst="rect">
              <a:avLst/>
            </a:prstGeom>
          </p:spPr>
        </p:pic>
        <p:sp>
          <p:nvSpPr>
            <p:cNvPr id="56" name="文本框 55">
              <a:extLst>
                <a:ext uri="{FF2B5EF4-FFF2-40B4-BE49-F238E27FC236}">
                  <a16:creationId xmlns:a16="http://schemas.microsoft.com/office/drawing/2014/main" id="{86328888-A827-4316-8C4B-B3E6A46C25E2}"/>
                </a:ext>
              </a:extLst>
            </p:cNvPr>
            <p:cNvSpPr txBox="1"/>
            <p:nvPr/>
          </p:nvSpPr>
          <p:spPr>
            <a:xfrm>
              <a:off x="2788920" y="1838960"/>
              <a:ext cx="91440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black"/>
                  </a:solidFill>
                  <a:effectLst/>
                  <a:uLnTx/>
                  <a:uFillTx/>
                  <a:latin typeface="等线" panose="020F0502020204030204"/>
                  <a:ea typeface="等线" panose="02010600030101010101" pitchFamily="2" charset="-122"/>
                </a:rPr>
                <a:t>User A</a:t>
              </a:r>
              <a:endParaRPr kumimoji="0" lang="zh-CN" altLang="en-US" sz="1800" b="0" i="0" u="none" strike="noStrike" kern="0" cap="none" spc="0" normalizeH="0" baseline="0" noProof="0" dirty="0">
                <a:ln>
                  <a:noFill/>
                </a:ln>
                <a:solidFill>
                  <a:prstClr val="black"/>
                </a:solidFill>
                <a:effectLst/>
                <a:uLnTx/>
                <a:uFillTx/>
                <a:latin typeface="等线" panose="020F0502020204030204"/>
                <a:ea typeface="等线" panose="02010600030101010101" pitchFamily="2" charset="-122"/>
              </a:endParaRPr>
            </a:p>
          </p:txBody>
        </p:sp>
        <p:sp>
          <p:nvSpPr>
            <p:cNvPr id="57" name="文本框 56">
              <a:extLst>
                <a:ext uri="{FF2B5EF4-FFF2-40B4-BE49-F238E27FC236}">
                  <a16:creationId xmlns:a16="http://schemas.microsoft.com/office/drawing/2014/main" id="{DC6F69D2-022A-4095-BF38-20F03264D5C7}"/>
                </a:ext>
              </a:extLst>
            </p:cNvPr>
            <p:cNvSpPr txBox="1"/>
            <p:nvPr/>
          </p:nvSpPr>
          <p:spPr>
            <a:xfrm>
              <a:off x="2788920" y="4069199"/>
              <a:ext cx="91440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black"/>
                  </a:solidFill>
                  <a:effectLst/>
                  <a:uLnTx/>
                  <a:uFillTx/>
                  <a:latin typeface="等线" panose="020F0502020204030204"/>
                  <a:ea typeface="等线" panose="02010600030101010101" pitchFamily="2" charset="-122"/>
                </a:rPr>
                <a:t>User C</a:t>
              </a:r>
              <a:endParaRPr kumimoji="0" lang="zh-CN" altLang="en-US" sz="1800" b="0" i="0" u="none" strike="noStrike" kern="0" cap="none" spc="0" normalizeH="0" baseline="0" noProof="0" dirty="0">
                <a:ln>
                  <a:noFill/>
                </a:ln>
                <a:solidFill>
                  <a:prstClr val="black"/>
                </a:solidFill>
                <a:effectLst/>
                <a:uLnTx/>
                <a:uFillTx/>
                <a:latin typeface="等线" panose="020F0502020204030204"/>
                <a:ea typeface="等线" panose="02010600030101010101" pitchFamily="2" charset="-122"/>
              </a:endParaRPr>
            </a:p>
          </p:txBody>
        </p:sp>
        <p:sp>
          <p:nvSpPr>
            <p:cNvPr id="58" name="文本框 57">
              <a:extLst>
                <a:ext uri="{FF2B5EF4-FFF2-40B4-BE49-F238E27FC236}">
                  <a16:creationId xmlns:a16="http://schemas.microsoft.com/office/drawing/2014/main" id="{F08B9B06-53E6-4D27-BFE5-DDB0297F29FB}"/>
                </a:ext>
              </a:extLst>
            </p:cNvPr>
            <p:cNvSpPr txBox="1"/>
            <p:nvPr/>
          </p:nvSpPr>
          <p:spPr>
            <a:xfrm>
              <a:off x="2788920" y="2978468"/>
              <a:ext cx="91440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black"/>
                  </a:solidFill>
                  <a:effectLst/>
                  <a:uLnTx/>
                  <a:uFillTx/>
                  <a:latin typeface="等线" panose="020F0502020204030204"/>
                  <a:ea typeface="等线" panose="02010600030101010101" pitchFamily="2" charset="-122"/>
                </a:rPr>
                <a:t>User B</a:t>
              </a:r>
              <a:endParaRPr kumimoji="0" lang="zh-CN" altLang="en-US" sz="1800" b="0" i="0" u="none" strike="noStrike" kern="0" cap="none" spc="0" normalizeH="0" baseline="0" noProof="0" dirty="0">
                <a:ln>
                  <a:noFill/>
                </a:ln>
                <a:solidFill>
                  <a:prstClr val="black"/>
                </a:solidFill>
                <a:effectLst/>
                <a:uLnTx/>
                <a:uFillTx/>
                <a:latin typeface="等线" panose="020F0502020204030204"/>
                <a:ea typeface="等线" panose="02010600030101010101" pitchFamily="2" charset="-122"/>
              </a:endParaRPr>
            </a:p>
          </p:txBody>
        </p:sp>
        <p:cxnSp>
          <p:nvCxnSpPr>
            <p:cNvPr id="59" name="直接箭头连接符 58">
              <a:extLst>
                <a:ext uri="{FF2B5EF4-FFF2-40B4-BE49-F238E27FC236}">
                  <a16:creationId xmlns:a16="http://schemas.microsoft.com/office/drawing/2014/main" id="{71BF2162-AD0E-4046-9306-09AE056150AE}"/>
                </a:ext>
              </a:extLst>
            </p:cNvPr>
            <p:cNvCxnSpPr>
              <a:stCxn id="31" idx="3"/>
              <a:endCxn id="28" idx="1"/>
            </p:cNvCxnSpPr>
            <p:nvPr/>
          </p:nvCxnSpPr>
          <p:spPr>
            <a:xfrm>
              <a:off x="4419600" y="2043747"/>
              <a:ext cx="1638300" cy="3810"/>
            </a:xfrm>
            <a:prstGeom prst="straightConnector1">
              <a:avLst/>
            </a:prstGeom>
            <a:noFill/>
            <a:ln w="25400" cap="flat" cmpd="sng" algn="ctr">
              <a:solidFill>
                <a:srgbClr val="4472C4"/>
              </a:solidFill>
              <a:prstDash val="solid"/>
              <a:miter lim="800000"/>
              <a:tailEnd type="triangle"/>
            </a:ln>
            <a:effectLst/>
          </p:spPr>
        </p:cxnSp>
        <p:cxnSp>
          <p:nvCxnSpPr>
            <p:cNvPr id="60" name="直接箭头连接符 59">
              <a:extLst>
                <a:ext uri="{FF2B5EF4-FFF2-40B4-BE49-F238E27FC236}">
                  <a16:creationId xmlns:a16="http://schemas.microsoft.com/office/drawing/2014/main" id="{BD553CD3-B8E7-4ABD-908F-46A3D4A43618}"/>
                </a:ext>
              </a:extLst>
            </p:cNvPr>
            <p:cNvCxnSpPr>
              <a:stCxn id="31" idx="3"/>
              <a:endCxn id="30" idx="1"/>
            </p:cNvCxnSpPr>
            <p:nvPr/>
          </p:nvCxnSpPr>
          <p:spPr>
            <a:xfrm>
              <a:off x="4419600" y="2043747"/>
              <a:ext cx="1653540" cy="2252743"/>
            </a:xfrm>
            <a:prstGeom prst="straightConnector1">
              <a:avLst/>
            </a:prstGeom>
            <a:noFill/>
            <a:ln w="25400" cap="flat" cmpd="sng" algn="ctr">
              <a:solidFill>
                <a:srgbClr val="4472C4"/>
              </a:solidFill>
              <a:prstDash val="solid"/>
              <a:miter lim="800000"/>
              <a:tailEnd type="triangle"/>
            </a:ln>
            <a:effectLst/>
          </p:spPr>
        </p:cxnSp>
        <p:cxnSp>
          <p:nvCxnSpPr>
            <p:cNvPr id="61" name="直接箭头连接符 60">
              <a:extLst>
                <a:ext uri="{FF2B5EF4-FFF2-40B4-BE49-F238E27FC236}">
                  <a16:creationId xmlns:a16="http://schemas.microsoft.com/office/drawing/2014/main" id="{81420F41-E42F-467D-994A-64871D11F086}"/>
                </a:ext>
              </a:extLst>
            </p:cNvPr>
            <p:cNvCxnSpPr>
              <a:stCxn id="55" idx="3"/>
              <a:endCxn id="29" idx="1"/>
            </p:cNvCxnSpPr>
            <p:nvPr/>
          </p:nvCxnSpPr>
          <p:spPr>
            <a:xfrm flipV="1">
              <a:off x="4419600" y="3119120"/>
              <a:ext cx="1653540" cy="23495"/>
            </a:xfrm>
            <a:prstGeom prst="straightConnector1">
              <a:avLst/>
            </a:prstGeom>
            <a:noFill/>
            <a:ln w="25400" cap="flat" cmpd="sng" algn="ctr">
              <a:solidFill>
                <a:srgbClr val="4472C4"/>
              </a:solidFill>
              <a:prstDash val="solid"/>
              <a:miter lim="800000"/>
              <a:tailEnd type="triangle"/>
            </a:ln>
            <a:effectLst/>
          </p:spPr>
        </p:cxnSp>
        <p:cxnSp>
          <p:nvCxnSpPr>
            <p:cNvPr id="62" name="直接箭头连接符 61">
              <a:extLst>
                <a:ext uri="{FF2B5EF4-FFF2-40B4-BE49-F238E27FC236}">
                  <a16:creationId xmlns:a16="http://schemas.microsoft.com/office/drawing/2014/main" id="{59082AC3-A074-4428-8CA1-33F06057B871}"/>
                </a:ext>
              </a:extLst>
            </p:cNvPr>
            <p:cNvCxnSpPr>
              <a:cxnSpLocks/>
              <a:stCxn id="55" idx="3"/>
              <a:endCxn id="28" idx="1"/>
            </p:cNvCxnSpPr>
            <p:nvPr/>
          </p:nvCxnSpPr>
          <p:spPr>
            <a:xfrm flipV="1">
              <a:off x="4419600" y="2047557"/>
              <a:ext cx="1638300" cy="1095058"/>
            </a:xfrm>
            <a:prstGeom prst="straightConnector1">
              <a:avLst/>
            </a:prstGeom>
            <a:noFill/>
            <a:ln w="25400" cap="flat" cmpd="sng" algn="ctr">
              <a:solidFill>
                <a:srgbClr val="4472C4"/>
              </a:solidFill>
              <a:prstDash val="solid"/>
              <a:miter lim="800000"/>
              <a:tailEnd type="triangle"/>
            </a:ln>
            <a:effectLst/>
          </p:spPr>
        </p:cxnSp>
        <p:cxnSp>
          <p:nvCxnSpPr>
            <p:cNvPr id="63" name="直接箭头连接符 62">
              <a:extLst>
                <a:ext uri="{FF2B5EF4-FFF2-40B4-BE49-F238E27FC236}">
                  <a16:creationId xmlns:a16="http://schemas.microsoft.com/office/drawing/2014/main" id="{2825102C-557C-4EC8-8FF6-6FD31174F796}"/>
                </a:ext>
              </a:extLst>
            </p:cNvPr>
            <p:cNvCxnSpPr>
              <a:cxnSpLocks/>
              <a:endCxn id="28" idx="1"/>
            </p:cNvCxnSpPr>
            <p:nvPr/>
          </p:nvCxnSpPr>
          <p:spPr>
            <a:xfrm flipV="1">
              <a:off x="4439920" y="2047557"/>
              <a:ext cx="1617980" cy="2218056"/>
            </a:xfrm>
            <a:prstGeom prst="straightConnector1">
              <a:avLst/>
            </a:prstGeom>
            <a:noFill/>
            <a:ln w="25400" cap="flat" cmpd="sng" algn="ctr">
              <a:solidFill>
                <a:srgbClr val="4472C4"/>
              </a:solidFill>
              <a:prstDash val="solid"/>
              <a:miter lim="800000"/>
              <a:tailEnd type="triangle"/>
            </a:ln>
            <a:effectLst/>
          </p:spPr>
        </p:cxnSp>
        <p:cxnSp>
          <p:nvCxnSpPr>
            <p:cNvPr id="64" name="直接箭头连接符 63">
              <a:extLst>
                <a:ext uri="{FF2B5EF4-FFF2-40B4-BE49-F238E27FC236}">
                  <a16:creationId xmlns:a16="http://schemas.microsoft.com/office/drawing/2014/main" id="{F3E2FFE9-365E-49ED-898F-A7A69C017EBA}"/>
                </a:ext>
              </a:extLst>
            </p:cNvPr>
            <p:cNvCxnSpPr>
              <a:cxnSpLocks/>
              <a:stCxn id="55" idx="3"/>
              <a:endCxn id="30" idx="1"/>
            </p:cNvCxnSpPr>
            <p:nvPr/>
          </p:nvCxnSpPr>
          <p:spPr>
            <a:xfrm>
              <a:off x="4419600" y="3142615"/>
              <a:ext cx="1653540" cy="1153875"/>
            </a:xfrm>
            <a:prstGeom prst="straightConnector1">
              <a:avLst/>
            </a:prstGeom>
            <a:noFill/>
            <a:ln w="25400" cap="flat" cmpd="sng" algn="ctr">
              <a:solidFill>
                <a:srgbClr val="4472C4"/>
              </a:solidFill>
              <a:prstDash val="solid"/>
              <a:miter lim="800000"/>
              <a:tailEnd type="triangle"/>
            </a:ln>
            <a:effectLst/>
          </p:spPr>
        </p:cxnSp>
        <p:cxnSp>
          <p:nvCxnSpPr>
            <p:cNvPr id="65" name="直接箭头连接符 64">
              <a:extLst>
                <a:ext uri="{FF2B5EF4-FFF2-40B4-BE49-F238E27FC236}">
                  <a16:creationId xmlns:a16="http://schemas.microsoft.com/office/drawing/2014/main" id="{0A223E53-EBC9-4DF6-BDB3-15C854237F88}"/>
                </a:ext>
              </a:extLst>
            </p:cNvPr>
            <p:cNvCxnSpPr/>
            <p:nvPr/>
          </p:nvCxnSpPr>
          <p:spPr>
            <a:xfrm>
              <a:off x="5298440" y="5176639"/>
              <a:ext cx="751840" cy="0"/>
            </a:xfrm>
            <a:prstGeom prst="straightConnector1">
              <a:avLst/>
            </a:prstGeom>
            <a:noFill/>
            <a:ln w="25400" cap="flat" cmpd="sng" algn="ctr">
              <a:solidFill>
                <a:srgbClr val="4472C4"/>
              </a:solidFill>
              <a:prstDash val="solid"/>
              <a:miter lim="800000"/>
              <a:tailEnd type="triangle"/>
            </a:ln>
            <a:effectLst/>
          </p:spPr>
        </p:cxnSp>
        <p:sp>
          <p:nvSpPr>
            <p:cNvPr id="66" name="文本框 65">
              <a:extLst>
                <a:ext uri="{FF2B5EF4-FFF2-40B4-BE49-F238E27FC236}">
                  <a16:creationId xmlns:a16="http://schemas.microsoft.com/office/drawing/2014/main" id="{2856B98B-4D70-462F-80EA-7FCB76622099}"/>
                </a:ext>
              </a:extLst>
            </p:cNvPr>
            <p:cNvSpPr txBox="1"/>
            <p:nvPr/>
          </p:nvSpPr>
          <p:spPr>
            <a:xfrm>
              <a:off x="3317240" y="4998720"/>
              <a:ext cx="190500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4472C4"/>
                  </a:solidFill>
                  <a:effectLst/>
                  <a:uLnTx/>
                  <a:uFillTx/>
                  <a:latin typeface="等线" panose="020F0502020204030204"/>
                  <a:ea typeface="等线" panose="02010600030101010101" pitchFamily="2" charset="-122"/>
                </a:rPr>
                <a:t>Preference</a:t>
              </a:r>
              <a:endParaRPr kumimoji="0" lang="zh-CN" altLang="en-US" sz="1800" b="0" i="0" u="none" strike="noStrike" kern="0" cap="none" spc="0" normalizeH="0" baseline="0" noProof="0" dirty="0">
                <a:ln>
                  <a:noFill/>
                </a:ln>
                <a:solidFill>
                  <a:srgbClr val="4472C4"/>
                </a:solidFill>
                <a:effectLst/>
                <a:uLnTx/>
                <a:uFillTx/>
                <a:latin typeface="等线" panose="020F0502020204030204"/>
                <a:ea typeface="等线" panose="02010600030101010101" pitchFamily="2" charset="-122"/>
              </a:endParaRPr>
            </a:p>
          </p:txBody>
        </p:sp>
        <p:cxnSp>
          <p:nvCxnSpPr>
            <p:cNvPr id="67" name="直接箭头连接符 66">
              <a:extLst>
                <a:ext uri="{FF2B5EF4-FFF2-40B4-BE49-F238E27FC236}">
                  <a16:creationId xmlns:a16="http://schemas.microsoft.com/office/drawing/2014/main" id="{86496C04-C738-4F70-9B67-54D67E10F6CC}"/>
                </a:ext>
              </a:extLst>
            </p:cNvPr>
            <p:cNvCxnSpPr/>
            <p:nvPr/>
          </p:nvCxnSpPr>
          <p:spPr>
            <a:xfrm>
              <a:off x="5298440" y="5532239"/>
              <a:ext cx="751840" cy="0"/>
            </a:xfrm>
            <a:prstGeom prst="straightConnector1">
              <a:avLst/>
            </a:prstGeom>
            <a:noFill/>
            <a:ln w="25400" cap="flat" cmpd="sng" algn="ctr">
              <a:solidFill>
                <a:srgbClr val="FF0000"/>
              </a:solidFill>
              <a:prstDash val="solid"/>
              <a:miter lim="800000"/>
              <a:tailEnd type="triangle"/>
            </a:ln>
            <a:effectLst/>
          </p:spPr>
        </p:cxnSp>
        <p:sp>
          <p:nvSpPr>
            <p:cNvPr id="68" name="文本框 67">
              <a:extLst>
                <a:ext uri="{FF2B5EF4-FFF2-40B4-BE49-F238E27FC236}">
                  <a16:creationId xmlns:a16="http://schemas.microsoft.com/office/drawing/2014/main" id="{669001E8-9D67-410D-B4C6-8B8BF613D757}"/>
                </a:ext>
              </a:extLst>
            </p:cNvPr>
            <p:cNvSpPr txBox="1"/>
            <p:nvPr/>
          </p:nvSpPr>
          <p:spPr>
            <a:xfrm>
              <a:off x="3317240" y="5354321"/>
              <a:ext cx="2083072" cy="38249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0000"/>
                  </a:solidFill>
                  <a:effectLst/>
                  <a:uLnTx/>
                  <a:uFillTx/>
                  <a:latin typeface="等线" panose="020F0502020204030204"/>
                  <a:ea typeface="等线" panose="02010600030101010101" pitchFamily="2" charset="-122"/>
                </a:rPr>
                <a:t>Recommendation</a:t>
              </a:r>
              <a:endParaRPr kumimoji="0" lang="zh-CN" altLang="en-US" sz="1800" b="0" i="0" u="none" strike="noStrike" kern="0" cap="none" spc="0" normalizeH="0" baseline="0" noProof="0" dirty="0">
                <a:ln>
                  <a:noFill/>
                </a:ln>
                <a:solidFill>
                  <a:srgbClr val="FF0000"/>
                </a:solidFill>
                <a:effectLst/>
                <a:uLnTx/>
                <a:uFillTx/>
                <a:latin typeface="等线" panose="020F0502020204030204"/>
                <a:ea typeface="等线" panose="02010600030101010101" pitchFamily="2" charset="-122"/>
              </a:endParaRPr>
            </a:p>
          </p:txBody>
        </p:sp>
        <p:cxnSp>
          <p:nvCxnSpPr>
            <p:cNvPr id="69" name="直接箭头连接符 68">
              <a:extLst>
                <a:ext uri="{FF2B5EF4-FFF2-40B4-BE49-F238E27FC236}">
                  <a16:creationId xmlns:a16="http://schemas.microsoft.com/office/drawing/2014/main" id="{B62CC33F-8093-4B08-8F54-39EDB7D97D6E}"/>
                </a:ext>
              </a:extLst>
            </p:cNvPr>
            <p:cNvCxnSpPr>
              <a:cxnSpLocks/>
              <a:stCxn id="30" idx="1"/>
              <a:endCxn id="54" idx="3"/>
            </p:cNvCxnSpPr>
            <p:nvPr/>
          </p:nvCxnSpPr>
          <p:spPr>
            <a:xfrm flipH="1" flipV="1">
              <a:off x="4419600" y="4265612"/>
              <a:ext cx="1653540" cy="30878"/>
            </a:xfrm>
            <a:prstGeom prst="straightConnector1">
              <a:avLst/>
            </a:prstGeom>
            <a:noFill/>
            <a:ln w="38100" cap="flat" cmpd="sng" algn="ctr">
              <a:solidFill>
                <a:srgbClr val="FF0000"/>
              </a:solidFill>
              <a:prstDash val="solid"/>
              <a:miter lim="800000"/>
              <a:tailEnd type="triangle"/>
            </a:ln>
            <a:effectLst/>
          </p:spPr>
        </p:cxnSp>
        <p:cxnSp>
          <p:nvCxnSpPr>
            <p:cNvPr id="70" name="连接符: 肘形 69">
              <a:extLst>
                <a:ext uri="{FF2B5EF4-FFF2-40B4-BE49-F238E27FC236}">
                  <a16:creationId xmlns:a16="http://schemas.microsoft.com/office/drawing/2014/main" id="{11153849-E1EB-49CB-8A76-CAE3F1219EAC}"/>
                </a:ext>
              </a:extLst>
            </p:cNvPr>
            <p:cNvCxnSpPr>
              <a:cxnSpLocks/>
            </p:cNvCxnSpPr>
            <p:nvPr/>
          </p:nvCxnSpPr>
          <p:spPr>
            <a:xfrm rot="10800000" flipV="1">
              <a:off x="7406640" y="2066250"/>
              <a:ext cx="12700" cy="2230239"/>
            </a:xfrm>
            <a:prstGeom prst="bentConnector3">
              <a:avLst>
                <a:gd name="adj1" fmla="val -2520000"/>
              </a:avLst>
            </a:prstGeom>
            <a:noFill/>
            <a:ln w="25400" cap="flat" cmpd="sng" algn="ctr">
              <a:solidFill>
                <a:srgbClr val="70AD47"/>
              </a:solidFill>
              <a:prstDash val="solid"/>
              <a:round/>
              <a:headEnd type="none" w="med" len="med"/>
              <a:tailEnd type="arrow" w="med" len="med"/>
            </a:ln>
            <a:effectLst/>
          </p:spPr>
        </p:cxnSp>
        <p:sp>
          <p:nvSpPr>
            <p:cNvPr id="71" name="文本框 70">
              <a:extLst>
                <a:ext uri="{FF2B5EF4-FFF2-40B4-BE49-F238E27FC236}">
                  <a16:creationId xmlns:a16="http://schemas.microsoft.com/office/drawing/2014/main" id="{54C805B9-0193-49CF-810B-F4FC7E6DAF01}"/>
                </a:ext>
              </a:extLst>
            </p:cNvPr>
            <p:cNvSpPr txBox="1"/>
            <p:nvPr/>
          </p:nvSpPr>
          <p:spPr>
            <a:xfrm>
              <a:off x="7315202" y="4538146"/>
              <a:ext cx="914400"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70AD47"/>
                  </a:solidFill>
                  <a:effectLst/>
                  <a:uLnTx/>
                  <a:uFillTx/>
                  <a:latin typeface="等线" panose="020F0502020204030204"/>
                  <a:ea typeface="等线" panose="02010600030101010101" pitchFamily="2" charset="-122"/>
                </a:rPr>
                <a:t>Similar</a:t>
              </a:r>
              <a:endParaRPr kumimoji="0" lang="zh-CN" altLang="en-US" sz="1800" b="0" i="0" u="none" strike="noStrike" kern="0" cap="none" spc="0" normalizeH="0" baseline="0" noProof="0" dirty="0">
                <a:ln>
                  <a:noFill/>
                </a:ln>
                <a:solidFill>
                  <a:srgbClr val="70AD47"/>
                </a:solidFill>
                <a:effectLst/>
                <a:uLnTx/>
                <a:uFillTx/>
                <a:latin typeface="等线" panose="020F0502020204030204"/>
                <a:ea typeface="等线" panose="02010600030101010101" pitchFamily="2" charset="-122"/>
              </a:endParaRPr>
            </a:p>
          </p:txBody>
        </p:sp>
      </p:grpSp>
    </p:spTree>
    <p:extLst>
      <p:ext uri="{BB962C8B-B14F-4D97-AF65-F5344CB8AC3E}">
        <p14:creationId xmlns:p14="http://schemas.microsoft.com/office/powerpoint/2010/main" val="3695927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8EEC1D-35CB-47C3-85F4-C1B1851A4534}"/>
              </a:ext>
            </a:extLst>
          </p:cNvPr>
          <p:cNvSpPr>
            <a:spLocks noGrp="1"/>
          </p:cNvSpPr>
          <p:nvPr>
            <p:ph type="title"/>
          </p:nvPr>
        </p:nvSpPr>
        <p:spPr>
          <a:xfrm>
            <a:off x="838200" y="212725"/>
            <a:ext cx="10515600" cy="1325563"/>
          </a:xfrm>
        </p:spPr>
        <p:txBody>
          <a:bodyPr/>
          <a:lstStyle/>
          <a:p>
            <a:r>
              <a:rPr lang="en-US" altLang="zh-CN" dirty="0">
                <a:latin typeface="Arial" panose="020B0604020202020204" pitchFamily="34" charset="0"/>
                <a:ea typeface="+mn-ea"/>
                <a:cs typeface="Arial" panose="020B0604020202020204" pitchFamily="34" charset="0"/>
                <a:sym typeface="Arial" panose="020B0604020202020204" pitchFamily="34" charset="0"/>
              </a:rPr>
              <a:t>3.1.1 Neighborhood-based techniques</a:t>
            </a:r>
            <a:endParaRPr lang="zh-CN" altLang="en-US" dirty="0">
              <a:latin typeface="Arial" panose="020B0604020202020204" pitchFamily="34" charset="0"/>
              <a:ea typeface="+mn-ea"/>
              <a:cs typeface="Arial" panose="020B0604020202020204" pitchFamily="34" charset="0"/>
              <a:sym typeface="Arial" panose="020B0604020202020204" pitchFamily="34" charset="0"/>
            </a:endParaRPr>
          </a:p>
        </p:txBody>
      </p:sp>
      <p:sp>
        <p:nvSpPr>
          <p:cNvPr id="7" name="内容占位符 6">
            <a:extLst>
              <a:ext uri="{FF2B5EF4-FFF2-40B4-BE49-F238E27FC236}">
                <a16:creationId xmlns:a16="http://schemas.microsoft.com/office/drawing/2014/main" id="{995532A0-AAFF-438A-AB74-B6A6A79D1197}"/>
              </a:ext>
            </a:extLst>
          </p:cNvPr>
          <p:cNvSpPr>
            <a:spLocks noGrp="1"/>
          </p:cNvSpPr>
          <p:nvPr>
            <p:ph sz="half" idx="1"/>
          </p:nvPr>
        </p:nvSpPr>
        <p:spPr>
          <a:xfrm>
            <a:off x="762000" y="3059112"/>
            <a:ext cx="5314950" cy="2770188"/>
          </a:xfrm>
          <a:solidFill>
            <a:schemeClr val="accent3">
              <a:lumMod val="40000"/>
              <a:lumOff val="60000"/>
            </a:schemeClr>
          </a:solidFill>
          <a:ln>
            <a:solidFill>
              <a:schemeClr val="accent3">
                <a:lumMod val="40000"/>
                <a:lumOff val="60000"/>
              </a:schemeClr>
            </a:solidFill>
          </a:ln>
        </p:spPr>
        <p:txBody>
          <a:bodyPr>
            <a:normAutofit/>
          </a:bodyPr>
          <a:lstStyle/>
          <a:p>
            <a:r>
              <a:rPr lang="en-US" altLang="zh-CN" sz="3200" dirty="0">
                <a:latin typeface="Arial" panose="020B0604020202020204" pitchFamily="34" charset="0"/>
                <a:cs typeface="Arial" panose="020B0604020202020204" pitchFamily="34" charset="0"/>
                <a:sym typeface="Arial" panose="020B0604020202020204" pitchFamily="34" charset="0"/>
              </a:rPr>
              <a:t>Easy implementation </a:t>
            </a:r>
          </a:p>
          <a:p>
            <a:r>
              <a:rPr lang="en-US" altLang="zh-CN" sz="3200" dirty="0">
                <a:latin typeface="Arial" panose="020B0604020202020204" pitchFamily="34" charset="0"/>
                <a:cs typeface="Arial" panose="020B0604020202020204" pitchFamily="34" charset="0"/>
                <a:sym typeface="Arial" panose="020B0604020202020204" pitchFamily="34" charset="0"/>
              </a:rPr>
              <a:t>Any type of resource</a:t>
            </a:r>
          </a:p>
          <a:p>
            <a:r>
              <a:rPr lang="en-US" altLang="zh-CN" sz="3200" dirty="0">
                <a:latin typeface="Arial" panose="020B0604020202020204" pitchFamily="34" charset="0"/>
                <a:cs typeface="Arial" panose="020B0604020202020204" pitchFamily="34" charset="0"/>
                <a:sym typeface="Arial" panose="020B0604020202020204" pitchFamily="34" charset="0"/>
              </a:rPr>
              <a:t>Less interference to users</a:t>
            </a:r>
          </a:p>
          <a:p>
            <a:r>
              <a:rPr lang="en-US" altLang="zh-CN" sz="3200" dirty="0">
                <a:latin typeface="Arial" panose="020B0604020202020204" pitchFamily="34" charset="0"/>
                <a:cs typeface="Arial" panose="020B0604020202020204" pitchFamily="34" charset="0"/>
                <a:sym typeface="Arial" panose="020B0604020202020204" pitchFamily="34" charset="0"/>
              </a:rPr>
              <a:t>Open recommendations</a:t>
            </a:r>
            <a:endParaRPr lang="zh-CN" altLang="en-US" sz="3200" dirty="0">
              <a:latin typeface="Arial" panose="020B0604020202020204" pitchFamily="34" charset="0"/>
              <a:cs typeface="Arial" panose="020B0604020202020204" pitchFamily="34" charset="0"/>
              <a:sym typeface="Arial" panose="020B0604020202020204" pitchFamily="34" charset="0"/>
            </a:endParaRPr>
          </a:p>
        </p:txBody>
      </p:sp>
      <p:sp>
        <p:nvSpPr>
          <p:cNvPr id="9" name="内容占位符 8">
            <a:extLst>
              <a:ext uri="{FF2B5EF4-FFF2-40B4-BE49-F238E27FC236}">
                <a16:creationId xmlns:a16="http://schemas.microsoft.com/office/drawing/2014/main" id="{6F2F1BF1-13F8-4F30-B4F9-2A2775845284}"/>
              </a:ext>
            </a:extLst>
          </p:cNvPr>
          <p:cNvSpPr>
            <a:spLocks noGrp="1"/>
          </p:cNvSpPr>
          <p:nvPr>
            <p:ph sz="half" idx="2"/>
          </p:nvPr>
        </p:nvSpPr>
        <p:spPr>
          <a:xfrm>
            <a:off x="6305552" y="2678112"/>
            <a:ext cx="5314950" cy="3151188"/>
          </a:xfrm>
          <a:solidFill>
            <a:schemeClr val="accent3">
              <a:lumMod val="40000"/>
              <a:lumOff val="60000"/>
            </a:schemeClr>
          </a:solidFill>
          <a:ln>
            <a:solidFill>
              <a:schemeClr val="accent3">
                <a:lumMod val="40000"/>
                <a:lumOff val="60000"/>
              </a:schemeClr>
            </a:solidFill>
          </a:ln>
        </p:spPr>
        <p:txBody>
          <a:bodyPr>
            <a:normAutofit/>
          </a:bodyPr>
          <a:lstStyle/>
          <a:p>
            <a:pPr marL="0" indent="0">
              <a:buNone/>
            </a:pPr>
            <a:endParaRPr lang="en-US" altLang="zh-CN" sz="3200" dirty="0">
              <a:latin typeface="Arial" panose="020B0604020202020204" pitchFamily="34" charset="0"/>
              <a:cs typeface="Arial" panose="020B0604020202020204" pitchFamily="34" charset="0"/>
              <a:sym typeface="Arial" panose="020B0604020202020204" pitchFamily="34" charset="0"/>
            </a:endParaRPr>
          </a:p>
          <a:p>
            <a:r>
              <a:rPr lang="en-US" altLang="zh-CN" sz="3200" dirty="0">
                <a:latin typeface="Arial" panose="020B0604020202020204" pitchFamily="34" charset="0"/>
                <a:cs typeface="Arial" panose="020B0604020202020204" pitchFamily="34" charset="0"/>
                <a:sym typeface="Arial" panose="020B0604020202020204" pitchFamily="34" charset="0"/>
              </a:rPr>
              <a:t>Limited scalability</a:t>
            </a:r>
          </a:p>
          <a:p>
            <a:r>
              <a:rPr lang="en-US" altLang="zh-CN" sz="3200" dirty="0">
                <a:latin typeface="Arial" panose="020B0604020202020204" pitchFamily="34" charset="0"/>
                <a:cs typeface="Arial" panose="020B0604020202020204" pitchFamily="34" charset="0"/>
                <a:sym typeface="Arial" panose="020B0604020202020204" pitchFamily="34" charset="0"/>
              </a:rPr>
              <a:t>Sparsity</a:t>
            </a:r>
            <a:endParaRPr lang="zh-CN" altLang="en-US" sz="3200" dirty="0">
              <a:latin typeface="Arial" panose="020B0604020202020204" pitchFamily="34" charset="0"/>
              <a:cs typeface="Arial" panose="020B0604020202020204" pitchFamily="34" charset="0"/>
              <a:sym typeface="Arial" panose="020B0604020202020204" pitchFamily="34" charset="0"/>
            </a:endParaRPr>
          </a:p>
        </p:txBody>
      </p:sp>
      <p:sp>
        <p:nvSpPr>
          <p:cNvPr id="3" name="矩形 2">
            <a:extLst>
              <a:ext uri="{FF2B5EF4-FFF2-40B4-BE49-F238E27FC236}">
                <a16:creationId xmlns:a16="http://schemas.microsoft.com/office/drawing/2014/main" id="{A51B37FB-DD72-4CAC-B03C-DB5A4945E85B}"/>
              </a:ext>
            </a:extLst>
          </p:cNvPr>
          <p:cNvSpPr/>
          <p:nvPr/>
        </p:nvSpPr>
        <p:spPr>
          <a:xfrm>
            <a:off x="762000" y="2412781"/>
            <a:ext cx="5314950" cy="646331"/>
          </a:xfrm>
          <a:prstGeom prst="rect">
            <a:avLst/>
          </a:prstGeom>
          <a:solidFill>
            <a:schemeClr val="accent2"/>
          </a:solidFill>
          <a:ln>
            <a:solidFill>
              <a:schemeClr val="accent2"/>
            </a:solidFill>
          </a:ln>
        </p:spPr>
        <p:txBody>
          <a:bodyPr wrap="square">
            <a:spAutoFit/>
          </a:bodyPr>
          <a:lstStyle/>
          <a:p>
            <a:pPr>
              <a:buFont typeface="Wingdings" panose="05000000000000000000" pitchFamily="2" charset="2"/>
              <a:buChar char="u"/>
            </a:pPr>
            <a:r>
              <a:rPr lang="en-US" altLang="zh-CN" sz="3600" b="1" dirty="0">
                <a:solidFill>
                  <a:schemeClr val="bg1"/>
                </a:solidFill>
                <a:latin typeface="Arial" panose="020B0604020202020204" pitchFamily="34" charset="0"/>
                <a:cs typeface="Arial" panose="020B0604020202020204" pitchFamily="34" charset="0"/>
                <a:sym typeface="Arial" panose="020B0604020202020204" pitchFamily="34" charset="0"/>
              </a:rPr>
              <a:t>Advantages</a:t>
            </a:r>
            <a:endParaRPr lang="zh-CN" altLang="en-US" sz="3600" b="1" dirty="0">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12" name="矩形 11">
            <a:extLst>
              <a:ext uri="{FF2B5EF4-FFF2-40B4-BE49-F238E27FC236}">
                <a16:creationId xmlns:a16="http://schemas.microsoft.com/office/drawing/2014/main" id="{B5C1F420-04D6-403F-AC95-563E9CDACB3D}"/>
              </a:ext>
            </a:extLst>
          </p:cNvPr>
          <p:cNvSpPr/>
          <p:nvPr/>
        </p:nvSpPr>
        <p:spPr>
          <a:xfrm>
            <a:off x="6305552" y="2412781"/>
            <a:ext cx="5314950" cy="646331"/>
          </a:xfrm>
          <a:prstGeom prst="rect">
            <a:avLst/>
          </a:prstGeom>
          <a:solidFill>
            <a:schemeClr val="accent2"/>
          </a:solidFill>
          <a:ln>
            <a:solidFill>
              <a:schemeClr val="accent2"/>
            </a:solidFill>
          </a:ln>
        </p:spPr>
        <p:txBody>
          <a:bodyPr wrap="square">
            <a:spAutoFit/>
          </a:bodyPr>
          <a:lstStyle/>
          <a:p>
            <a:pPr>
              <a:buFont typeface="Wingdings" panose="05000000000000000000" pitchFamily="2" charset="2"/>
              <a:buChar char="u"/>
            </a:pPr>
            <a:r>
              <a:rPr lang="en-US" altLang="zh-CN" sz="3600" b="1" dirty="0">
                <a:solidFill>
                  <a:schemeClr val="bg1"/>
                </a:solidFill>
                <a:latin typeface="Arial" panose="020B0604020202020204" pitchFamily="34" charset="0"/>
                <a:cs typeface="Arial" panose="020B0604020202020204" pitchFamily="34" charset="0"/>
                <a:sym typeface="Arial" panose="020B0604020202020204" pitchFamily="34" charset="0"/>
              </a:rPr>
              <a:t>Disadvantages</a:t>
            </a:r>
            <a:endParaRPr lang="zh-CN" altLang="en-US" sz="3600" b="1" dirty="0">
              <a:solidFill>
                <a:schemeClr val="bg1"/>
              </a:solidFill>
              <a:latin typeface="Arial" panose="020B0604020202020204" pitchFamily="34" charset="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3908544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A9638EEA-801E-4CD2-884B-C21D25DB285F}"/>
              </a:ext>
            </a:extLst>
          </p:cNvPr>
          <p:cNvSpPr>
            <a:spLocks noGrp="1"/>
          </p:cNvSpPr>
          <p:nvPr>
            <p:ph type="title"/>
          </p:nvPr>
        </p:nvSpPr>
        <p:spPr/>
        <p:txBody>
          <a:bodyPr>
            <a:normAutofit/>
          </a:bodyPr>
          <a:lstStyle/>
          <a:p>
            <a:r>
              <a:rPr lang="en-US" altLang="zh-CN" sz="4400" dirty="0"/>
              <a:t>3.1.1 Sparsity</a:t>
            </a:r>
            <a:endParaRPr lang="zh-CN" altLang="en-US" sz="4400" dirty="0"/>
          </a:p>
        </p:txBody>
      </p:sp>
      <p:sp>
        <p:nvSpPr>
          <p:cNvPr id="8" name="内容占位符 7">
            <a:extLst>
              <a:ext uri="{FF2B5EF4-FFF2-40B4-BE49-F238E27FC236}">
                <a16:creationId xmlns:a16="http://schemas.microsoft.com/office/drawing/2014/main" id="{CDA8D5B5-A4C8-4FBB-8D58-318B42536546}"/>
              </a:ext>
            </a:extLst>
          </p:cNvPr>
          <p:cNvSpPr>
            <a:spLocks noGrp="1"/>
          </p:cNvSpPr>
          <p:nvPr>
            <p:ph idx="1"/>
          </p:nvPr>
        </p:nvSpPr>
        <p:spPr>
          <a:xfrm>
            <a:off x="838200" y="2092325"/>
            <a:ext cx="10515600" cy="4351338"/>
          </a:xfrm>
        </p:spPr>
        <p:txBody>
          <a:bodyPr>
            <a:normAutofit/>
          </a:bodyPr>
          <a:lstStyle/>
          <a:p>
            <a:pPr>
              <a:lnSpc>
                <a:spcPct val="150000"/>
              </a:lnSpc>
            </a:pPr>
            <a:r>
              <a:rPr lang="en-US" altLang="zh-CN" sz="4000" dirty="0"/>
              <a:t>User - Item Rating Matrix Data</a:t>
            </a:r>
          </a:p>
          <a:p>
            <a:pPr>
              <a:lnSpc>
                <a:spcPct val="150000"/>
              </a:lnSpc>
            </a:pPr>
            <a:r>
              <a:rPr lang="en-US" altLang="zh-CN" sz="4000" dirty="0"/>
              <a:t>User interaction with items is too little</a:t>
            </a:r>
          </a:p>
          <a:p>
            <a:pPr>
              <a:lnSpc>
                <a:spcPct val="150000"/>
              </a:lnSpc>
            </a:pPr>
            <a:r>
              <a:rPr lang="en-US" altLang="zh-CN" sz="4000" dirty="0"/>
              <a:t>Over-fitting of the recommendation algorithm</a:t>
            </a:r>
            <a:endParaRPr lang="zh-CN" altLang="en-US" sz="4000" dirty="0"/>
          </a:p>
        </p:txBody>
      </p:sp>
    </p:spTree>
    <p:extLst>
      <p:ext uri="{BB962C8B-B14F-4D97-AF65-F5344CB8AC3E}">
        <p14:creationId xmlns:p14="http://schemas.microsoft.com/office/powerpoint/2010/main" val="25187092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3F4756E8-30C9-4F59-B244-E568889EFEF9}"/>
              </a:ext>
            </a:extLst>
          </p:cNvPr>
          <p:cNvSpPr>
            <a:spLocks noGrp="1"/>
          </p:cNvSpPr>
          <p:nvPr>
            <p:ph type="title"/>
          </p:nvPr>
        </p:nvSpPr>
        <p:spPr/>
        <p:txBody>
          <a:bodyPr>
            <a:normAutofit/>
          </a:bodyPr>
          <a:lstStyle/>
          <a:p>
            <a:r>
              <a:rPr lang="en-US" altLang="zh-CN" sz="4400" dirty="0">
                <a:latin typeface="Arial" panose="020B0604020202020204" pitchFamily="34" charset="0"/>
                <a:ea typeface="+mn-ea"/>
                <a:cs typeface="Arial" panose="020B0604020202020204" pitchFamily="34" charset="0"/>
                <a:sym typeface="Arial" panose="020B0604020202020204" pitchFamily="34" charset="0"/>
              </a:rPr>
              <a:t>3.1.2 Model-based techniques</a:t>
            </a:r>
            <a:endParaRPr lang="zh-CN" altLang="en-US" sz="4400" dirty="0">
              <a:latin typeface="Arial" panose="020B0604020202020204" pitchFamily="34" charset="0"/>
              <a:ea typeface="+mn-ea"/>
              <a:cs typeface="Arial" panose="020B0604020202020204" pitchFamily="34" charset="0"/>
              <a:sym typeface="Arial" panose="020B0604020202020204" pitchFamily="34" charset="0"/>
            </a:endParaRPr>
          </a:p>
        </p:txBody>
      </p:sp>
      <p:sp>
        <p:nvSpPr>
          <p:cNvPr id="11" name="L 形 10">
            <a:extLst>
              <a:ext uri="{FF2B5EF4-FFF2-40B4-BE49-F238E27FC236}">
                <a16:creationId xmlns:a16="http://schemas.microsoft.com/office/drawing/2014/main" id="{E50C08B8-9C65-4129-A92D-B3B9751A8927}"/>
              </a:ext>
            </a:extLst>
          </p:cNvPr>
          <p:cNvSpPr/>
          <p:nvPr/>
        </p:nvSpPr>
        <p:spPr>
          <a:xfrm rot="5400000">
            <a:off x="1142017" y="3906937"/>
            <a:ext cx="1283332" cy="2165473"/>
          </a:xfrm>
          <a:prstGeom prst="corner">
            <a:avLst>
              <a:gd name="adj1" fmla="val 16120"/>
              <a:gd name="adj2" fmla="val 16110"/>
            </a:avLst>
          </a:prstGeom>
        </p:spPr>
        <p:style>
          <a:lnRef idx="2">
            <a:schemeClr val="accent3">
              <a:shade val="80000"/>
              <a:hueOff val="0"/>
              <a:satOff val="0"/>
              <a:lumOff val="0"/>
              <a:alphaOff val="0"/>
            </a:schemeClr>
          </a:lnRef>
          <a:fillRef idx="1">
            <a:schemeClr val="accent3">
              <a:shade val="80000"/>
              <a:hueOff val="0"/>
              <a:satOff val="0"/>
              <a:lumOff val="0"/>
              <a:alphaOff val="0"/>
            </a:schemeClr>
          </a:fillRef>
          <a:effectRef idx="0">
            <a:schemeClr val="accent3">
              <a:shade val="80000"/>
              <a:hueOff val="0"/>
              <a:satOff val="0"/>
              <a:lumOff val="0"/>
              <a:alphaOff val="0"/>
            </a:schemeClr>
          </a:effectRef>
          <a:fontRef idx="minor">
            <a:schemeClr val="lt1"/>
          </a:fontRef>
        </p:style>
      </p:sp>
      <p:sp>
        <p:nvSpPr>
          <p:cNvPr id="12" name="任意多边形: 形状 11">
            <a:extLst>
              <a:ext uri="{FF2B5EF4-FFF2-40B4-BE49-F238E27FC236}">
                <a16:creationId xmlns:a16="http://schemas.microsoft.com/office/drawing/2014/main" id="{797EFFE4-40CD-4F3D-B9B3-50826E8AB9B3}"/>
              </a:ext>
            </a:extLst>
          </p:cNvPr>
          <p:cNvSpPr/>
          <p:nvPr/>
        </p:nvSpPr>
        <p:spPr>
          <a:xfrm>
            <a:off x="879063" y="4533750"/>
            <a:ext cx="2730571" cy="1689901"/>
          </a:xfrm>
          <a:custGeom>
            <a:avLst/>
            <a:gdLst>
              <a:gd name="connsiteX0" fmla="*/ 0 w 2601390"/>
              <a:gd name="connsiteY0" fmla="*/ 0 h 1632601"/>
              <a:gd name="connsiteX1" fmla="*/ 2601390 w 2601390"/>
              <a:gd name="connsiteY1" fmla="*/ 0 h 1632601"/>
              <a:gd name="connsiteX2" fmla="*/ 2601390 w 2601390"/>
              <a:gd name="connsiteY2" fmla="*/ 1632601 h 1632601"/>
              <a:gd name="connsiteX3" fmla="*/ 0 w 2601390"/>
              <a:gd name="connsiteY3" fmla="*/ 1632601 h 1632601"/>
              <a:gd name="connsiteX4" fmla="*/ 0 w 2601390"/>
              <a:gd name="connsiteY4" fmla="*/ 0 h 1632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1390" h="1632601">
                <a:moveTo>
                  <a:pt x="0" y="0"/>
                </a:moveTo>
                <a:lnTo>
                  <a:pt x="2601390" y="0"/>
                </a:lnTo>
                <a:lnTo>
                  <a:pt x="2601390" y="1632601"/>
                </a:lnTo>
                <a:lnTo>
                  <a:pt x="0" y="163260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altLang="en-US" sz="2400" b="1" kern="1200" dirty="0">
                <a:latin typeface="Arial" panose="020B0604020202020204" pitchFamily="34" charset="0"/>
                <a:ea typeface="+mn-ea"/>
                <a:cs typeface="Arial" panose="020B0604020202020204" pitchFamily="34" charset="0"/>
                <a:sym typeface="Arial" panose="020B0604020202020204" pitchFamily="34" charset="0"/>
              </a:rPr>
              <a:t>Sample user preference</a:t>
            </a:r>
            <a:endParaRPr lang="zh-CN" altLang="en-US" sz="2400" b="1" kern="1200" dirty="0">
              <a:latin typeface="Arial" panose="020B0604020202020204" pitchFamily="34" charset="0"/>
              <a:ea typeface="+mn-ea"/>
              <a:cs typeface="Arial" panose="020B0604020202020204" pitchFamily="34" charset="0"/>
              <a:sym typeface="Arial" panose="020B0604020202020204" pitchFamily="34" charset="0"/>
            </a:endParaRPr>
          </a:p>
        </p:txBody>
      </p:sp>
      <p:sp>
        <p:nvSpPr>
          <p:cNvPr id="13" name="等腰三角形 12">
            <a:extLst>
              <a:ext uri="{FF2B5EF4-FFF2-40B4-BE49-F238E27FC236}">
                <a16:creationId xmlns:a16="http://schemas.microsoft.com/office/drawing/2014/main" id="{2CE7187E-785E-4D36-BF8C-E6B487C4F43D}"/>
              </a:ext>
            </a:extLst>
          </p:cNvPr>
          <p:cNvSpPr/>
          <p:nvPr/>
        </p:nvSpPr>
        <p:spPr>
          <a:xfrm>
            <a:off x="2416691" y="3784519"/>
            <a:ext cx="368868" cy="363751"/>
          </a:xfrm>
          <a:prstGeom prst="triangle">
            <a:avLst>
              <a:gd name="adj" fmla="val 100000"/>
            </a:avLst>
          </a:prstGeom>
        </p:spPr>
        <p:style>
          <a:lnRef idx="2">
            <a:schemeClr val="accent3">
              <a:shade val="80000"/>
              <a:hueOff val="76020"/>
              <a:satOff val="331"/>
              <a:lumOff val="4514"/>
              <a:alphaOff val="0"/>
            </a:schemeClr>
          </a:lnRef>
          <a:fillRef idx="1">
            <a:schemeClr val="accent3">
              <a:shade val="80000"/>
              <a:hueOff val="76020"/>
              <a:satOff val="331"/>
              <a:lumOff val="4514"/>
              <a:alphaOff val="0"/>
            </a:schemeClr>
          </a:fillRef>
          <a:effectRef idx="0">
            <a:schemeClr val="accent3">
              <a:shade val="80000"/>
              <a:hueOff val="76020"/>
              <a:satOff val="331"/>
              <a:lumOff val="4514"/>
              <a:alphaOff val="0"/>
            </a:schemeClr>
          </a:effectRef>
          <a:fontRef idx="minor">
            <a:schemeClr val="lt1"/>
          </a:fontRef>
        </p:style>
      </p:sp>
      <p:sp>
        <p:nvSpPr>
          <p:cNvPr id="14" name="L 形 13">
            <a:extLst>
              <a:ext uri="{FF2B5EF4-FFF2-40B4-BE49-F238E27FC236}">
                <a16:creationId xmlns:a16="http://schemas.microsoft.com/office/drawing/2014/main" id="{6F87098C-1153-4F9D-8B21-6FC59062B00E}"/>
              </a:ext>
            </a:extLst>
          </p:cNvPr>
          <p:cNvSpPr/>
          <p:nvPr/>
        </p:nvSpPr>
        <p:spPr>
          <a:xfrm rot="5400000">
            <a:off x="3879789" y="3254475"/>
            <a:ext cx="1283332" cy="2341982"/>
          </a:xfrm>
          <a:prstGeom prst="corner">
            <a:avLst>
              <a:gd name="adj1" fmla="val 16120"/>
              <a:gd name="adj2" fmla="val 16110"/>
            </a:avLst>
          </a:prstGeom>
        </p:spPr>
        <p:style>
          <a:lnRef idx="2">
            <a:schemeClr val="accent3">
              <a:shade val="80000"/>
              <a:hueOff val="152039"/>
              <a:satOff val="661"/>
              <a:lumOff val="9028"/>
              <a:alphaOff val="0"/>
            </a:schemeClr>
          </a:lnRef>
          <a:fillRef idx="1">
            <a:schemeClr val="accent3">
              <a:shade val="80000"/>
              <a:hueOff val="152039"/>
              <a:satOff val="661"/>
              <a:lumOff val="9028"/>
              <a:alphaOff val="0"/>
            </a:schemeClr>
          </a:fillRef>
          <a:effectRef idx="0">
            <a:schemeClr val="accent3">
              <a:shade val="80000"/>
              <a:hueOff val="152039"/>
              <a:satOff val="661"/>
              <a:lumOff val="9028"/>
              <a:alphaOff val="0"/>
            </a:schemeClr>
          </a:effectRef>
          <a:fontRef idx="minor">
            <a:schemeClr val="lt1"/>
          </a:fontRef>
        </p:style>
      </p:sp>
      <p:sp>
        <p:nvSpPr>
          <p:cNvPr id="15" name="任意多边形: 形状 14">
            <a:extLst>
              <a:ext uri="{FF2B5EF4-FFF2-40B4-BE49-F238E27FC236}">
                <a16:creationId xmlns:a16="http://schemas.microsoft.com/office/drawing/2014/main" id="{543E798B-15CD-4715-9A50-3C520CB278B2}"/>
              </a:ext>
            </a:extLst>
          </p:cNvPr>
          <p:cNvSpPr/>
          <p:nvPr/>
        </p:nvSpPr>
        <p:spPr>
          <a:xfrm>
            <a:off x="3480454" y="4196332"/>
            <a:ext cx="2949721" cy="1596588"/>
          </a:xfrm>
          <a:custGeom>
            <a:avLst/>
            <a:gdLst>
              <a:gd name="connsiteX0" fmla="*/ 0 w 1862512"/>
              <a:gd name="connsiteY0" fmla="*/ 0 h 1632601"/>
              <a:gd name="connsiteX1" fmla="*/ 1862512 w 1862512"/>
              <a:gd name="connsiteY1" fmla="*/ 0 h 1632601"/>
              <a:gd name="connsiteX2" fmla="*/ 1862512 w 1862512"/>
              <a:gd name="connsiteY2" fmla="*/ 1632601 h 1632601"/>
              <a:gd name="connsiteX3" fmla="*/ 0 w 1862512"/>
              <a:gd name="connsiteY3" fmla="*/ 1632601 h 1632601"/>
              <a:gd name="connsiteX4" fmla="*/ 0 w 1862512"/>
              <a:gd name="connsiteY4" fmla="*/ 0 h 1632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2512" h="1632601">
                <a:moveTo>
                  <a:pt x="0" y="0"/>
                </a:moveTo>
                <a:lnTo>
                  <a:pt x="1862512" y="0"/>
                </a:lnTo>
                <a:lnTo>
                  <a:pt x="1862512" y="1632601"/>
                </a:lnTo>
                <a:lnTo>
                  <a:pt x="0" y="163260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altLang="en-US" sz="2400" b="1" kern="1200" dirty="0">
                <a:latin typeface="Arial" panose="020B0604020202020204" pitchFamily="34" charset="0"/>
                <a:ea typeface="+mn-ea"/>
                <a:cs typeface="Arial" panose="020B0604020202020204" pitchFamily="34" charset="0"/>
                <a:sym typeface="Arial" panose="020B0604020202020204" pitchFamily="34" charset="0"/>
              </a:rPr>
              <a:t>Train a model</a:t>
            </a:r>
            <a:endParaRPr lang="zh-CN" altLang="en-US" sz="2400" b="1" kern="1200" dirty="0">
              <a:latin typeface="Arial" panose="020B0604020202020204" pitchFamily="34" charset="0"/>
              <a:ea typeface="+mn-ea"/>
              <a:cs typeface="Arial" panose="020B0604020202020204" pitchFamily="34" charset="0"/>
              <a:sym typeface="Arial" panose="020B0604020202020204" pitchFamily="34" charset="0"/>
            </a:endParaRPr>
          </a:p>
        </p:txBody>
      </p:sp>
      <p:sp>
        <p:nvSpPr>
          <p:cNvPr id="16" name="等腰三角形 15">
            <a:extLst>
              <a:ext uri="{FF2B5EF4-FFF2-40B4-BE49-F238E27FC236}">
                <a16:creationId xmlns:a16="http://schemas.microsoft.com/office/drawing/2014/main" id="{9E230EB9-6D3F-4521-96AE-7F46D24366AF}"/>
              </a:ext>
            </a:extLst>
          </p:cNvPr>
          <p:cNvSpPr/>
          <p:nvPr/>
        </p:nvSpPr>
        <p:spPr>
          <a:xfrm>
            <a:off x="5218609" y="3220311"/>
            <a:ext cx="368868" cy="363751"/>
          </a:xfrm>
          <a:prstGeom prst="triangle">
            <a:avLst>
              <a:gd name="adj" fmla="val 100000"/>
            </a:avLst>
          </a:prstGeom>
        </p:spPr>
        <p:style>
          <a:lnRef idx="2">
            <a:schemeClr val="accent3">
              <a:shade val="80000"/>
              <a:hueOff val="228059"/>
              <a:satOff val="992"/>
              <a:lumOff val="13542"/>
              <a:alphaOff val="0"/>
            </a:schemeClr>
          </a:lnRef>
          <a:fillRef idx="1">
            <a:schemeClr val="accent3">
              <a:shade val="80000"/>
              <a:hueOff val="228059"/>
              <a:satOff val="992"/>
              <a:lumOff val="13542"/>
              <a:alphaOff val="0"/>
            </a:schemeClr>
          </a:fillRef>
          <a:effectRef idx="0">
            <a:schemeClr val="accent3">
              <a:shade val="80000"/>
              <a:hueOff val="228059"/>
              <a:satOff val="992"/>
              <a:lumOff val="13542"/>
              <a:alphaOff val="0"/>
            </a:schemeClr>
          </a:effectRef>
          <a:fontRef idx="minor">
            <a:schemeClr val="lt1"/>
          </a:fontRef>
        </p:style>
      </p:sp>
      <p:sp>
        <p:nvSpPr>
          <p:cNvPr id="17" name="L 形 16">
            <a:extLst>
              <a:ext uri="{FF2B5EF4-FFF2-40B4-BE49-F238E27FC236}">
                <a16:creationId xmlns:a16="http://schemas.microsoft.com/office/drawing/2014/main" id="{E2406EA2-22E2-4599-8FDC-8D7C6A70DE32}"/>
              </a:ext>
            </a:extLst>
          </p:cNvPr>
          <p:cNvSpPr/>
          <p:nvPr/>
        </p:nvSpPr>
        <p:spPr>
          <a:xfrm rot="5400000">
            <a:off x="6605843" y="2778521"/>
            <a:ext cx="1283332" cy="2165473"/>
          </a:xfrm>
          <a:prstGeom prst="corner">
            <a:avLst>
              <a:gd name="adj1" fmla="val 16120"/>
              <a:gd name="adj2" fmla="val 16110"/>
            </a:avLst>
          </a:prstGeom>
        </p:spPr>
        <p:style>
          <a:lnRef idx="2">
            <a:schemeClr val="accent3">
              <a:shade val="80000"/>
              <a:hueOff val="304078"/>
              <a:satOff val="1323"/>
              <a:lumOff val="18056"/>
              <a:alphaOff val="0"/>
            </a:schemeClr>
          </a:lnRef>
          <a:fillRef idx="1">
            <a:schemeClr val="accent3">
              <a:shade val="80000"/>
              <a:hueOff val="304078"/>
              <a:satOff val="1323"/>
              <a:lumOff val="18056"/>
              <a:alphaOff val="0"/>
            </a:schemeClr>
          </a:fillRef>
          <a:effectRef idx="0">
            <a:schemeClr val="accent3">
              <a:shade val="80000"/>
              <a:hueOff val="304078"/>
              <a:satOff val="1323"/>
              <a:lumOff val="18056"/>
              <a:alphaOff val="0"/>
            </a:schemeClr>
          </a:effectRef>
          <a:fontRef idx="minor">
            <a:schemeClr val="lt1"/>
          </a:fontRef>
        </p:style>
      </p:sp>
      <p:sp>
        <p:nvSpPr>
          <p:cNvPr id="18" name="任意多边形: 形状 17">
            <a:extLst>
              <a:ext uri="{FF2B5EF4-FFF2-40B4-BE49-F238E27FC236}">
                <a16:creationId xmlns:a16="http://schemas.microsoft.com/office/drawing/2014/main" id="{65D1F5AF-CF92-42AD-BF8A-ECF13803A126}"/>
              </a:ext>
            </a:extLst>
          </p:cNvPr>
          <p:cNvSpPr/>
          <p:nvPr/>
        </p:nvSpPr>
        <p:spPr>
          <a:xfrm>
            <a:off x="6369421" y="3424386"/>
            <a:ext cx="1955001" cy="1689901"/>
          </a:xfrm>
          <a:custGeom>
            <a:avLst/>
            <a:gdLst>
              <a:gd name="connsiteX0" fmla="*/ 0 w 1862512"/>
              <a:gd name="connsiteY0" fmla="*/ 0 h 1632601"/>
              <a:gd name="connsiteX1" fmla="*/ 1862512 w 1862512"/>
              <a:gd name="connsiteY1" fmla="*/ 0 h 1632601"/>
              <a:gd name="connsiteX2" fmla="*/ 1862512 w 1862512"/>
              <a:gd name="connsiteY2" fmla="*/ 1632601 h 1632601"/>
              <a:gd name="connsiteX3" fmla="*/ 0 w 1862512"/>
              <a:gd name="connsiteY3" fmla="*/ 1632601 h 1632601"/>
              <a:gd name="connsiteX4" fmla="*/ 0 w 1862512"/>
              <a:gd name="connsiteY4" fmla="*/ 0 h 1632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2512" h="1632601">
                <a:moveTo>
                  <a:pt x="0" y="0"/>
                </a:moveTo>
                <a:lnTo>
                  <a:pt x="1862512" y="0"/>
                </a:lnTo>
                <a:lnTo>
                  <a:pt x="1862512" y="1632601"/>
                </a:lnTo>
                <a:lnTo>
                  <a:pt x="0" y="163260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altLang="en-US" sz="2400" b="1" kern="1200" dirty="0">
                <a:latin typeface="Arial" panose="020B0604020202020204" pitchFamily="34" charset="0"/>
                <a:ea typeface="+mn-ea"/>
                <a:cs typeface="Arial" panose="020B0604020202020204" pitchFamily="34" charset="0"/>
                <a:sym typeface="Arial" panose="020B0604020202020204" pitchFamily="34" charset="0"/>
              </a:rPr>
              <a:t>Real-time forecasting</a:t>
            </a:r>
            <a:endParaRPr lang="zh-CN" altLang="en-US" sz="2400" b="1" kern="1200" dirty="0">
              <a:latin typeface="Arial" panose="020B0604020202020204" pitchFamily="34" charset="0"/>
              <a:ea typeface="+mn-ea"/>
              <a:cs typeface="Arial" panose="020B0604020202020204" pitchFamily="34" charset="0"/>
              <a:sym typeface="Arial" panose="020B0604020202020204" pitchFamily="34" charset="0"/>
            </a:endParaRPr>
          </a:p>
        </p:txBody>
      </p:sp>
      <p:sp>
        <p:nvSpPr>
          <p:cNvPr id="19" name="等腰三角形 18">
            <a:extLst>
              <a:ext uri="{FF2B5EF4-FFF2-40B4-BE49-F238E27FC236}">
                <a16:creationId xmlns:a16="http://schemas.microsoft.com/office/drawing/2014/main" id="{DAEF5CE7-F678-4582-A922-5CEB10987D5C}"/>
              </a:ext>
            </a:extLst>
          </p:cNvPr>
          <p:cNvSpPr/>
          <p:nvPr/>
        </p:nvSpPr>
        <p:spPr>
          <a:xfrm>
            <a:off x="7880517" y="2656103"/>
            <a:ext cx="368868" cy="363751"/>
          </a:xfrm>
          <a:prstGeom prst="triangle">
            <a:avLst>
              <a:gd name="adj" fmla="val 100000"/>
            </a:avLst>
          </a:prstGeom>
        </p:spPr>
        <p:style>
          <a:lnRef idx="2">
            <a:schemeClr val="accent3">
              <a:shade val="80000"/>
              <a:hueOff val="380098"/>
              <a:satOff val="1653"/>
              <a:lumOff val="22570"/>
              <a:alphaOff val="0"/>
            </a:schemeClr>
          </a:lnRef>
          <a:fillRef idx="1">
            <a:schemeClr val="accent3">
              <a:shade val="80000"/>
              <a:hueOff val="380098"/>
              <a:satOff val="1653"/>
              <a:lumOff val="22570"/>
              <a:alphaOff val="0"/>
            </a:schemeClr>
          </a:fillRef>
          <a:effectRef idx="0">
            <a:schemeClr val="accent3">
              <a:shade val="80000"/>
              <a:hueOff val="380098"/>
              <a:satOff val="1653"/>
              <a:lumOff val="22570"/>
              <a:alphaOff val="0"/>
            </a:schemeClr>
          </a:effectRef>
          <a:fontRef idx="minor">
            <a:schemeClr val="lt1"/>
          </a:fontRef>
        </p:style>
      </p:sp>
      <p:sp>
        <p:nvSpPr>
          <p:cNvPr id="20" name="L 形 19">
            <a:extLst>
              <a:ext uri="{FF2B5EF4-FFF2-40B4-BE49-F238E27FC236}">
                <a16:creationId xmlns:a16="http://schemas.microsoft.com/office/drawing/2014/main" id="{AFB6DC7C-AE33-4AB0-9CC8-0C54FFEBE724}"/>
              </a:ext>
            </a:extLst>
          </p:cNvPr>
          <p:cNvSpPr/>
          <p:nvPr/>
        </p:nvSpPr>
        <p:spPr>
          <a:xfrm rot="5400000">
            <a:off x="9536711" y="1930314"/>
            <a:ext cx="1283332" cy="2734911"/>
          </a:xfrm>
          <a:prstGeom prst="corner">
            <a:avLst>
              <a:gd name="adj1" fmla="val 16120"/>
              <a:gd name="adj2" fmla="val 16110"/>
            </a:avLst>
          </a:prstGeom>
        </p:spPr>
        <p:style>
          <a:lnRef idx="2">
            <a:schemeClr val="accent3">
              <a:shade val="80000"/>
              <a:hueOff val="456118"/>
              <a:satOff val="1984"/>
              <a:lumOff val="27084"/>
              <a:alphaOff val="0"/>
            </a:schemeClr>
          </a:lnRef>
          <a:fillRef idx="1">
            <a:schemeClr val="accent3">
              <a:shade val="80000"/>
              <a:hueOff val="456118"/>
              <a:satOff val="1984"/>
              <a:lumOff val="27084"/>
              <a:alphaOff val="0"/>
            </a:schemeClr>
          </a:fillRef>
          <a:effectRef idx="0">
            <a:schemeClr val="accent3">
              <a:shade val="80000"/>
              <a:hueOff val="456118"/>
              <a:satOff val="1984"/>
              <a:lumOff val="27084"/>
              <a:alphaOff val="0"/>
            </a:schemeClr>
          </a:effectRef>
          <a:fontRef idx="minor">
            <a:schemeClr val="lt1"/>
          </a:fontRef>
        </p:style>
      </p:sp>
      <p:sp>
        <p:nvSpPr>
          <p:cNvPr id="21" name="任意多边形: 形状 20">
            <a:extLst>
              <a:ext uri="{FF2B5EF4-FFF2-40B4-BE49-F238E27FC236}">
                <a16:creationId xmlns:a16="http://schemas.microsoft.com/office/drawing/2014/main" id="{B7FAF25C-874E-4BBA-A079-DABD59BB56DA}"/>
              </a:ext>
            </a:extLst>
          </p:cNvPr>
          <p:cNvSpPr/>
          <p:nvPr/>
        </p:nvSpPr>
        <p:spPr>
          <a:xfrm>
            <a:off x="9018939" y="2901149"/>
            <a:ext cx="2734911" cy="1689901"/>
          </a:xfrm>
          <a:custGeom>
            <a:avLst/>
            <a:gdLst>
              <a:gd name="connsiteX0" fmla="*/ 0 w 1862512"/>
              <a:gd name="connsiteY0" fmla="*/ 0 h 1632601"/>
              <a:gd name="connsiteX1" fmla="*/ 1862512 w 1862512"/>
              <a:gd name="connsiteY1" fmla="*/ 0 h 1632601"/>
              <a:gd name="connsiteX2" fmla="*/ 1862512 w 1862512"/>
              <a:gd name="connsiteY2" fmla="*/ 1632601 h 1632601"/>
              <a:gd name="connsiteX3" fmla="*/ 0 w 1862512"/>
              <a:gd name="connsiteY3" fmla="*/ 1632601 h 1632601"/>
              <a:gd name="connsiteX4" fmla="*/ 0 w 1862512"/>
              <a:gd name="connsiteY4" fmla="*/ 0 h 1632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2512" h="1632601">
                <a:moveTo>
                  <a:pt x="0" y="0"/>
                </a:moveTo>
                <a:lnTo>
                  <a:pt x="1862512" y="0"/>
                </a:lnTo>
                <a:lnTo>
                  <a:pt x="1862512" y="1632601"/>
                </a:lnTo>
                <a:lnTo>
                  <a:pt x="0" y="163260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altLang="en-US" sz="2400" b="1" kern="1200" dirty="0">
                <a:latin typeface="Arial" panose="020B0604020202020204" pitchFamily="34" charset="0"/>
                <a:ea typeface="+mn-ea"/>
                <a:cs typeface="Arial" panose="020B0604020202020204" pitchFamily="34" charset="0"/>
                <a:sym typeface="Arial" panose="020B0604020202020204" pitchFamily="34" charset="0"/>
              </a:rPr>
              <a:t>Calculation </a:t>
            </a:r>
            <a:r>
              <a:rPr lang="zh-CN" altLang="en-US" sz="2400" b="1" kern="1200" dirty="0">
                <a:latin typeface="Arial" panose="020B0604020202020204" pitchFamily="34" charset="0"/>
                <a:ea typeface="+mn-ea"/>
                <a:cs typeface="Arial" panose="020B0604020202020204" pitchFamily="34" charset="0"/>
                <a:sym typeface="Arial" panose="020B0604020202020204" pitchFamily="34" charset="0"/>
              </a:rPr>
              <a:t>＆</a:t>
            </a:r>
            <a:r>
              <a:rPr lang="en-US" altLang="en-US" sz="2400" b="1" kern="1200" dirty="0">
                <a:latin typeface="Arial" panose="020B0604020202020204" pitchFamily="34" charset="0"/>
                <a:ea typeface="+mn-ea"/>
                <a:cs typeface="Arial" panose="020B0604020202020204" pitchFamily="34" charset="0"/>
                <a:sym typeface="Arial" panose="020B0604020202020204" pitchFamily="34" charset="0"/>
              </a:rPr>
              <a:t> recommendation</a:t>
            </a:r>
            <a:endParaRPr lang="zh-CN" altLang="en-US" sz="2400" b="1" kern="1200" dirty="0">
              <a:latin typeface="Arial" panose="020B0604020202020204" pitchFamily="34" charset="0"/>
              <a:ea typeface="+mn-ea"/>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21796209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FC4F6C-AEB9-4332-9BB0-403587E2CC46}"/>
              </a:ext>
            </a:extLst>
          </p:cNvPr>
          <p:cNvSpPr>
            <a:spLocks noGrp="1"/>
          </p:cNvSpPr>
          <p:nvPr>
            <p:ph type="title"/>
          </p:nvPr>
        </p:nvSpPr>
        <p:spPr>
          <a:xfrm>
            <a:off x="838200" y="160337"/>
            <a:ext cx="10515600" cy="1325563"/>
          </a:xfrm>
        </p:spPr>
        <p:txBody>
          <a:bodyPr/>
          <a:lstStyle/>
          <a:p>
            <a:r>
              <a:rPr lang="en-US" altLang="zh-CN" dirty="0">
                <a:latin typeface="Arial" panose="020B0604020202020204" pitchFamily="34" charset="0"/>
                <a:ea typeface="+mn-ea"/>
                <a:cs typeface="Arial" panose="020B0604020202020204" pitchFamily="34" charset="0"/>
                <a:sym typeface="Arial" panose="020B0604020202020204" pitchFamily="34" charset="0"/>
              </a:rPr>
              <a:t>3.1.2 Model-based techniques</a:t>
            </a:r>
            <a:endParaRPr lang="zh-CN" altLang="en-US" dirty="0">
              <a:latin typeface="Arial" panose="020B0604020202020204" pitchFamily="34" charset="0"/>
              <a:ea typeface="+mn-ea"/>
              <a:cs typeface="Arial" panose="020B0604020202020204" pitchFamily="34" charset="0"/>
              <a:sym typeface="Arial" panose="020B0604020202020204" pitchFamily="34" charset="0"/>
            </a:endParaRPr>
          </a:p>
        </p:txBody>
      </p:sp>
      <p:sp>
        <p:nvSpPr>
          <p:cNvPr id="4" name="内容占位符 3">
            <a:extLst>
              <a:ext uri="{FF2B5EF4-FFF2-40B4-BE49-F238E27FC236}">
                <a16:creationId xmlns:a16="http://schemas.microsoft.com/office/drawing/2014/main" id="{2CA6101B-9DC7-4F98-A661-5E68EC43083C}"/>
              </a:ext>
            </a:extLst>
          </p:cNvPr>
          <p:cNvSpPr>
            <a:spLocks noGrp="1"/>
          </p:cNvSpPr>
          <p:nvPr>
            <p:ph sz="half" idx="1"/>
          </p:nvPr>
        </p:nvSpPr>
        <p:spPr>
          <a:xfrm>
            <a:off x="762000" y="3059112"/>
            <a:ext cx="5314950" cy="2312988"/>
          </a:xfrm>
          <a:solidFill>
            <a:schemeClr val="accent3">
              <a:lumMod val="40000"/>
              <a:lumOff val="60000"/>
            </a:schemeClr>
          </a:solidFill>
        </p:spPr>
        <p:txBody>
          <a:bodyPr/>
          <a:lstStyle/>
          <a:p>
            <a:endParaRPr lang="en-US" altLang="zh-CN" dirty="0">
              <a:latin typeface="Arial" panose="020B0604020202020204" pitchFamily="34" charset="0"/>
              <a:cs typeface="Arial" panose="020B0604020202020204" pitchFamily="34" charset="0"/>
              <a:sym typeface="Arial" panose="020B0604020202020204" pitchFamily="34" charset="0"/>
            </a:endParaRPr>
          </a:p>
          <a:p>
            <a:r>
              <a:rPr lang="en-US" altLang="zh-CN" dirty="0">
                <a:latin typeface="Arial" panose="020B0604020202020204" pitchFamily="34" charset="0"/>
                <a:cs typeface="Arial" panose="020B0604020202020204" pitchFamily="34" charset="0"/>
                <a:sym typeface="Arial" panose="020B0604020202020204" pitchFamily="34" charset="0"/>
              </a:rPr>
              <a:t>Scalability</a:t>
            </a:r>
          </a:p>
          <a:p>
            <a:r>
              <a:rPr lang="en-US" altLang="zh-CN" dirty="0">
                <a:latin typeface="Arial" panose="020B0604020202020204" pitchFamily="34" charset="0"/>
                <a:cs typeface="Arial" panose="020B0604020202020204" pitchFamily="34" charset="0"/>
                <a:sym typeface="Arial" panose="020B0604020202020204" pitchFamily="34" charset="0"/>
              </a:rPr>
              <a:t>Prediction speed</a:t>
            </a:r>
            <a:endParaRPr lang="zh-CN" altLang="en-US" dirty="0">
              <a:latin typeface="Arial" panose="020B0604020202020204" pitchFamily="34" charset="0"/>
              <a:cs typeface="Arial" panose="020B0604020202020204" pitchFamily="34" charset="0"/>
              <a:sym typeface="Arial" panose="020B0604020202020204" pitchFamily="34" charset="0"/>
            </a:endParaRPr>
          </a:p>
        </p:txBody>
      </p:sp>
      <p:sp>
        <p:nvSpPr>
          <p:cNvPr id="6" name="内容占位符 5">
            <a:extLst>
              <a:ext uri="{FF2B5EF4-FFF2-40B4-BE49-F238E27FC236}">
                <a16:creationId xmlns:a16="http://schemas.microsoft.com/office/drawing/2014/main" id="{86A8B020-0DFD-4E45-89E4-DA98B6CD1061}"/>
              </a:ext>
            </a:extLst>
          </p:cNvPr>
          <p:cNvSpPr>
            <a:spLocks noGrp="1"/>
          </p:cNvSpPr>
          <p:nvPr>
            <p:ph sz="half" idx="2"/>
          </p:nvPr>
        </p:nvSpPr>
        <p:spPr>
          <a:xfrm>
            <a:off x="6305552" y="3059112"/>
            <a:ext cx="5314950" cy="2312988"/>
          </a:xfrm>
          <a:solidFill>
            <a:schemeClr val="accent3">
              <a:lumMod val="40000"/>
              <a:lumOff val="60000"/>
            </a:schemeClr>
          </a:solidFill>
        </p:spPr>
        <p:txBody>
          <a:bodyPr/>
          <a:lstStyle/>
          <a:p>
            <a:endParaRPr lang="en-US" altLang="zh-CN" dirty="0">
              <a:latin typeface="Arial" panose="020B0604020202020204" pitchFamily="34" charset="0"/>
              <a:cs typeface="Arial" panose="020B0604020202020204" pitchFamily="34" charset="0"/>
              <a:sym typeface="Arial" panose="020B0604020202020204" pitchFamily="34" charset="0"/>
            </a:endParaRPr>
          </a:p>
          <a:p>
            <a:r>
              <a:rPr lang="en-US" altLang="zh-CN" dirty="0">
                <a:latin typeface="Arial" panose="020B0604020202020204" pitchFamily="34" charset="0"/>
                <a:cs typeface="Arial" panose="020B0604020202020204" pitchFamily="34" charset="0"/>
                <a:sym typeface="Arial" panose="020B0604020202020204" pitchFamily="34" charset="0"/>
              </a:rPr>
              <a:t>Inflexibility</a:t>
            </a:r>
          </a:p>
          <a:p>
            <a:r>
              <a:rPr lang="en-US" altLang="zh-CN" dirty="0">
                <a:latin typeface="Arial" panose="020B0604020202020204" pitchFamily="34" charset="0"/>
                <a:cs typeface="Arial" panose="020B0604020202020204" pitchFamily="34" charset="0"/>
                <a:sym typeface="Arial" panose="020B0604020202020204" pitchFamily="34" charset="0"/>
              </a:rPr>
              <a:t>Quality of predictions</a:t>
            </a:r>
            <a:endParaRPr lang="zh-CN" altLang="en-US" dirty="0">
              <a:latin typeface="Arial" panose="020B0604020202020204" pitchFamily="34" charset="0"/>
              <a:cs typeface="Arial" panose="020B0604020202020204" pitchFamily="34" charset="0"/>
              <a:sym typeface="Arial" panose="020B0604020202020204" pitchFamily="34" charset="0"/>
            </a:endParaRPr>
          </a:p>
        </p:txBody>
      </p:sp>
      <p:sp>
        <p:nvSpPr>
          <p:cNvPr id="7" name="矩形 6">
            <a:extLst>
              <a:ext uri="{FF2B5EF4-FFF2-40B4-BE49-F238E27FC236}">
                <a16:creationId xmlns:a16="http://schemas.microsoft.com/office/drawing/2014/main" id="{2B37D7AD-8911-45FC-9DC2-5AA4F3173C44}"/>
              </a:ext>
            </a:extLst>
          </p:cNvPr>
          <p:cNvSpPr/>
          <p:nvPr/>
        </p:nvSpPr>
        <p:spPr>
          <a:xfrm>
            <a:off x="762000" y="2412781"/>
            <a:ext cx="5314950" cy="646331"/>
          </a:xfrm>
          <a:prstGeom prst="rect">
            <a:avLst/>
          </a:prstGeom>
          <a:solidFill>
            <a:schemeClr val="accent2"/>
          </a:solidFill>
          <a:ln>
            <a:solidFill>
              <a:schemeClr val="accent2"/>
            </a:solidFill>
          </a:ln>
        </p:spPr>
        <p:txBody>
          <a:bodyPr wrap="square">
            <a:spAutoFit/>
          </a:bodyPr>
          <a:lstStyle/>
          <a:p>
            <a:pPr>
              <a:buFont typeface="Wingdings" panose="05000000000000000000" pitchFamily="2" charset="2"/>
              <a:buChar char="u"/>
            </a:pPr>
            <a:r>
              <a:rPr lang="en-US" altLang="zh-CN" sz="3600" b="1" dirty="0">
                <a:solidFill>
                  <a:schemeClr val="bg1"/>
                </a:solidFill>
                <a:latin typeface="Arial" panose="020B0604020202020204" pitchFamily="34" charset="0"/>
                <a:cs typeface="Arial" panose="020B0604020202020204" pitchFamily="34" charset="0"/>
                <a:sym typeface="Arial" panose="020B0604020202020204" pitchFamily="34" charset="0"/>
              </a:rPr>
              <a:t>Advantages</a:t>
            </a:r>
            <a:endParaRPr lang="zh-CN" altLang="en-US" sz="3600" b="1" dirty="0">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8" name="矩形 7">
            <a:extLst>
              <a:ext uri="{FF2B5EF4-FFF2-40B4-BE49-F238E27FC236}">
                <a16:creationId xmlns:a16="http://schemas.microsoft.com/office/drawing/2014/main" id="{EAE169EF-566E-4F9A-84A9-A1440029BDB3}"/>
              </a:ext>
            </a:extLst>
          </p:cNvPr>
          <p:cNvSpPr/>
          <p:nvPr/>
        </p:nvSpPr>
        <p:spPr>
          <a:xfrm>
            <a:off x="6305552" y="2412781"/>
            <a:ext cx="5314950" cy="646331"/>
          </a:xfrm>
          <a:prstGeom prst="rect">
            <a:avLst/>
          </a:prstGeom>
          <a:solidFill>
            <a:schemeClr val="accent2"/>
          </a:solidFill>
          <a:ln>
            <a:solidFill>
              <a:schemeClr val="accent2"/>
            </a:solidFill>
          </a:ln>
        </p:spPr>
        <p:txBody>
          <a:bodyPr wrap="square">
            <a:spAutoFit/>
          </a:bodyPr>
          <a:lstStyle/>
          <a:p>
            <a:pPr>
              <a:buFont typeface="Wingdings" panose="05000000000000000000" pitchFamily="2" charset="2"/>
              <a:buChar char="u"/>
            </a:pPr>
            <a:r>
              <a:rPr lang="en-US" altLang="zh-CN" sz="3600" b="1" dirty="0">
                <a:solidFill>
                  <a:schemeClr val="bg1"/>
                </a:solidFill>
                <a:latin typeface="Arial" panose="020B0604020202020204" pitchFamily="34" charset="0"/>
                <a:cs typeface="Arial" panose="020B0604020202020204" pitchFamily="34" charset="0"/>
                <a:sym typeface="Arial" panose="020B0604020202020204" pitchFamily="34" charset="0"/>
              </a:rPr>
              <a:t>Disadvantages</a:t>
            </a:r>
            <a:endParaRPr lang="zh-CN" altLang="en-US" sz="3600" b="1" dirty="0">
              <a:solidFill>
                <a:schemeClr val="bg1"/>
              </a:solidFill>
              <a:latin typeface="Arial" panose="020B0604020202020204" pitchFamily="34" charset="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8904172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97CAF9-AB77-4196-99B5-B5DFE5A3A12D}"/>
              </a:ext>
            </a:extLst>
          </p:cNvPr>
          <p:cNvSpPr>
            <a:spLocks noGrp="1"/>
          </p:cNvSpPr>
          <p:nvPr>
            <p:ph type="title"/>
          </p:nvPr>
        </p:nvSpPr>
        <p:spPr/>
        <p:txBody>
          <a:bodyPr>
            <a:normAutofit/>
          </a:bodyPr>
          <a:lstStyle/>
          <a:p>
            <a:r>
              <a:rPr lang="en-US" altLang="zh-CN" sz="4400" dirty="0">
                <a:latin typeface="Arial" panose="020B0604020202020204" pitchFamily="34" charset="0"/>
                <a:ea typeface="+mn-ea"/>
                <a:cs typeface="Arial" panose="020B0604020202020204" pitchFamily="34" charset="0"/>
                <a:sym typeface="Arial" panose="020B0604020202020204" pitchFamily="34" charset="0"/>
              </a:rPr>
              <a:t>3.2 Content-based recommendations</a:t>
            </a:r>
            <a:endParaRPr lang="zh-CN" altLang="en-US" sz="4400" dirty="0">
              <a:latin typeface="Arial" panose="020B0604020202020204" pitchFamily="34" charset="0"/>
              <a:ea typeface="+mn-ea"/>
              <a:cs typeface="Arial" panose="020B0604020202020204" pitchFamily="34" charset="0"/>
              <a:sym typeface="Arial" panose="020B0604020202020204" pitchFamily="34" charset="0"/>
            </a:endParaRPr>
          </a:p>
        </p:txBody>
      </p:sp>
      <p:sp>
        <p:nvSpPr>
          <p:cNvPr id="7" name="内容占位符 6">
            <a:extLst>
              <a:ext uri="{FF2B5EF4-FFF2-40B4-BE49-F238E27FC236}">
                <a16:creationId xmlns:a16="http://schemas.microsoft.com/office/drawing/2014/main" id="{B28CFFA6-801E-42CE-883C-D2009A1F322A}"/>
              </a:ext>
            </a:extLst>
          </p:cNvPr>
          <p:cNvSpPr>
            <a:spLocks noGrp="1"/>
          </p:cNvSpPr>
          <p:nvPr>
            <p:ph idx="1"/>
          </p:nvPr>
        </p:nvSpPr>
        <p:spPr>
          <a:xfrm>
            <a:off x="971550" y="2028065"/>
            <a:ext cx="10515600" cy="526759"/>
          </a:xfrm>
        </p:spPr>
        <p:txBody>
          <a:bodyPr/>
          <a:lstStyle/>
          <a:p>
            <a:r>
              <a:rPr lang="en-US" altLang="zh-CN" dirty="0">
                <a:latin typeface="Arial" panose="020B0604020202020204" pitchFamily="34" charset="0"/>
                <a:cs typeface="Arial" panose="020B0604020202020204" pitchFamily="34" charset="0"/>
                <a:sym typeface="Arial" panose="020B0604020202020204" pitchFamily="34" charset="0"/>
              </a:rPr>
              <a:t>Based on users’ previous preferences</a:t>
            </a:r>
            <a:endParaRPr lang="zh-CN" altLang="en-US" dirty="0">
              <a:latin typeface="Arial" panose="020B0604020202020204" pitchFamily="34" charset="0"/>
              <a:cs typeface="Arial" panose="020B0604020202020204" pitchFamily="34" charset="0"/>
              <a:sym typeface="Arial" panose="020B0604020202020204" pitchFamily="34" charset="0"/>
            </a:endParaRPr>
          </a:p>
        </p:txBody>
      </p:sp>
      <p:pic>
        <p:nvPicPr>
          <p:cNvPr id="11" name="图形 10" descr="男人">
            <a:extLst>
              <a:ext uri="{FF2B5EF4-FFF2-40B4-BE49-F238E27FC236}">
                <a16:creationId xmlns:a16="http://schemas.microsoft.com/office/drawing/2014/main" id="{BDCF5AC4-AB33-4FBA-B692-C152545B486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65878" y="3239910"/>
            <a:ext cx="1254988" cy="1316754"/>
          </a:xfrm>
          <a:prstGeom prst="rect">
            <a:avLst/>
          </a:prstGeom>
        </p:spPr>
      </p:pic>
      <p:cxnSp>
        <p:nvCxnSpPr>
          <p:cNvPr id="13" name="直接箭头连接符 12">
            <a:extLst>
              <a:ext uri="{FF2B5EF4-FFF2-40B4-BE49-F238E27FC236}">
                <a16:creationId xmlns:a16="http://schemas.microsoft.com/office/drawing/2014/main" id="{FA37DC24-9521-40A5-AFEE-0FB7B2D11A8A}"/>
              </a:ext>
            </a:extLst>
          </p:cNvPr>
          <p:cNvCxnSpPr>
            <a:cxnSpLocks/>
          </p:cNvCxnSpPr>
          <p:nvPr/>
        </p:nvCxnSpPr>
        <p:spPr>
          <a:xfrm>
            <a:off x="6507717" y="4211148"/>
            <a:ext cx="0" cy="1063808"/>
          </a:xfrm>
          <a:prstGeom prst="straightConnector1">
            <a:avLst/>
          </a:prstGeom>
          <a:ln w="28575">
            <a:solidFill>
              <a:srgbClr val="FF0000"/>
            </a:solidFill>
            <a:headEnd type="triangle"/>
            <a:tailEnd type="triangle"/>
          </a:ln>
        </p:spPr>
        <p:style>
          <a:lnRef idx="3">
            <a:schemeClr val="dk1"/>
          </a:lnRef>
          <a:fillRef idx="0">
            <a:schemeClr val="dk1"/>
          </a:fillRef>
          <a:effectRef idx="2">
            <a:schemeClr val="dk1"/>
          </a:effectRef>
          <a:fontRef idx="minor">
            <a:schemeClr val="tx1"/>
          </a:fontRef>
        </p:style>
      </p:cxnSp>
      <p:cxnSp>
        <p:nvCxnSpPr>
          <p:cNvPr id="14" name="直接箭头连接符 13">
            <a:extLst>
              <a:ext uri="{FF2B5EF4-FFF2-40B4-BE49-F238E27FC236}">
                <a16:creationId xmlns:a16="http://schemas.microsoft.com/office/drawing/2014/main" id="{09E7C056-998A-445F-956D-9CB5C34E3A9F}"/>
              </a:ext>
            </a:extLst>
          </p:cNvPr>
          <p:cNvCxnSpPr>
            <a:cxnSpLocks/>
          </p:cNvCxnSpPr>
          <p:nvPr/>
        </p:nvCxnSpPr>
        <p:spPr>
          <a:xfrm>
            <a:off x="4177135" y="3591432"/>
            <a:ext cx="1450951" cy="1"/>
          </a:xfrm>
          <a:prstGeom prst="straightConnector1">
            <a:avLst/>
          </a:prstGeom>
          <a:ln w="28575">
            <a:headEnd type="none" w="med" len="med"/>
            <a:tailEnd type="arrow" w="med" len="med"/>
          </a:ln>
        </p:spPr>
        <p:style>
          <a:lnRef idx="3">
            <a:schemeClr val="dk1"/>
          </a:lnRef>
          <a:fillRef idx="0">
            <a:schemeClr val="dk1"/>
          </a:fillRef>
          <a:effectRef idx="2">
            <a:schemeClr val="dk1"/>
          </a:effectRef>
          <a:fontRef idx="minor">
            <a:schemeClr val="tx1"/>
          </a:fontRef>
        </p:style>
      </p:cxnSp>
      <p:grpSp>
        <p:nvGrpSpPr>
          <p:cNvPr id="15" name="组合 14">
            <a:extLst>
              <a:ext uri="{FF2B5EF4-FFF2-40B4-BE49-F238E27FC236}">
                <a16:creationId xmlns:a16="http://schemas.microsoft.com/office/drawing/2014/main" id="{4180BBBF-12E8-484E-8D07-2191984D19F1}"/>
              </a:ext>
            </a:extLst>
          </p:cNvPr>
          <p:cNvGrpSpPr/>
          <p:nvPr/>
        </p:nvGrpSpPr>
        <p:grpSpPr>
          <a:xfrm>
            <a:off x="5867324" y="2894394"/>
            <a:ext cx="1285545" cy="3437957"/>
            <a:chOff x="2269991" y="1840813"/>
            <a:chExt cx="936664" cy="2387438"/>
          </a:xfrm>
        </p:grpSpPr>
        <p:pic>
          <p:nvPicPr>
            <p:cNvPr id="17" name="图形 16" descr="显示器">
              <a:extLst>
                <a:ext uri="{FF2B5EF4-FFF2-40B4-BE49-F238E27FC236}">
                  <a16:creationId xmlns:a16="http://schemas.microsoft.com/office/drawing/2014/main" id="{5687CEBF-9781-46DA-8EC1-DDA5AD52D68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69991" y="1840813"/>
              <a:ext cx="914400" cy="914400"/>
            </a:xfrm>
            <a:prstGeom prst="rect">
              <a:avLst/>
            </a:prstGeom>
          </p:spPr>
        </p:pic>
        <p:pic>
          <p:nvPicPr>
            <p:cNvPr id="18" name="图形 17" descr="便携式计算机">
              <a:extLst>
                <a:ext uri="{FF2B5EF4-FFF2-40B4-BE49-F238E27FC236}">
                  <a16:creationId xmlns:a16="http://schemas.microsoft.com/office/drawing/2014/main" id="{A6E65158-CB56-4905-8996-CDF04EC2F4F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92255" y="3356743"/>
              <a:ext cx="914400" cy="871508"/>
            </a:xfrm>
            <a:prstGeom prst="rect">
              <a:avLst/>
            </a:prstGeom>
          </p:spPr>
        </p:pic>
      </p:grpSp>
      <p:sp>
        <p:nvSpPr>
          <p:cNvPr id="10" name="文本框 9">
            <a:extLst>
              <a:ext uri="{FF2B5EF4-FFF2-40B4-BE49-F238E27FC236}">
                <a16:creationId xmlns:a16="http://schemas.microsoft.com/office/drawing/2014/main" id="{E9E85A60-8A3D-4B01-BEC1-534483F598BB}"/>
              </a:ext>
            </a:extLst>
          </p:cNvPr>
          <p:cNvSpPr txBox="1"/>
          <p:nvPr/>
        </p:nvSpPr>
        <p:spPr>
          <a:xfrm>
            <a:off x="6671827" y="4556664"/>
            <a:ext cx="1620957" cy="369332"/>
          </a:xfrm>
          <a:prstGeom prst="rect">
            <a:avLst/>
          </a:prstGeom>
          <a:noFill/>
        </p:spPr>
        <p:txBody>
          <a:bodyPr wrap="square" rtlCol="0">
            <a:spAutoFit/>
          </a:bodyPr>
          <a:lstStyle/>
          <a:p>
            <a:r>
              <a:rPr lang="en-US" altLang="zh-CN" b="1" dirty="0">
                <a:solidFill>
                  <a:srgbClr val="FF0000"/>
                </a:solidFill>
                <a:latin typeface="Arial" panose="020B0604020202020204" pitchFamily="34" charset="0"/>
                <a:cs typeface="Arial" panose="020B0604020202020204" pitchFamily="34" charset="0"/>
                <a:sym typeface="Arial" panose="020B0604020202020204" pitchFamily="34" charset="0"/>
              </a:rPr>
              <a:t>Similar items</a:t>
            </a:r>
            <a:endParaRPr lang="zh-CN" altLang="en-US" b="1" dirty="0">
              <a:solidFill>
                <a:srgbClr val="FF0000"/>
              </a:solidFill>
              <a:latin typeface="Arial" panose="020B0604020202020204" pitchFamily="34" charset="0"/>
              <a:cs typeface="Arial" panose="020B0604020202020204" pitchFamily="34" charset="0"/>
              <a:sym typeface="Arial" panose="020B0604020202020204" pitchFamily="34" charset="0"/>
            </a:endParaRPr>
          </a:p>
        </p:txBody>
      </p:sp>
      <p:sp>
        <p:nvSpPr>
          <p:cNvPr id="20" name="文本框 19">
            <a:extLst>
              <a:ext uri="{FF2B5EF4-FFF2-40B4-BE49-F238E27FC236}">
                <a16:creationId xmlns:a16="http://schemas.microsoft.com/office/drawing/2014/main" id="{AC608189-787D-445D-B614-CE1CFC03D5D4}"/>
              </a:ext>
            </a:extLst>
          </p:cNvPr>
          <p:cNvSpPr txBox="1"/>
          <p:nvPr/>
        </p:nvSpPr>
        <p:spPr>
          <a:xfrm>
            <a:off x="4648184" y="3154632"/>
            <a:ext cx="620683" cy="369332"/>
          </a:xfrm>
          <a:prstGeom prst="rect">
            <a:avLst/>
          </a:prstGeom>
          <a:noFill/>
        </p:spPr>
        <p:txBody>
          <a:bodyPr wrap="square" rtlCol="0">
            <a:spAutoFit/>
          </a:bodyPr>
          <a:lstStyle/>
          <a:p>
            <a:r>
              <a:rPr lang="en-US" altLang="zh-CN" b="1" dirty="0">
                <a:latin typeface="Arial" panose="020B0604020202020204" pitchFamily="34" charset="0"/>
                <a:cs typeface="Arial" panose="020B0604020202020204" pitchFamily="34" charset="0"/>
                <a:sym typeface="Arial" panose="020B0604020202020204" pitchFamily="34" charset="0"/>
              </a:rPr>
              <a:t>Buy</a:t>
            </a:r>
            <a:endParaRPr lang="zh-CN" altLang="en-US" b="1" dirty="0">
              <a:latin typeface="Arial" panose="020B0604020202020204" pitchFamily="34" charset="0"/>
              <a:cs typeface="Arial" panose="020B0604020202020204" pitchFamily="34" charset="0"/>
              <a:sym typeface="Arial" panose="020B0604020202020204" pitchFamily="34" charset="0"/>
            </a:endParaRPr>
          </a:p>
        </p:txBody>
      </p:sp>
      <p:cxnSp>
        <p:nvCxnSpPr>
          <p:cNvPr id="23" name="直接箭头连接符 22">
            <a:extLst>
              <a:ext uri="{FF2B5EF4-FFF2-40B4-BE49-F238E27FC236}">
                <a16:creationId xmlns:a16="http://schemas.microsoft.com/office/drawing/2014/main" id="{DD160E96-BBBD-44BD-8C28-2ED1F1CBE107}"/>
              </a:ext>
            </a:extLst>
          </p:cNvPr>
          <p:cNvCxnSpPr>
            <a:cxnSpLocks/>
          </p:cNvCxnSpPr>
          <p:nvPr/>
        </p:nvCxnSpPr>
        <p:spPr>
          <a:xfrm>
            <a:off x="3937632" y="4306643"/>
            <a:ext cx="1996902" cy="1250390"/>
          </a:xfrm>
          <a:prstGeom prst="straightConnector1">
            <a:avLst/>
          </a:prstGeom>
          <a:ln w="28575">
            <a:solidFill>
              <a:srgbClr val="00B050"/>
            </a:solidFill>
            <a:headEnd type="triangle" w="med" len="med"/>
            <a:tailEnd type="none" w="med" len="med"/>
          </a:ln>
        </p:spPr>
        <p:style>
          <a:lnRef idx="3">
            <a:schemeClr val="dk1"/>
          </a:lnRef>
          <a:fillRef idx="0">
            <a:schemeClr val="dk1"/>
          </a:fillRef>
          <a:effectRef idx="2">
            <a:schemeClr val="dk1"/>
          </a:effectRef>
          <a:fontRef idx="minor">
            <a:schemeClr val="tx1"/>
          </a:fontRef>
        </p:style>
      </p:cxnSp>
      <p:sp>
        <p:nvSpPr>
          <p:cNvPr id="25" name="文本框 24">
            <a:extLst>
              <a:ext uri="{FF2B5EF4-FFF2-40B4-BE49-F238E27FC236}">
                <a16:creationId xmlns:a16="http://schemas.microsoft.com/office/drawing/2014/main" id="{A4DB4CA2-BCA8-4356-9A18-73F75A041BA0}"/>
              </a:ext>
            </a:extLst>
          </p:cNvPr>
          <p:cNvSpPr txBox="1"/>
          <p:nvPr/>
        </p:nvSpPr>
        <p:spPr>
          <a:xfrm>
            <a:off x="3593372" y="5053789"/>
            <a:ext cx="1569660" cy="369332"/>
          </a:xfrm>
          <a:prstGeom prst="rect">
            <a:avLst/>
          </a:prstGeom>
          <a:noFill/>
        </p:spPr>
        <p:txBody>
          <a:bodyPr wrap="square" rtlCol="0">
            <a:spAutoFit/>
          </a:bodyPr>
          <a:lstStyle/>
          <a:p>
            <a:r>
              <a:rPr lang="en-US" altLang="zh-CN" b="1" dirty="0">
                <a:latin typeface="Arial" panose="020B0604020202020204" pitchFamily="34" charset="0"/>
                <a:cs typeface="Arial" panose="020B0604020202020204" pitchFamily="34" charset="0"/>
                <a:sym typeface="Arial" panose="020B0604020202020204" pitchFamily="34" charset="0"/>
              </a:rPr>
              <a:t>Recommend</a:t>
            </a:r>
            <a:endParaRPr lang="zh-CN" altLang="en-US" b="1" dirty="0">
              <a:latin typeface="Arial" panose="020B0604020202020204" pitchFamily="34" charset="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1927557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FC4F6C-AEB9-4332-9BB0-403587E2CC46}"/>
              </a:ext>
            </a:extLst>
          </p:cNvPr>
          <p:cNvSpPr>
            <a:spLocks noGrp="1"/>
          </p:cNvSpPr>
          <p:nvPr>
            <p:ph type="title"/>
          </p:nvPr>
        </p:nvSpPr>
        <p:spPr>
          <a:xfrm>
            <a:off x="838200" y="101271"/>
            <a:ext cx="10515600" cy="1325563"/>
          </a:xfrm>
        </p:spPr>
        <p:txBody>
          <a:bodyPr/>
          <a:lstStyle/>
          <a:p>
            <a:r>
              <a:rPr lang="en-US" altLang="zh-CN" dirty="0">
                <a:latin typeface="Arial" panose="020B0604020202020204" pitchFamily="34" charset="0"/>
                <a:ea typeface="+mn-ea"/>
                <a:cs typeface="Arial" panose="020B0604020202020204" pitchFamily="34" charset="0"/>
                <a:sym typeface="Arial" panose="020B0604020202020204" pitchFamily="34" charset="0"/>
              </a:rPr>
              <a:t>3.2 Content-based recommendation</a:t>
            </a:r>
            <a:endParaRPr lang="zh-CN" altLang="en-US" dirty="0">
              <a:latin typeface="Arial" panose="020B0604020202020204" pitchFamily="34" charset="0"/>
              <a:ea typeface="+mn-ea"/>
              <a:cs typeface="Arial" panose="020B0604020202020204" pitchFamily="34" charset="0"/>
              <a:sym typeface="Arial" panose="020B0604020202020204" pitchFamily="34" charset="0"/>
            </a:endParaRPr>
          </a:p>
        </p:txBody>
      </p:sp>
      <p:sp>
        <p:nvSpPr>
          <p:cNvPr id="4" name="内容占位符 3">
            <a:extLst>
              <a:ext uri="{FF2B5EF4-FFF2-40B4-BE49-F238E27FC236}">
                <a16:creationId xmlns:a16="http://schemas.microsoft.com/office/drawing/2014/main" id="{2CA6101B-9DC7-4F98-A661-5E68EC43083C}"/>
              </a:ext>
            </a:extLst>
          </p:cNvPr>
          <p:cNvSpPr>
            <a:spLocks noGrp="1"/>
          </p:cNvSpPr>
          <p:nvPr>
            <p:ph sz="half" idx="1"/>
          </p:nvPr>
        </p:nvSpPr>
        <p:spPr>
          <a:xfrm>
            <a:off x="762000" y="3059112"/>
            <a:ext cx="5314950" cy="2560638"/>
          </a:xfrm>
          <a:solidFill>
            <a:schemeClr val="accent3">
              <a:lumMod val="40000"/>
              <a:lumOff val="60000"/>
            </a:schemeClr>
          </a:solidFill>
        </p:spPr>
        <p:txBody>
          <a:bodyPr>
            <a:normAutofit/>
          </a:bodyPr>
          <a:lstStyle/>
          <a:p>
            <a:endParaRPr lang="en-US" altLang="zh-CN" sz="2400" b="1" dirty="0">
              <a:latin typeface="Arial" panose="020B0604020202020204" pitchFamily="34" charset="0"/>
              <a:cs typeface="Arial" panose="020B0604020202020204" pitchFamily="34" charset="0"/>
              <a:sym typeface="Arial" panose="020B0604020202020204" pitchFamily="34" charset="0"/>
            </a:endParaRPr>
          </a:p>
          <a:p>
            <a:r>
              <a:rPr lang="en-US" altLang="zh-CN" sz="2400" b="1" dirty="0">
                <a:latin typeface="Arial" panose="020B0604020202020204" pitchFamily="34" charset="0"/>
                <a:cs typeface="Arial" panose="020B0604020202020204" pitchFamily="34" charset="0"/>
                <a:sym typeface="Arial" panose="020B0604020202020204" pitchFamily="34" charset="0"/>
              </a:rPr>
              <a:t>More accurate</a:t>
            </a:r>
          </a:p>
          <a:p>
            <a:r>
              <a:rPr lang="en-US" altLang="zh-CN" sz="2400" b="1" dirty="0">
                <a:latin typeface="Arial" panose="020B0604020202020204" pitchFamily="34" charset="0"/>
                <a:cs typeface="Arial" panose="020B0604020202020204" pitchFamily="34" charset="0"/>
                <a:sym typeface="Arial" panose="020B0604020202020204" pitchFamily="34" charset="0"/>
              </a:rPr>
              <a:t>Users are independent</a:t>
            </a:r>
            <a:endParaRPr lang="zh-CN" altLang="en-US" sz="2400" b="1" dirty="0">
              <a:latin typeface="Arial" panose="020B0604020202020204" pitchFamily="34" charset="0"/>
              <a:cs typeface="Arial" panose="020B0604020202020204" pitchFamily="34" charset="0"/>
              <a:sym typeface="Arial" panose="020B0604020202020204" pitchFamily="34" charset="0"/>
            </a:endParaRPr>
          </a:p>
        </p:txBody>
      </p:sp>
      <p:sp>
        <p:nvSpPr>
          <p:cNvPr id="6" name="内容占位符 5">
            <a:extLst>
              <a:ext uri="{FF2B5EF4-FFF2-40B4-BE49-F238E27FC236}">
                <a16:creationId xmlns:a16="http://schemas.microsoft.com/office/drawing/2014/main" id="{86A8B020-0DFD-4E45-89E4-DA98B6CD1061}"/>
              </a:ext>
            </a:extLst>
          </p:cNvPr>
          <p:cNvSpPr>
            <a:spLocks noGrp="1"/>
          </p:cNvSpPr>
          <p:nvPr>
            <p:ph sz="half" idx="2"/>
          </p:nvPr>
        </p:nvSpPr>
        <p:spPr>
          <a:xfrm>
            <a:off x="6305552" y="3065789"/>
            <a:ext cx="5314950" cy="2553961"/>
          </a:xfrm>
          <a:solidFill>
            <a:schemeClr val="accent3">
              <a:lumMod val="40000"/>
              <a:lumOff val="60000"/>
            </a:schemeClr>
          </a:solidFill>
        </p:spPr>
        <p:txBody>
          <a:bodyPr>
            <a:normAutofit/>
          </a:bodyPr>
          <a:lstStyle/>
          <a:p>
            <a:endParaRPr lang="en-US" altLang="zh-CN" sz="2400" b="1" dirty="0">
              <a:latin typeface="Arial" panose="020B0604020202020204" pitchFamily="34" charset="0"/>
              <a:cs typeface="Arial" panose="020B0604020202020204" pitchFamily="34" charset="0"/>
              <a:sym typeface="Arial" panose="020B0604020202020204" pitchFamily="34" charset="0"/>
            </a:endParaRPr>
          </a:p>
          <a:p>
            <a:r>
              <a:rPr lang="en-US" altLang="zh-CN" sz="2400" b="1" dirty="0">
                <a:latin typeface="Arial" panose="020B0604020202020204" pitchFamily="34" charset="0"/>
                <a:cs typeface="Arial" panose="020B0604020202020204" pitchFamily="34" charset="0"/>
                <a:sym typeface="Arial" panose="020B0604020202020204" pitchFamily="34" charset="0"/>
              </a:rPr>
              <a:t>Regardless of the user’s attitude towards the item</a:t>
            </a:r>
          </a:p>
          <a:p>
            <a:r>
              <a:rPr lang="en-US" altLang="zh-CN" sz="2400" b="1" dirty="0">
                <a:latin typeface="Arial" panose="020B0604020202020204" pitchFamily="34" charset="0"/>
                <a:cs typeface="Arial" panose="020B0604020202020204" pitchFamily="34" charset="0"/>
                <a:sym typeface="Arial" panose="020B0604020202020204" pitchFamily="34" charset="0"/>
              </a:rPr>
              <a:t>Cold-start problem for new users</a:t>
            </a:r>
            <a:endParaRPr lang="zh-CN" altLang="en-US" sz="2400" b="1" dirty="0">
              <a:latin typeface="Arial" panose="020B0604020202020204" pitchFamily="34" charset="0"/>
              <a:cs typeface="Arial" panose="020B0604020202020204" pitchFamily="34" charset="0"/>
              <a:sym typeface="Arial" panose="020B0604020202020204" pitchFamily="34" charset="0"/>
            </a:endParaRPr>
          </a:p>
        </p:txBody>
      </p:sp>
      <p:sp>
        <p:nvSpPr>
          <p:cNvPr id="7" name="矩形 6">
            <a:extLst>
              <a:ext uri="{FF2B5EF4-FFF2-40B4-BE49-F238E27FC236}">
                <a16:creationId xmlns:a16="http://schemas.microsoft.com/office/drawing/2014/main" id="{C5945038-DA44-4BC7-A689-EF2D9AA88FD7}"/>
              </a:ext>
            </a:extLst>
          </p:cNvPr>
          <p:cNvSpPr/>
          <p:nvPr/>
        </p:nvSpPr>
        <p:spPr>
          <a:xfrm>
            <a:off x="762000" y="2412781"/>
            <a:ext cx="5314950" cy="646331"/>
          </a:xfrm>
          <a:prstGeom prst="rect">
            <a:avLst/>
          </a:prstGeom>
          <a:solidFill>
            <a:schemeClr val="accent2"/>
          </a:solidFill>
          <a:ln>
            <a:solidFill>
              <a:schemeClr val="accent2"/>
            </a:solidFill>
          </a:ln>
        </p:spPr>
        <p:txBody>
          <a:bodyPr wrap="square">
            <a:spAutoFit/>
          </a:bodyPr>
          <a:lstStyle/>
          <a:p>
            <a:pPr>
              <a:buFont typeface="Wingdings" panose="05000000000000000000" pitchFamily="2" charset="2"/>
              <a:buChar char="u"/>
            </a:pPr>
            <a:r>
              <a:rPr lang="en-US" altLang="zh-CN" sz="3600" b="1" dirty="0">
                <a:solidFill>
                  <a:schemeClr val="bg1"/>
                </a:solidFill>
                <a:latin typeface="Arial" panose="020B0604020202020204" pitchFamily="34" charset="0"/>
                <a:cs typeface="Arial" panose="020B0604020202020204" pitchFamily="34" charset="0"/>
                <a:sym typeface="Arial" panose="020B0604020202020204" pitchFamily="34" charset="0"/>
              </a:rPr>
              <a:t>Advantages</a:t>
            </a:r>
            <a:endParaRPr lang="zh-CN" altLang="en-US" sz="3600" b="1" dirty="0">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8" name="矩形 7">
            <a:extLst>
              <a:ext uri="{FF2B5EF4-FFF2-40B4-BE49-F238E27FC236}">
                <a16:creationId xmlns:a16="http://schemas.microsoft.com/office/drawing/2014/main" id="{A213FFA5-5369-42A2-AA80-FF87089FF5C3}"/>
              </a:ext>
            </a:extLst>
          </p:cNvPr>
          <p:cNvSpPr/>
          <p:nvPr/>
        </p:nvSpPr>
        <p:spPr>
          <a:xfrm>
            <a:off x="6305552" y="2412781"/>
            <a:ext cx="5314950" cy="646331"/>
          </a:xfrm>
          <a:prstGeom prst="rect">
            <a:avLst/>
          </a:prstGeom>
          <a:solidFill>
            <a:schemeClr val="accent2"/>
          </a:solidFill>
          <a:ln>
            <a:solidFill>
              <a:schemeClr val="accent2"/>
            </a:solidFill>
          </a:ln>
        </p:spPr>
        <p:txBody>
          <a:bodyPr wrap="square">
            <a:spAutoFit/>
          </a:bodyPr>
          <a:lstStyle/>
          <a:p>
            <a:pPr>
              <a:buFont typeface="Wingdings" panose="05000000000000000000" pitchFamily="2" charset="2"/>
              <a:buChar char="u"/>
            </a:pPr>
            <a:r>
              <a:rPr lang="en-US" altLang="zh-CN" sz="3600" b="1" dirty="0">
                <a:solidFill>
                  <a:schemeClr val="bg1"/>
                </a:solidFill>
                <a:latin typeface="Arial" panose="020B0604020202020204" pitchFamily="34" charset="0"/>
                <a:cs typeface="Arial" panose="020B0604020202020204" pitchFamily="34" charset="0"/>
                <a:sym typeface="Arial" panose="020B0604020202020204" pitchFamily="34" charset="0"/>
              </a:rPr>
              <a:t>Disadvantages</a:t>
            </a:r>
            <a:endParaRPr lang="zh-CN" altLang="en-US" sz="3600" b="1" dirty="0">
              <a:solidFill>
                <a:schemeClr val="bg1"/>
              </a:solidFill>
              <a:latin typeface="Arial" panose="020B0604020202020204" pitchFamily="34" charset="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3777678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526FFDF9-FB4A-46DC-A7A7-39889B622777}"/>
              </a:ext>
            </a:extLst>
          </p:cNvPr>
          <p:cNvSpPr>
            <a:spLocks noGrp="1"/>
          </p:cNvSpPr>
          <p:nvPr>
            <p:ph type="title"/>
          </p:nvPr>
        </p:nvSpPr>
        <p:spPr>
          <a:xfrm>
            <a:off x="76200" y="515725"/>
            <a:ext cx="2948780" cy="1625176"/>
          </a:xfrm>
        </p:spPr>
        <p:txBody>
          <a:bodyPr>
            <a:normAutofit/>
          </a:bodyPr>
          <a:lstStyle/>
          <a:p>
            <a:r>
              <a:rPr lang="en-US" altLang="zh-CN" sz="5400" b="1" dirty="0">
                <a:latin typeface="Arial" panose="020B0604020202020204" pitchFamily="34" charset="0"/>
                <a:ea typeface="+mn-ea"/>
                <a:cs typeface="Arial" panose="020B0604020202020204" pitchFamily="34" charset="0"/>
                <a:sym typeface="Arial" panose="020B0604020202020204" pitchFamily="34" charset="0"/>
              </a:rPr>
              <a:t>Content</a:t>
            </a:r>
            <a:endParaRPr lang="zh-CN" altLang="en-US" sz="5400" b="1" dirty="0">
              <a:latin typeface="Arial" panose="020B0604020202020204" pitchFamily="34" charset="0"/>
              <a:ea typeface="+mn-ea"/>
              <a:cs typeface="Arial" panose="020B0604020202020204" pitchFamily="34" charset="0"/>
              <a:sym typeface="Arial" panose="020B0604020202020204" pitchFamily="34" charset="0"/>
            </a:endParaRPr>
          </a:p>
        </p:txBody>
      </p:sp>
      <p:sp>
        <p:nvSpPr>
          <p:cNvPr id="5" name="文本框 4">
            <a:extLst>
              <a:ext uri="{FF2B5EF4-FFF2-40B4-BE49-F238E27FC236}">
                <a16:creationId xmlns:a16="http://schemas.microsoft.com/office/drawing/2014/main" id="{1CAF46CA-01A8-4BDF-AFCA-477B20DB1012}"/>
              </a:ext>
            </a:extLst>
          </p:cNvPr>
          <p:cNvSpPr txBox="1"/>
          <p:nvPr/>
        </p:nvSpPr>
        <p:spPr>
          <a:xfrm>
            <a:off x="3589682" y="1271163"/>
            <a:ext cx="10107267" cy="4524315"/>
          </a:xfrm>
          <a:prstGeom prst="rect">
            <a:avLst/>
          </a:prstGeom>
          <a:noFill/>
        </p:spPr>
        <p:txBody>
          <a:bodyPr wrap="square" rtlCol="0">
            <a:spAutoFit/>
          </a:bodyPr>
          <a:lstStyle/>
          <a:p>
            <a:pPr marL="342900" indent="-342900">
              <a:buAutoNum type="arabicPeriod"/>
            </a:pPr>
            <a:r>
              <a:rPr lang="en-US" altLang="zh-CN" sz="3200" dirty="0">
                <a:latin typeface="Arial" panose="020B0604020202020204" pitchFamily="34" charset="0"/>
                <a:cs typeface="Arial" panose="020B0604020202020204" pitchFamily="34" charset="0"/>
                <a:sym typeface="Arial" panose="020B0604020202020204" pitchFamily="34" charset="0"/>
              </a:rPr>
              <a:t>Introduction</a:t>
            </a:r>
          </a:p>
          <a:p>
            <a:pPr marL="342900" indent="-342900">
              <a:buAutoNum type="arabicPeriod"/>
            </a:pPr>
            <a:endParaRPr lang="en-US" altLang="zh-CN" sz="3200" dirty="0">
              <a:latin typeface="Arial" panose="020B0604020202020204" pitchFamily="34" charset="0"/>
              <a:cs typeface="Arial" panose="020B0604020202020204" pitchFamily="34" charset="0"/>
              <a:sym typeface="Arial" panose="020B0604020202020204" pitchFamily="34" charset="0"/>
            </a:endParaRPr>
          </a:p>
          <a:p>
            <a:pPr marL="342900" indent="-342900">
              <a:buAutoNum type="arabicPeriod"/>
            </a:pPr>
            <a:r>
              <a:rPr lang="en-US" altLang="zh-CN" sz="3200" dirty="0">
                <a:latin typeface="Arial" panose="020B0604020202020204" pitchFamily="34" charset="0"/>
                <a:cs typeface="Arial" panose="020B0604020202020204" pitchFamily="34" charset="0"/>
                <a:sym typeface="Arial" panose="020B0604020202020204" pitchFamily="34" charset="0"/>
              </a:rPr>
              <a:t>Related</a:t>
            </a:r>
            <a:r>
              <a:rPr lang="zh-CN" altLang="en-US" sz="3200" dirty="0">
                <a:latin typeface="Arial" panose="020B0604020202020204" pitchFamily="34" charset="0"/>
                <a:cs typeface="Arial" panose="020B0604020202020204" pitchFamily="34" charset="0"/>
                <a:sym typeface="Arial" panose="020B0604020202020204" pitchFamily="34" charset="0"/>
              </a:rPr>
              <a:t> </a:t>
            </a:r>
            <a:r>
              <a:rPr lang="en-US" altLang="zh-CN" sz="3200" dirty="0">
                <a:latin typeface="Arial" panose="020B0604020202020204" pitchFamily="34" charset="0"/>
                <a:cs typeface="Arial" panose="020B0604020202020204" pitchFamily="34" charset="0"/>
                <a:sym typeface="Arial" panose="020B0604020202020204" pitchFamily="34" charset="0"/>
              </a:rPr>
              <a:t>Work</a:t>
            </a:r>
          </a:p>
          <a:p>
            <a:pPr marL="342900" indent="-342900">
              <a:buAutoNum type="arabicPeriod"/>
            </a:pPr>
            <a:endParaRPr lang="en-US" altLang="zh-CN" sz="3200" dirty="0">
              <a:latin typeface="Arial" panose="020B0604020202020204" pitchFamily="34" charset="0"/>
              <a:cs typeface="Arial" panose="020B0604020202020204" pitchFamily="34" charset="0"/>
              <a:sym typeface="Arial" panose="020B0604020202020204" pitchFamily="34" charset="0"/>
            </a:endParaRPr>
          </a:p>
          <a:p>
            <a:pPr marL="342900" indent="-342900">
              <a:buAutoNum type="arabicPeriod"/>
            </a:pPr>
            <a:r>
              <a:rPr lang="en-US" altLang="zh-CN" sz="3200" dirty="0">
                <a:latin typeface="Arial" panose="020B0604020202020204" pitchFamily="34" charset="0"/>
                <a:cs typeface="Arial" panose="020B0604020202020204" pitchFamily="34" charset="0"/>
                <a:sym typeface="Arial" panose="020B0604020202020204" pitchFamily="34" charset="0"/>
              </a:rPr>
              <a:t>Recommended System Types</a:t>
            </a:r>
          </a:p>
          <a:p>
            <a:pPr marL="342900" indent="-342900">
              <a:buAutoNum type="arabicPeriod"/>
            </a:pPr>
            <a:endParaRPr lang="en-US" altLang="zh-CN" sz="3200" dirty="0">
              <a:latin typeface="Arial" panose="020B0604020202020204" pitchFamily="34" charset="0"/>
              <a:cs typeface="Arial" panose="020B0604020202020204" pitchFamily="34" charset="0"/>
              <a:sym typeface="Arial" panose="020B0604020202020204" pitchFamily="34" charset="0"/>
            </a:endParaRPr>
          </a:p>
          <a:p>
            <a:pPr marL="342900" indent="-342900">
              <a:buAutoNum type="arabicPeriod"/>
            </a:pPr>
            <a:r>
              <a:rPr lang="en-US" altLang="zh-CN" sz="3200" dirty="0">
                <a:latin typeface="Arial" panose="020B0604020202020204" pitchFamily="34" charset="0"/>
                <a:cs typeface="Arial" panose="020B0604020202020204" pitchFamily="34" charset="0"/>
                <a:sym typeface="Arial" panose="020B0604020202020204" pitchFamily="34" charset="0"/>
              </a:rPr>
              <a:t>Neighborhood-based Collaborative Filtering</a:t>
            </a:r>
          </a:p>
          <a:p>
            <a:pPr marL="342900" indent="-342900">
              <a:buAutoNum type="arabicPeriod"/>
            </a:pPr>
            <a:endParaRPr lang="en-US" altLang="zh-CN" sz="3200" dirty="0">
              <a:latin typeface="Arial" panose="020B0604020202020204" pitchFamily="34" charset="0"/>
              <a:cs typeface="Arial" panose="020B0604020202020204" pitchFamily="34" charset="0"/>
              <a:sym typeface="Arial" panose="020B0604020202020204" pitchFamily="34" charset="0"/>
            </a:endParaRPr>
          </a:p>
          <a:p>
            <a:pPr marL="342900" indent="-342900">
              <a:buAutoNum type="arabicPeriod"/>
            </a:pPr>
            <a:r>
              <a:rPr lang="en-US" altLang="zh-CN" sz="3200" dirty="0">
                <a:latin typeface="Arial" panose="020B0604020202020204" pitchFamily="34" charset="0"/>
                <a:cs typeface="Arial" panose="020B0604020202020204" pitchFamily="34" charset="0"/>
                <a:sym typeface="Arial" panose="020B0604020202020204" pitchFamily="34" charset="0"/>
              </a:rPr>
              <a:t>Recommendation System Application</a:t>
            </a:r>
          </a:p>
        </p:txBody>
      </p:sp>
    </p:spTree>
    <p:extLst>
      <p:ext uri="{BB962C8B-B14F-4D97-AF65-F5344CB8AC3E}">
        <p14:creationId xmlns:p14="http://schemas.microsoft.com/office/powerpoint/2010/main" val="11963596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2624FE-5460-4153-904A-0E6F954DA72B}"/>
              </a:ext>
            </a:extLst>
          </p:cNvPr>
          <p:cNvSpPr>
            <a:spLocks noGrp="1"/>
          </p:cNvSpPr>
          <p:nvPr>
            <p:ph type="title"/>
          </p:nvPr>
        </p:nvSpPr>
        <p:spPr/>
        <p:txBody>
          <a:bodyPr>
            <a:normAutofit/>
          </a:bodyPr>
          <a:lstStyle/>
          <a:p>
            <a:r>
              <a:rPr lang="en-US" altLang="zh-CN" sz="4400" dirty="0"/>
              <a:t>3.2 Cold-start problem</a:t>
            </a:r>
            <a:endParaRPr lang="zh-CN" altLang="en-US" sz="4400" dirty="0"/>
          </a:p>
        </p:txBody>
      </p:sp>
      <p:sp>
        <p:nvSpPr>
          <p:cNvPr id="3" name="内容占位符 2">
            <a:extLst>
              <a:ext uri="{FF2B5EF4-FFF2-40B4-BE49-F238E27FC236}">
                <a16:creationId xmlns:a16="http://schemas.microsoft.com/office/drawing/2014/main" id="{DF40D876-2E85-4884-BA61-72B309BAF634}"/>
              </a:ext>
            </a:extLst>
          </p:cNvPr>
          <p:cNvSpPr>
            <a:spLocks noGrp="1"/>
          </p:cNvSpPr>
          <p:nvPr>
            <p:ph idx="1"/>
          </p:nvPr>
        </p:nvSpPr>
        <p:spPr>
          <a:xfrm>
            <a:off x="838200" y="2426844"/>
            <a:ext cx="10515600" cy="4351338"/>
          </a:xfrm>
        </p:spPr>
        <p:txBody>
          <a:bodyPr>
            <a:normAutofit/>
          </a:bodyPr>
          <a:lstStyle/>
          <a:p>
            <a:pPr>
              <a:lnSpc>
                <a:spcPct val="150000"/>
              </a:lnSpc>
            </a:pPr>
            <a:r>
              <a:rPr lang="en-US" altLang="zh-CN" sz="3200" dirty="0"/>
              <a:t>New item: no user rating record</a:t>
            </a:r>
          </a:p>
          <a:p>
            <a:pPr>
              <a:lnSpc>
                <a:spcPct val="150000"/>
              </a:lnSpc>
            </a:pPr>
            <a:r>
              <a:rPr lang="en-US" altLang="zh-CN" sz="3200" dirty="0"/>
              <a:t>New user: no user related information</a:t>
            </a:r>
          </a:p>
          <a:p>
            <a:pPr>
              <a:lnSpc>
                <a:spcPct val="150000"/>
              </a:lnSpc>
            </a:pPr>
            <a:r>
              <a:rPr lang="en-US" altLang="zh-CN" sz="3200" dirty="0"/>
              <a:t>New system:  no information about users and items</a:t>
            </a:r>
            <a:endParaRPr lang="zh-CN" altLang="en-US" sz="3200" dirty="0"/>
          </a:p>
        </p:txBody>
      </p:sp>
    </p:spTree>
    <p:extLst>
      <p:ext uri="{BB962C8B-B14F-4D97-AF65-F5344CB8AC3E}">
        <p14:creationId xmlns:p14="http://schemas.microsoft.com/office/powerpoint/2010/main" val="6370636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2E3455-10BA-408A-A6ED-B1882FCAE001}"/>
              </a:ext>
            </a:extLst>
          </p:cNvPr>
          <p:cNvSpPr>
            <a:spLocks noGrp="1"/>
          </p:cNvSpPr>
          <p:nvPr>
            <p:ph type="title"/>
          </p:nvPr>
        </p:nvSpPr>
        <p:spPr>
          <a:xfrm>
            <a:off x="838200" y="95514"/>
            <a:ext cx="10515600" cy="1325563"/>
          </a:xfrm>
        </p:spPr>
        <p:txBody>
          <a:bodyPr>
            <a:normAutofit/>
          </a:bodyPr>
          <a:lstStyle/>
          <a:p>
            <a:r>
              <a:rPr lang="en-US" altLang="zh-CN" sz="4400" dirty="0"/>
              <a:t>3.3 Hybrid approaches</a:t>
            </a:r>
            <a:endParaRPr lang="zh-CN" altLang="en-US" sz="4400" dirty="0"/>
          </a:p>
        </p:txBody>
      </p:sp>
      <p:sp>
        <p:nvSpPr>
          <p:cNvPr id="3" name="内容占位符 2">
            <a:extLst>
              <a:ext uri="{FF2B5EF4-FFF2-40B4-BE49-F238E27FC236}">
                <a16:creationId xmlns:a16="http://schemas.microsoft.com/office/drawing/2014/main" id="{9111C5F0-CD65-4168-969E-745C47F9E3DC}"/>
              </a:ext>
            </a:extLst>
          </p:cNvPr>
          <p:cNvSpPr>
            <a:spLocks noGrp="1"/>
          </p:cNvSpPr>
          <p:nvPr>
            <p:ph idx="1"/>
          </p:nvPr>
        </p:nvSpPr>
        <p:spPr/>
        <p:txBody>
          <a:bodyPr/>
          <a:lstStyle/>
          <a:p>
            <a:r>
              <a:rPr lang="en-US" altLang="zh-CN" dirty="0"/>
              <a:t>combine both collaborative and content-based approaches</a:t>
            </a:r>
            <a:endParaRPr lang="zh-CN" altLang="en-US" dirty="0"/>
          </a:p>
        </p:txBody>
      </p:sp>
      <p:graphicFrame>
        <p:nvGraphicFramePr>
          <p:cNvPr id="6" name="图示 5">
            <a:extLst>
              <a:ext uri="{FF2B5EF4-FFF2-40B4-BE49-F238E27FC236}">
                <a16:creationId xmlns:a16="http://schemas.microsoft.com/office/drawing/2014/main" id="{F5D310AA-9098-413D-8EA7-46AC73266DE9}"/>
              </a:ext>
            </a:extLst>
          </p:cNvPr>
          <p:cNvGraphicFramePr/>
          <p:nvPr>
            <p:extLst>
              <p:ext uri="{D42A27DB-BD31-4B8C-83A1-F6EECF244321}">
                <p14:modId xmlns:p14="http://schemas.microsoft.com/office/powerpoint/2010/main" val="1551684056"/>
              </p:ext>
            </p:extLst>
          </p:nvPr>
        </p:nvGraphicFramePr>
        <p:xfrm>
          <a:off x="2032000" y="1690688"/>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510734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3FA78ADF-2694-48B8-BD6C-C0A23FD443D2}"/>
              </a:ext>
            </a:extLst>
          </p:cNvPr>
          <p:cNvSpPr>
            <a:spLocks noGrp="1"/>
          </p:cNvSpPr>
          <p:nvPr>
            <p:ph type="title"/>
          </p:nvPr>
        </p:nvSpPr>
        <p:spPr/>
        <p:txBody>
          <a:bodyPr>
            <a:normAutofit/>
          </a:bodyPr>
          <a:lstStyle/>
          <a:p>
            <a:r>
              <a:rPr lang="en-US" altLang="zh-CN" sz="4400" dirty="0"/>
              <a:t>3.3 Hybrid approaches</a:t>
            </a:r>
            <a:endParaRPr lang="zh-CN" altLang="en-US" sz="4400" dirty="0"/>
          </a:p>
        </p:txBody>
      </p:sp>
      <p:sp>
        <p:nvSpPr>
          <p:cNvPr id="7" name="直接连接符 6">
            <a:extLst>
              <a:ext uri="{FF2B5EF4-FFF2-40B4-BE49-F238E27FC236}">
                <a16:creationId xmlns:a16="http://schemas.microsoft.com/office/drawing/2014/main" id="{88202757-2564-4EF0-9822-2E99A3DB6C1B}"/>
              </a:ext>
            </a:extLst>
          </p:cNvPr>
          <p:cNvSpPr/>
          <p:nvPr/>
        </p:nvSpPr>
        <p:spPr>
          <a:xfrm>
            <a:off x="359907" y="2320381"/>
            <a:ext cx="0" cy="4524714"/>
          </a:xfrm>
          <a:prstGeom prst="line">
            <a:avLst/>
          </a:prstGeom>
        </p:spPr>
        <p:style>
          <a:lnRef idx="2">
            <a:schemeClr val="accent5">
              <a:shade val="80000"/>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9" name="任意多边形: 形状 8">
            <a:extLst>
              <a:ext uri="{FF2B5EF4-FFF2-40B4-BE49-F238E27FC236}">
                <a16:creationId xmlns:a16="http://schemas.microsoft.com/office/drawing/2014/main" id="{A7EDC541-DC82-4B71-ABC3-B8105FEC7A22}"/>
              </a:ext>
            </a:extLst>
          </p:cNvPr>
          <p:cNvSpPr/>
          <p:nvPr/>
        </p:nvSpPr>
        <p:spPr>
          <a:xfrm>
            <a:off x="402930" y="5815887"/>
            <a:ext cx="2379748" cy="926411"/>
          </a:xfrm>
          <a:custGeom>
            <a:avLst/>
            <a:gdLst>
              <a:gd name="connsiteX0" fmla="*/ 0 w 2379748"/>
              <a:gd name="connsiteY0" fmla="*/ 0 h 926411"/>
              <a:gd name="connsiteX1" fmla="*/ 2379748 w 2379748"/>
              <a:gd name="connsiteY1" fmla="*/ 0 h 926411"/>
              <a:gd name="connsiteX2" fmla="*/ 2379748 w 2379748"/>
              <a:gd name="connsiteY2" fmla="*/ 926411 h 926411"/>
              <a:gd name="connsiteX3" fmla="*/ 0 w 2379748"/>
              <a:gd name="connsiteY3" fmla="*/ 926411 h 926411"/>
              <a:gd name="connsiteX4" fmla="*/ 0 w 2379748"/>
              <a:gd name="connsiteY4" fmla="*/ 0 h 9264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9748" h="926411">
                <a:moveTo>
                  <a:pt x="0" y="0"/>
                </a:moveTo>
                <a:lnTo>
                  <a:pt x="2379748" y="0"/>
                </a:lnTo>
                <a:lnTo>
                  <a:pt x="2379748" y="926411"/>
                </a:lnTo>
                <a:lnTo>
                  <a:pt x="0" y="92641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t" anchorCtr="0">
            <a:noAutofit/>
          </a:bodyPr>
          <a:lstStyle/>
          <a:p>
            <a:pPr marL="228600" lvl="1" indent="-228600" algn="l" defTabSz="977900">
              <a:lnSpc>
                <a:spcPct val="90000"/>
              </a:lnSpc>
              <a:spcBef>
                <a:spcPct val="0"/>
              </a:spcBef>
              <a:spcAft>
                <a:spcPct val="15000"/>
              </a:spcAft>
              <a:buChar char="•"/>
            </a:pPr>
            <a:r>
              <a:rPr lang="en-US" altLang="en-US" sz="2200" kern="1200" dirty="0"/>
              <a:t>Linear Formula</a:t>
            </a:r>
            <a:endParaRPr lang="zh-CN" altLang="en-US" sz="2200" kern="1200" dirty="0"/>
          </a:p>
          <a:p>
            <a:pPr marL="228600" lvl="1" indent="-228600" algn="l" defTabSz="977900">
              <a:lnSpc>
                <a:spcPct val="90000"/>
              </a:lnSpc>
              <a:spcBef>
                <a:spcPct val="0"/>
              </a:spcBef>
              <a:spcAft>
                <a:spcPct val="15000"/>
              </a:spcAft>
              <a:buChar char="•"/>
            </a:pPr>
            <a:r>
              <a:rPr lang="en-US" altLang="en-US" sz="2200" kern="1200" dirty="0"/>
              <a:t>Weight</a:t>
            </a:r>
            <a:endParaRPr lang="zh-CN" altLang="en-US" sz="2200" kern="1200" dirty="0"/>
          </a:p>
        </p:txBody>
      </p:sp>
      <p:sp>
        <p:nvSpPr>
          <p:cNvPr id="10" name="任意多边形: 形状 9">
            <a:extLst>
              <a:ext uri="{FF2B5EF4-FFF2-40B4-BE49-F238E27FC236}">
                <a16:creationId xmlns:a16="http://schemas.microsoft.com/office/drawing/2014/main" id="{F184A42B-5C3F-4406-892A-980668B9C42D}"/>
              </a:ext>
            </a:extLst>
          </p:cNvPr>
          <p:cNvSpPr/>
          <p:nvPr/>
        </p:nvSpPr>
        <p:spPr>
          <a:xfrm>
            <a:off x="354083" y="1568656"/>
            <a:ext cx="3709059" cy="977378"/>
          </a:xfrm>
          <a:custGeom>
            <a:avLst/>
            <a:gdLst>
              <a:gd name="connsiteX0" fmla="*/ 0 w 3709059"/>
              <a:gd name="connsiteY0" fmla="*/ 0 h 977378"/>
              <a:gd name="connsiteX1" fmla="*/ 3709059 w 3709059"/>
              <a:gd name="connsiteY1" fmla="*/ 0 h 977378"/>
              <a:gd name="connsiteX2" fmla="*/ 3709059 w 3709059"/>
              <a:gd name="connsiteY2" fmla="*/ 977378 h 977378"/>
              <a:gd name="connsiteX3" fmla="*/ 0 w 3709059"/>
              <a:gd name="connsiteY3" fmla="*/ 977378 h 977378"/>
              <a:gd name="connsiteX4" fmla="*/ 0 w 3709059"/>
              <a:gd name="connsiteY4" fmla="*/ 0 h 9773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9059" h="977378">
                <a:moveTo>
                  <a:pt x="0" y="0"/>
                </a:moveTo>
                <a:lnTo>
                  <a:pt x="3709059" y="0"/>
                </a:lnTo>
                <a:lnTo>
                  <a:pt x="3709059" y="977378"/>
                </a:lnTo>
                <a:lnTo>
                  <a:pt x="0" y="977378"/>
                </a:lnTo>
                <a:lnTo>
                  <a:pt x="0" y="0"/>
                </a:lnTo>
                <a:close/>
              </a:path>
            </a:pathLst>
          </a:custGeom>
          <a:solidFill>
            <a:schemeClr val="accent3">
              <a:lumMod val="40000"/>
              <a:lumOff val="60000"/>
            </a:schemeClr>
          </a:solidFill>
        </p:spPr>
        <p:style>
          <a:lnRef idx="2">
            <a:schemeClr val="accent5">
              <a:shade val="80000"/>
              <a:hueOff val="0"/>
              <a:satOff val="0"/>
              <a:lumOff val="0"/>
              <a:alphaOff val="0"/>
            </a:schemeClr>
          </a:lnRef>
          <a:fillRef idx="1">
            <a:schemeClr val="accent5">
              <a:shade val="80000"/>
              <a:hueOff val="0"/>
              <a:satOff val="0"/>
              <a:lumOff val="0"/>
              <a:alphaOff val="0"/>
            </a:schemeClr>
          </a:fillRef>
          <a:effectRef idx="0">
            <a:schemeClr val="accent5">
              <a:shade val="80000"/>
              <a:hueOff val="0"/>
              <a:satOff val="0"/>
              <a:lumOff val="0"/>
              <a:alphaOff val="0"/>
            </a:schemeClr>
          </a:effectRef>
          <a:fontRef idx="minor">
            <a:schemeClr val="lt1"/>
          </a:fontRef>
        </p:style>
        <p:txBody>
          <a:bodyPr spcFirstLastPara="0" vert="horz" wrap="square" lIns="60960" tIns="60960" rIns="60960" bIns="60960" numCol="1" spcCol="1270" anchor="ctr" anchorCtr="0">
            <a:noAutofit/>
          </a:bodyPr>
          <a:lstStyle/>
          <a:p>
            <a:pPr marL="0" lvl="0" indent="0" algn="ctr" defTabSz="1066800">
              <a:lnSpc>
                <a:spcPct val="90000"/>
              </a:lnSpc>
              <a:spcBef>
                <a:spcPct val="0"/>
              </a:spcBef>
              <a:spcAft>
                <a:spcPct val="35000"/>
              </a:spcAft>
              <a:buNone/>
            </a:pPr>
            <a:r>
              <a:rPr lang="en-US" altLang="en-US" sz="2400" b="1" kern="1200" dirty="0">
                <a:solidFill>
                  <a:schemeClr val="tx1"/>
                </a:solidFill>
              </a:rPr>
              <a:t>Weighted Hybridization</a:t>
            </a:r>
            <a:endParaRPr lang="zh-CN" altLang="en-US" sz="2400" b="1" kern="1200" dirty="0">
              <a:solidFill>
                <a:schemeClr val="tx1"/>
              </a:solidFill>
            </a:endParaRPr>
          </a:p>
        </p:txBody>
      </p:sp>
      <p:sp>
        <p:nvSpPr>
          <p:cNvPr id="11" name="直接连接符 10">
            <a:extLst>
              <a:ext uri="{FF2B5EF4-FFF2-40B4-BE49-F238E27FC236}">
                <a16:creationId xmlns:a16="http://schemas.microsoft.com/office/drawing/2014/main" id="{3208A9CB-CE04-4831-8459-9533B09F8B4D}"/>
              </a:ext>
            </a:extLst>
          </p:cNvPr>
          <p:cNvSpPr/>
          <p:nvPr/>
        </p:nvSpPr>
        <p:spPr>
          <a:xfrm>
            <a:off x="4253637" y="2320381"/>
            <a:ext cx="0" cy="4524714"/>
          </a:xfrm>
          <a:prstGeom prst="line">
            <a:avLst/>
          </a:prstGeom>
        </p:spPr>
        <p:style>
          <a:lnRef idx="2">
            <a:schemeClr val="accent5">
              <a:shade val="80000"/>
              <a:hueOff val="135632"/>
              <a:satOff val="2588"/>
              <a:lumOff val="1142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3" name="任意多边形: 形状 12">
            <a:extLst>
              <a:ext uri="{FF2B5EF4-FFF2-40B4-BE49-F238E27FC236}">
                <a16:creationId xmlns:a16="http://schemas.microsoft.com/office/drawing/2014/main" id="{EC9A0211-88D0-4255-8B10-DD91AB698C7D}"/>
              </a:ext>
            </a:extLst>
          </p:cNvPr>
          <p:cNvSpPr/>
          <p:nvPr/>
        </p:nvSpPr>
        <p:spPr>
          <a:xfrm>
            <a:off x="4241470" y="5815887"/>
            <a:ext cx="3276347" cy="1363457"/>
          </a:xfrm>
          <a:custGeom>
            <a:avLst/>
            <a:gdLst>
              <a:gd name="connsiteX0" fmla="*/ 0 w 2379748"/>
              <a:gd name="connsiteY0" fmla="*/ 0 h 1363457"/>
              <a:gd name="connsiteX1" fmla="*/ 2379748 w 2379748"/>
              <a:gd name="connsiteY1" fmla="*/ 0 h 1363457"/>
              <a:gd name="connsiteX2" fmla="*/ 2379748 w 2379748"/>
              <a:gd name="connsiteY2" fmla="*/ 1363457 h 1363457"/>
              <a:gd name="connsiteX3" fmla="*/ 0 w 2379748"/>
              <a:gd name="connsiteY3" fmla="*/ 1363457 h 1363457"/>
              <a:gd name="connsiteX4" fmla="*/ 0 w 2379748"/>
              <a:gd name="connsiteY4" fmla="*/ 0 h 1363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9748" h="1363457">
                <a:moveTo>
                  <a:pt x="0" y="0"/>
                </a:moveTo>
                <a:lnTo>
                  <a:pt x="2379748" y="0"/>
                </a:lnTo>
                <a:lnTo>
                  <a:pt x="2379748" y="1363457"/>
                </a:lnTo>
                <a:lnTo>
                  <a:pt x="0" y="136345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t" anchorCtr="0">
            <a:noAutofit/>
          </a:bodyPr>
          <a:lstStyle/>
          <a:p>
            <a:pPr marL="228600" lvl="1" indent="-228600" algn="l" defTabSz="977900">
              <a:lnSpc>
                <a:spcPct val="90000"/>
              </a:lnSpc>
              <a:spcBef>
                <a:spcPct val="0"/>
              </a:spcBef>
              <a:spcAft>
                <a:spcPct val="15000"/>
              </a:spcAft>
              <a:buChar char="•"/>
            </a:pPr>
            <a:r>
              <a:rPr lang="en-US" altLang="en-US" sz="2200" kern="1200" dirty="0">
                <a:solidFill>
                  <a:schemeClr val="tx1"/>
                </a:solidFill>
              </a:rPr>
              <a:t>Different Situations</a:t>
            </a:r>
            <a:endParaRPr lang="zh-CN" altLang="en-US" sz="2200" kern="1200" dirty="0">
              <a:solidFill>
                <a:schemeClr val="tx1"/>
              </a:solidFill>
            </a:endParaRPr>
          </a:p>
          <a:p>
            <a:pPr marL="228600" lvl="1" indent="-228600" algn="l" defTabSz="977900">
              <a:lnSpc>
                <a:spcPct val="90000"/>
              </a:lnSpc>
              <a:spcBef>
                <a:spcPct val="0"/>
              </a:spcBef>
              <a:spcAft>
                <a:spcPct val="15000"/>
              </a:spcAft>
              <a:buChar char="•"/>
            </a:pPr>
            <a:r>
              <a:rPr lang="en-US" altLang="zh-CN" sz="2200" kern="1200" dirty="0">
                <a:solidFill>
                  <a:schemeClr val="tx1"/>
                </a:solidFill>
              </a:rPr>
              <a:t>Different Approaches</a:t>
            </a:r>
            <a:endParaRPr lang="zh-CN" altLang="en-US" sz="2200" kern="1200" dirty="0">
              <a:solidFill>
                <a:schemeClr val="tx1"/>
              </a:solidFill>
            </a:endParaRPr>
          </a:p>
        </p:txBody>
      </p:sp>
      <p:sp>
        <p:nvSpPr>
          <p:cNvPr id="14" name="任意多边形: 形状 13">
            <a:extLst>
              <a:ext uri="{FF2B5EF4-FFF2-40B4-BE49-F238E27FC236}">
                <a16:creationId xmlns:a16="http://schemas.microsoft.com/office/drawing/2014/main" id="{4F920416-B7BE-458D-90AB-9C5F7BBBD743}"/>
              </a:ext>
            </a:extLst>
          </p:cNvPr>
          <p:cNvSpPr/>
          <p:nvPr/>
        </p:nvSpPr>
        <p:spPr>
          <a:xfrm>
            <a:off x="4241470" y="1600530"/>
            <a:ext cx="3709059" cy="945504"/>
          </a:xfrm>
          <a:custGeom>
            <a:avLst/>
            <a:gdLst>
              <a:gd name="connsiteX0" fmla="*/ 0 w 3197741"/>
              <a:gd name="connsiteY0" fmla="*/ 0 h 1000705"/>
              <a:gd name="connsiteX1" fmla="*/ 3197741 w 3197741"/>
              <a:gd name="connsiteY1" fmla="*/ 0 h 1000705"/>
              <a:gd name="connsiteX2" fmla="*/ 3197741 w 3197741"/>
              <a:gd name="connsiteY2" fmla="*/ 1000705 h 1000705"/>
              <a:gd name="connsiteX3" fmla="*/ 0 w 3197741"/>
              <a:gd name="connsiteY3" fmla="*/ 1000705 h 1000705"/>
              <a:gd name="connsiteX4" fmla="*/ 0 w 3197741"/>
              <a:gd name="connsiteY4" fmla="*/ 0 h 10007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741" h="1000705">
                <a:moveTo>
                  <a:pt x="0" y="0"/>
                </a:moveTo>
                <a:lnTo>
                  <a:pt x="3197741" y="0"/>
                </a:lnTo>
                <a:lnTo>
                  <a:pt x="3197741" y="1000705"/>
                </a:lnTo>
                <a:lnTo>
                  <a:pt x="0" y="1000705"/>
                </a:lnTo>
                <a:lnTo>
                  <a:pt x="0" y="0"/>
                </a:lnTo>
                <a:close/>
              </a:path>
            </a:pathLst>
          </a:custGeom>
          <a:solidFill>
            <a:schemeClr val="accent3">
              <a:lumMod val="40000"/>
              <a:lumOff val="60000"/>
            </a:schemeClr>
          </a:solidFill>
        </p:spPr>
        <p:style>
          <a:lnRef idx="2">
            <a:schemeClr val="accent5">
              <a:shade val="80000"/>
              <a:hueOff val="135632"/>
              <a:satOff val="2588"/>
              <a:lumOff val="11428"/>
              <a:alphaOff val="0"/>
            </a:schemeClr>
          </a:lnRef>
          <a:fillRef idx="1">
            <a:schemeClr val="accent5">
              <a:shade val="80000"/>
              <a:hueOff val="135632"/>
              <a:satOff val="2588"/>
              <a:lumOff val="11428"/>
              <a:alphaOff val="0"/>
            </a:schemeClr>
          </a:fillRef>
          <a:effectRef idx="0">
            <a:schemeClr val="accent5">
              <a:shade val="80000"/>
              <a:hueOff val="135632"/>
              <a:satOff val="2588"/>
              <a:lumOff val="11428"/>
              <a:alphaOff val="0"/>
            </a:schemeClr>
          </a:effectRef>
          <a:fontRef idx="minor">
            <a:schemeClr val="lt1"/>
          </a:fontRef>
        </p:style>
        <p:txBody>
          <a:bodyPr spcFirstLastPara="0" vert="horz" wrap="square" lIns="68580" tIns="68580" rIns="68580" bIns="68580" numCol="1" spcCol="1270" anchor="ctr" anchorCtr="0">
            <a:noAutofit/>
          </a:bodyPr>
          <a:lstStyle/>
          <a:p>
            <a:pPr marL="0" lvl="0" indent="0" algn="ctr" defTabSz="1200150">
              <a:lnSpc>
                <a:spcPct val="90000"/>
              </a:lnSpc>
              <a:spcBef>
                <a:spcPct val="0"/>
              </a:spcBef>
              <a:spcAft>
                <a:spcPct val="35000"/>
              </a:spcAft>
              <a:buNone/>
            </a:pPr>
            <a:r>
              <a:rPr lang="en-US" altLang="en-US" sz="2400" b="1" kern="1200" dirty="0">
                <a:solidFill>
                  <a:schemeClr val="tx1"/>
                </a:solidFill>
              </a:rPr>
              <a:t>Switching Hybridization</a:t>
            </a:r>
            <a:endParaRPr lang="zh-CN" altLang="en-US" sz="2400" b="1" kern="1200" dirty="0">
              <a:solidFill>
                <a:schemeClr val="tx1"/>
              </a:solidFill>
            </a:endParaRPr>
          </a:p>
        </p:txBody>
      </p:sp>
      <p:sp>
        <p:nvSpPr>
          <p:cNvPr id="15" name="直接连接符 14">
            <a:extLst>
              <a:ext uri="{FF2B5EF4-FFF2-40B4-BE49-F238E27FC236}">
                <a16:creationId xmlns:a16="http://schemas.microsoft.com/office/drawing/2014/main" id="{2922A45E-6BB0-4A91-B9E9-9B9AED5172CD}"/>
              </a:ext>
            </a:extLst>
          </p:cNvPr>
          <p:cNvSpPr/>
          <p:nvPr/>
        </p:nvSpPr>
        <p:spPr>
          <a:xfrm>
            <a:off x="8164953" y="2217584"/>
            <a:ext cx="0" cy="4524714"/>
          </a:xfrm>
          <a:prstGeom prst="line">
            <a:avLst/>
          </a:prstGeom>
        </p:spPr>
        <p:style>
          <a:lnRef idx="2">
            <a:schemeClr val="accent5">
              <a:shade val="80000"/>
              <a:hueOff val="271263"/>
              <a:satOff val="5175"/>
              <a:lumOff val="22855"/>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7" name="任意多边形: 形状 16">
            <a:extLst>
              <a:ext uri="{FF2B5EF4-FFF2-40B4-BE49-F238E27FC236}">
                <a16:creationId xmlns:a16="http://schemas.microsoft.com/office/drawing/2014/main" id="{C62E178C-88AE-4D59-9D1F-422EAD1E8A0C}"/>
              </a:ext>
            </a:extLst>
          </p:cNvPr>
          <p:cNvSpPr/>
          <p:nvPr/>
        </p:nvSpPr>
        <p:spPr>
          <a:xfrm>
            <a:off x="8147367" y="5815887"/>
            <a:ext cx="4355629" cy="2337769"/>
          </a:xfrm>
          <a:custGeom>
            <a:avLst/>
            <a:gdLst>
              <a:gd name="connsiteX0" fmla="*/ 0 w 4355629"/>
              <a:gd name="connsiteY0" fmla="*/ 0 h 2337769"/>
              <a:gd name="connsiteX1" fmla="*/ 4355629 w 4355629"/>
              <a:gd name="connsiteY1" fmla="*/ 0 h 2337769"/>
              <a:gd name="connsiteX2" fmla="*/ 4355629 w 4355629"/>
              <a:gd name="connsiteY2" fmla="*/ 2337769 h 2337769"/>
              <a:gd name="connsiteX3" fmla="*/ 0 w 4355629"/>
              <a:gd name="connsiteY3" fmla="*/ 2337769 h 2337769"/>
              <a:gd name="connsiteX4" fmla="*/ 0 w 4355629"/>
              <a:gd name="connsiteY4" fmla="*/ 0 h 2337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55629" h="2337769">
                <a:moveTo>
                  <a:pt x="0" y="0"/>
                </a:moveTo>
                <a:lnTo>
                  <a:pt x="4355629" y="0"/>
                </a:lnTo>
                <a:lnTo>
                  <a:pt x="4355629" y="2337769"/>
                </a:lnTo>
                <a:lnTo>
                  <a:pt x="0" y="233776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71120" tIns="71120" rIns="71120" bIns="71120" numCol="1" spcCol="1270" anchor="t" anchorCtr="0">
            <a:noAutofit/>
          </a:bodyPr>
          <a:lstStyle/>
          <a:p>
            <a:pPr marL="228600" lvl="1" indent="-228600" algn="l" defTabSz="977900">
              <a:lnSpc>
                <a:spcPct val="90000"/>
              </a:lnSpc>
              <a:spcBef>
                <a:spcPct val="0"/>
              </a:spcBef>
              <a:spcAft>
                <a:spcPct val="15000"/>
              </a:spcAft>
              <a:buChar char="•"/>
            </a:pPr>
            <a:r>
              <a:rPr lang="en-US" altLang="en-US" sz="2200" kern="1200" dirty="0">
                <a:solidFill>
                  <a:schemeClr val="tx1"/>
                </a:solidFill>
              </a:rPr>
              <a:t>Both Approaches Adopted</a:t>
            </a:r>
            <a:endParaRPr lang="zh-CN" altLang="en-US" sz="2200" kern="1200" dirty="0">
              <a:solidFill>
                <a:schemeClr val="tx1"/>
              </a:solidFill>
            </a:endParaRPr>
          </a:p>
          <a:p>
            <a:pPr marL="228600" lvl="1" indent="-228600" algn="l" defTabSz="977900">
              <a:lnSpc>
                <a:spcPct val="90000"/>
              </a:lnSpc>
              <a:spcBef>
                <a:spcPct val="0"/>
              </a:spcBef>
              <a:spcAft>
                <a:spcPct val="15000"/>
              </a:spcAft>
              <a:buChar char="•"/>
            </a:pPr>
            <a:r>
              <a:rPr lang="en-US" altLang="en-US" sz="2200" kern="1200" dirty="0">
                <a:solidFill>
                  <a:schemeClr val="tx1"/>
                </a:solidFill>
              </a:rPr>
              <a:t>Both Results Are Displayed</a:t>
            </a:r>
            <a:endParaRPr lang="zh-CN" altLang="en-US" sz="2200" kern="1200" dirty="0">
              <a:solidFill>
                <a:schemeClr val="tx1"/>
              </a:solidFill>
            </a:endParaRPr>
          </a:p>
        </p:txBody>
      </p:sp>
      <p:sp>
        <p:nvSpPr>
          <p:cNvPr id="18" name="任意多边形: 形状 17">
            <a:extLst>
              <a:ext uri="{FF2B5EF4-FFF2-40B4-BE49-F238E27FC236}">
                <a16:creationId xmlns:a16="http://schemas.microsoft.com/office/drawing/2014/main" id="{5304D786-BDD2-4D2D-858D-1A3D3811A561}"/>
              </a:ext>
            </a:extLst>
          </p:cNvPr>
          <p:cNvSpPr/>
          <p:nvPr/>
        </p:nvSpPr>
        <p:spPr>
          <a:xfrm>
            <a:off x="8153684" y="1584593"/>
            <a:ext cx="3678409" cy="945504"/>
          </a:xfrm>
          <a:custGeom>
            <a:avLst/>
            <a:gdLst>
              <a:gd name="connsiteX0" fmla="*/ 0 w 3550895"/>
              <a:gd name="connsiteY0" fmla="*/ 0 h 795112"/>
              <a:gd name="connsiteX1" fmla="*/ 3550895 w 3550895"/>
              <a:gd name="connsiteY1" fmla="*/ 0 h 795112"/>
              <a:gd name="connsiteX2" fmla="*/ 3550895 w 3550895"/>
              <a:gd name="connsiteY2" fmla="*/ 795112 h 795112"/>
              <a:gd name="connsiteX3" fmla="*/ 0 w 3550895"/>
              <a:gd name="connsiteY3" fmla="*/ 795112 h 795112"/>
              <a:gd name="connsiteX4" fmla="*/ 0 w 3550895"/>
              <a:gd name="connsiteY4" fmla="*/ 0 h 795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50895" h="795112">
                <a:moveTo>
                  <a:pt x="0" y="0"/>
                </a:moveTo>
                <a:lnTo>
                  <a:pt x="3550895" y="0"/>
                </a:lnTo>
                <a:lnTo>
                  <a:pt x="3550895" y="795112"/>
                </a:lnTo>
                <a:lnTo>
                  <a:pt x="0" y="795112"/>
                </a:lnTo>
                <a:lnTo>
                  <a:pt x="0" y="0"/>
                </a:lnTo>
                <a:close/>
              </a:path>
            </a:pathLst>
          </a:custGeom>
          <a:solidFill>
            <a:schemeClr val="accent3">
              <a:lumMod val="40000"/>
              <a:lumOff val="60000"/>
            </a:schemeClr>
          </a:solidFill>
        </p:spPr>
        <p:style>
          <a:lnRef idx="2">
            <a:schemeClr val="accent5">
              <a:shade val="80000"/>
              <a:hueOff val="271263"/>
              <a:satOff val="5175"/>
              <a:lumOff val="22855"/>
              <a:alphaOff val="0"/>
            </a:schemeClr>
          </a:lnRef>
          <a:fillRef idx="1">
            <a:schemeClr val="accent5">
              <a:shade val="80000"/>
              <a:hueOff val="271263"/>
              <a:satOff val="5175"/>
              <a:lumOff val="22855"/>
              <a:alphaOff val="0"/>
            </a:schemeClr>
          </a:fillRef>
          <a:effectRef idx="0">
            <a:schemeClr val="accent5">
              <a:shade val="80000"/>
              <a:hueOff val="271263"/>
              <a:satOff val="5175"/>
              <a:lumOff val="22855"/>
              <a:alphaOff val="0"/>
            </a:schemeClr>
          </a:effectRef>
          <a:fontRef idx="minor">
            <a:schemeClr val="lt1"/>
          </a:fontRef>
        </p:style>
        <p:txBody>
          <a:bodyPr spcFirstLastPara="0" vert="horz" wrap="square" lIns="66040" tIns="66040" rIns="66040" bIns="66040" numCol="1" spcCol="1270" anchor="ctr" anchorCtr="0">
            <a:noAutofit/>
          </a:bodyPr>
          <a:lstStyle/>
          <a:p>
            <a:pPr marL="0" lvl="0" indent="0" algn="ctr" defTabSz="1155700">
              <a:lnSpc>
                <a:spcPct val="90000"/>
              </a:lnSpc>
              <a:spcBef>
                <a:spcPct val="0"/>
              </a:spcBef>
              <a:spcAft>
                <a:spcPct val="35000"/>
              </a:spcAft>
              <a:buNone/>
            </a:pPr>
            <a:r>
              <a:rPr lang="en-US" altLang="en-US" sz="2400" b="1" kern="1200" dirty="0">
                <a:solidFill>
                  <a:schemeClr val="tx1"/>
                </a:solidFill>
              </a:rPr>
              <a:t>Mixed Hybridization</a:t>
            </a:r>
            <a:endParaRPr lang="zh-CN" altLang="en-US" sz="2400" b="1" kern="1200" dirty="0">
              <a:solidFill>
                <a:schemeClr val="tx1"/>
              </a:solidFill>
            </a:endParaRPr>
          </a:p>
        </p:txBody>
      </p:sp>
      <p:graphicFrame>
        <p:nvGraphicFramePr>
          <p:cNvPr id="20" name="图示 19">
            <a:extLst>
              <a:ext uri="{FF2B5EF4-FFF2-40B4-BE49-F238E27FC236}">
                <a16:creationId xmlns:a16="http://schemas.microsoft.com/office/drawing/2014/main" id="{59587CCF-89BE-455C-B49C-908255436595}"/>
              </a:ext>
            </a:extLst>
          </p:cNvPr>
          <p:cNvGraphicFramePr/>
          <p:nvPr>
            <p:extLst>
              <p:ext uri="{D42A27DB-BD31-4B8C-83A1-F6EECF244321}">
                <p14:modId xmlns:p14="http://schemas.microsoft.com/office/powerpoint/2010/main" val="1285015514"/>
              </p:ext>
            </p:extLst>
          </p:nvPr>
        </p:nvGraphicFramePr>
        <p:xfrm>
          <a:off x="-93302" y="2749226"/>
          <a:ext cx="4688221" cy="31254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1" name="图示 20">
            <a:extLst>
              <a:ext uri="{FF2B5EF4-FFF2-40B4-BE49-F238E27FC236}">
                <a16:creationId xmlns:a16="http://schemas.microsoft.com/office/drawing/2014/main" id="{1549ED2E-76EE-4008-AD58-EB7CD18CC94D}"/>
              </a:ext>
            </a:extLst>
          </p:cNvPr>
          <p:cNvGraphicFramePr/>
          <p:nvPr>
            <p:extLst>
              <p:ext uri="{D42A27DB-BD31-4B8C-83A1-F6EECF244321}">
                <p14:modId xmlns:p14="http://schemas.microsoft.com/office/powerpoint/2010/main" val="4031313351"/>
              </p:ext>
            </p:extLst>
          </p:nvPr>
        </p:nvGraphicFramePr>
        <p:xfrm>
          <a:off x="4310671" y="2749226"/>
          <a:ext cx="3625503" cy="241700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2" name="图示 21">
            <a:extLst>
              <a:ext uri="{FF2B5EF4-FFF2-40B4-BE49-F238E27FC236}">
                <a16:creationId xmlns:a16="http://schemas.microsoft.com/office/drawing/2014/main" id="{622C0409-CCDE-454D-A62C-11F1A0BE4AAC}"/>
              </a:ext>
            </a:extLst>
          </p:cNvPr>
          <p:cNvGraphicFramePr/>
          <p:nvPr>
            <p:extLst>
              <p:ext uri="{D42A27DB-BD31-4B8C-83A1-F6EECF244321}">
                <p14:modId xmlns:p14="http://schemas.microsoft.com/office/powerpoint/2010/main" val="1372631427"/>
              </p:ext>
            </p:extLst>
          </p:nvPr>
        </p:nvGraphicFramePr>
        <p:xfrm>
          <a:off x="8343283" y="3064076"/>
          <a:ext cx="3506655" cy="233777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22545062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2">
            <a:extLst>
              <a:ext uri="{FF2B5EF4-FFF2-40B4-BE49-F238E27FC236}">
                <a16:creationId xmlns:a16="http://schemas.microsoft.com/office/drawing/2014/main" id="{BE33D88E-3360-427D-B4A5-66CE910363C3}"/>
              </a:ext>
            </a:extLst>
          </p:cNvPr>
          <p:cNvSpPr txBox="1">
            <a:spLocks/>
          </p:cNvSpPr>
          <p:nvPr/>
        </p:nvSpPr>
        <p:spPr>
          <a:xfrm>
            <a:off x="2296160" y="3555206"/>
            <a:ext cx="11080750" cy="1500187"/>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11500" b="1" dirty="0">
                <a:latin typeface="Arial" panose="020B0604020202020204" pitchFamily="34" charset="0"/>
                <a:ea typeface="+mn-ea"/>
                <a:cs typeface="Arial" panose="020B0604020202020204" pitchFamily="34" charset="0"/>
                <a:sym typeface="Arial" panose="020B0604020202020204" pitchFamily="34" charset="0"/>
              </a:rPr>
              <a:t>        4</a:t>
            </a:r>
            <a:r>
              <a:rPr lang="en-US" altLang="zh-CN" sz="7200" b="1" dirty="0">
                <a:latin typeface="Arial" panose="020B0604020202020204" pitchFamily="34" charset="0"/>
                <a:ea typeface="+mn-ea"/>
                <a:cs typeface="Arial" panose="020B0604020202020204" pitchFamily="34" charset="0"/>
                <a:sym typeface="Arial" panose="020B0604020202020204" pitchFamily="34" charset="0"/>
              </a:rPr>
              <a:t> </a:t>
            </a:r>
            <a:br>
              <a:rPr lang="en-US" altLang="zh-CN" sz="7200" b="1" dirty="0">
                <a:latin typeface="Arial" panose="020B0604020202020204" pitchFamily="34" charset="0"/>
                <a:ea typeface="+mn-ea"/>
                <a:cs typeface="Arial" panose="020B0604020202020204" pitchFamily="34" charset="0"/>
                <a:sym typeface="Arial" panose="020B0604020202020204" pitchFamily="34" charset="0"/>
              </a:rPr>
            </a:br>
            <a:r>
              <a:rPr lang="en-US" altLang="zh-CN" sz="5400" b="1" dirty="0">
                <a:latin typeface="Arial" panose="020B0604020202020204" pitchFamily="34" charset="0"/>
                <a:ea typeface="+mn-ea"/>
                <a:cs typeface="Arial" panose="020B0604020202020204" pitchFamily="34" charset="0"/>
                <a:sym typeface="Arial" panose="020B0604020202020204" pitchFamily="34" charset="0"/>
              </a:rPr>
              <a:t>Neighborhood-based Collaborative Filtering</a:t>
            </a:r>
            <a:endParaRPr lang="en-US" altLang="zh-CN" b="1" dirty="0">
              <a:latin typeface="Arial" panose="020B0604020202020204" pitchFamily="34" charset="0"/>
              <a:ea typeface="+mn-ea"/>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11031941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08A05E-4467-46CD-A584-5A4FDF732D68}"/>
              </a:ext>
            </a:extLst>
          </p:cNvPr>
          <p:cNvSpPr>
            <a:spLocks noGrp="1"/>
          </p:cNvSpPr>
          <p:nvPr>
            <p:ph type="title"/>
          </p:nvPr>
        </p:nvSpPr>
        <p:spPr>
          <a:xfrm>
            <a:off x="838200" y="140778"/>
            <a:ext cx="11780520" cy="1325563"/>
          </a:xfrm>
        </p:spPr>
        <p:txBody>
          <a:bodyPr>
            <a:noAutofit/>
          </a:bodyPr>
          <a:lstStyle/>
          <a:p>
            <a:r>
              <a:rPr lang="en-US" altLang="zh-CN" sz="4000" dirty="0"/>
              <a:t>4. Neighborhood-based collaborative filtering </a:t>
            </a:r>
            <a:endParaRPr lang="zh-CN" altLang="en-US" sz="4000" dirty="0"/>
          </a:p>
        </p:txBody>
      </p:sp>
      <p:sp>
        <p:nvSpPr>
          <p:cNvPr id="3" name="内容占位符 2">
            <a:extLst>
              <a:ext uri="{FF2B5EF4-FFF2-40B4-BE49-F238E27FC236}">
                <a16:creationId xmlns:a16="http://schemas.microsoft.com/office/drawing/2014/main" id="{58C10311-315A-4961-8926-4F046E3B674A}"/>
              </a:ext>
            </a:extLst>
          </p:cNvPr>
          <p:cNvSpPr>
            <a:spLocks noGrp="1"/>
          </p:cNvSpPr>
          <p:nvPr>
            <p:ph idx="1"/>
          </p:nvPr>
        </p:nvSpPr>
        <p:spPr>
          <a:xfrm>
            <a:off x="838200" y="1886585"/>
            <a:ext cx="10515600" cy="4351338"/>
          </a:xfrm>
        </p:spPr>
        <p:txBody>
          <a:bodyPr>
            <a:normAutofit/>
          </a:bodyPr>
          <a:lstStyle/>
          <a:p>
            <a:pPr>
              <a:buFont typeface="Wingdings" panose="05000000000000000000" pitchFamily="2" charset="2"/>
              <a:buChar char="u"/>
            </a:pPr>
            <a:r>
              <a:rPr lang="en-US" altLang="zh-CN" dirty="0"/>
              <a:t>Core Idea</a:t>
            </a:r>
          </a:p>
          <a:p>
            <a:r>
              <a:rPr lang="en-US" altLang="zh-CN" sz="2500" dirty="0"/>
              <a:t>What would you do if you want to watch a movie but do not know which to choose? </a:t>
            </a:r>
          </a:p>
          <a:p>
            <a:r>
              <a:rPr lang="en-US" altLang="zh-CN" sz="2500" dirty="0"/>
              <a:t>Find neighbors using historical data</a:t>
            </a:r>
            <a:endParaRPr lang="en-US" altLang="zh-CN" dirty="0"/>
          </a:p>
          <a:p>
            <a:pPr>
              <a:buFontTx/>
              <a:buChar char="-"/>
            </a:pPr>
            <a:endParaRPr lang="en-US" altLang="zh-CN" sz="2500" dirty="0"/>
          </a:p>
          <a:p>
            <a:pPr>
              <a:buFont typeface="Wingdings" panose="05000000000000000000" pitchFamily="2" charset="2"/>
              <a:buChar char="u"/>
            </a:pPr>
            <a:r>
              <a:rPr lang="en-US" altLang="zh-CN" sz="2500" dirty="0"/>
              <a:t>Implementation</a:t>
            </a:r>
          </a:p>
          <a:p>
            <a:r>
              <a:rPr lang="en-US" altLang="zh-CN" sz="2500" dirty="0"/>
              <a:t>Data collection</a:t>
            </a:r>
          </a:p>
          <a:p>
            <a:r>
              <a:rPr lang="en-US" altLang="zh-CN" sz="2500" dirty="0"/>
              <a:t>Similarity calculation</a:t>
            </a:r>
            <a:endParaRPr lang="zh-CN" altLang="en-US" sz="2500" dirty="0"/>
          </a:p>
        </p:txBody>
      </p:sp>
    </p:spTree>
    <p:extLst>
      <p:ext uri="{BB962C8B-B14F-4D97-AF65-F5344CB8AC3E}">
        <p14:creationId xmlns:p14="http://schemas.microsoft.com/office/powerpoint/2010/main" val="26137791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89130B-0B56-4BFD-AC24-22ABDDFFD198}"/>
              </a:ext>
            </a:extLst>
          </p:cNvPr>
          <p:cNvSpPr>
            <a:spLocks noGrp="1"/>
          </p:cNvSpPr>
          <p:nvPr>
            <p:ph type="title"/>
          </p:nvPr>
        </p:nvSpPr>
        <p:spPr/>
        <p:txBody>
          <a:bodyPr>
            <a:noAutofit/>
          </a:bodyPr>
          <a:lstStyle/>
          <a:p>
            <a:r>
              <a:rPr lang="en-US" altLang="zh-CN" sz="4400" dirty="0"/>
              <a:t>4.1 Implementation steps </a:t>
            </a:r>
            <a:endParaRPr lang="zh-CN" altLang="en-US" sz="4400" dirty="0"/>
          </a:p>
        </p:txBody>
      </p:sp>
      <p:graphicFrame>
        <p:nvGraphicFramePr>
          <p:cNvPr id="4" name="图示 3">
            <a:extLst>
              <a:ext uri="{FF2B5EF4-FFF2-40B4-BE49-F238E27FC236}">
                <a16:creationId xmlns:a16="http://schemas.microsoft.com/office/drawing/2014/main" id="{3F573689-D652-4455-B293-62CB4F9AEAFA}"/>
              </a:ext>
            </a:extLst>
          </p:cNvPr>
          <p:cNvGraphicFramePr/>
          <p:nvPr>
            <p:extLst>
              <p:ext uri="{D42A27DB-BD31-4B8C-83A1-F6EECF244321}">
                <p14:modId xmlns:p14="http://schemas.microsoft.com/office/powerpoint/2010/main" val="1880152410"/>
              </p:ext>
            </p:extLst>
          </p:nvPr>
        </p:nvGraphicFramePr>
        <p:xfrm>
          <a:off x="1771748" y="1439333"/>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455440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D749E1-726B-453F-9DAF-EE915B2B2A6F}"/>
              </a:ext>
            </a:extLst>
          </p:cNvPr>
          <p:cNvSpPr>
            <a:spLocks noGrp="1"/>
          </p:cNvSpPr>
          <p:nvPr>
            <p:ph type="title"/>
          </p:nvPr>
        </p:nvSpPr>
        <p:spPr>
          <a:xfrm>
            <a:off x="838200" y="79818"/>
            <a:ext cx="10515600" cy="1325563"/>
          </a:xfrm>
        </p:spPr>
        <p:txBody>
          <a:bodyPr>
            <a:normAutofit/>
          </a:bodyPr>
          <a:lstStyle/>
          <a:p>
            <a:r>
              <a:rPr lang="en-US" altLang="zh-CN" sz="4400" dirty="0"/>
              <a:t>4.2.1 Data collection</a:t>
            </a:r>
            <a:endParaRPr lang="zh-CN" altLang="en-US" sz="4400" dirty="0"/>
          </a:p>
        </p:txBody>
      </p:sp>
      <p:sp>
        <p:nvSpPr>
          <p:cNvPr id="3" name="内容占位符 2">
            <a:extLst>
              <a:ext uri="{FF2B5EF4-FFF2-40B4-BE49-F238E27FC236}">
                <a16:creationId xmlns:a16="http://schemas.microsoft.com/office/drawing/2014/main" id="{764C28D6-2EC3-4B15-94EF-A22833294F96}"/>
              </a:ext>
            </a:extLst>
          </p:cNvPr>
          <p:cNvSpPr>
            <a:spLocks noGrp="1"/>
          </p:cNvSpPr>
          <p:nvPr>
            <p:ph idx="1"/>
          </p:nvPr>
        </p:nvSpPr>
        <p:spPr>
          <a:xfrm>
            <a:off x="838200" y="1825625"/>
            <a:ext cx="10515600" cy="4351338"/>
          </a:xfrm>
        </p:spPr>
        <p:txBody>
          <a:bodyPr>
            <a:normAutofit lnSpcReduction="10000"/>
          </a:bodyPr>
          <a:lstStyle/>
          <a:p>
            <a:pPr>
              <a:buFont typeface="Wingdings" panose="05000000000000000000" pitchFamily="2" charset="2"/>
              <a:buChar char="u"/>
            </a:pPr>
            <a:r>
              <a:rPr lang="en-US" altLang="zh-CN" dirty="0"/>
              <a:t>Data Acquisition </a:t>
            </a:r>
          </a:p>
          <a:p>
            <a:pPr marL="0" indent="0">
              <a:buNone/>
            </a:pPr>
            <a:r>
              <a:rPr lang="en-US" altLang="zh-CN" dirty="0"/>
              <a:t>   - Use FLUME </a:t>
            </a:r>
          </a:p>
          <a:p>
            <a:pPr marL="0" indent="0">
              <a:buNone/>
            </a:pPr>
            <a:endParaRPr lang="en-US" altLang="zh-CN" dirty="0"/>
          </a:p>
          <a:p>
            <a:pPr>
              <a:buFont typeface="Wingdings" panose="05000000000000000000" pitchFamily="2" charset="2"/>
              <a:buChar char="u"/>
            </a:pPr>
            <a:r>
              <a:rPr lang="en-US" altLang="zh-CN" dirty="0"/>
              <a:t>Data Preprocessing</a:t>
            </a:r>
          </a:p>
          <a:p>
            <a:pPr marL="0" indent="0">
              <a:buNone/>
            </a:pPr>
            <a:r>
              <a:rPr lang="en-US" altLang="zh-CN" dirty="0"/>
              <a:t>   - MapReduce</a:t>
            </a:r>
          </a:p>
          <a:p>
            <a:pPr marL="0" indent="0">
              <a:buNone/>
            </a:pPr>
            <a:endParaRPr lang="en-US" altLang="zh-CN" dirty="0"/>
          </a:p>
          <a:p>
            <a:pPr>
              <a:buFont typeface="Wingdings" panose="05000000000000000000" pitchFamily="2" charset="2"/>
              <a:buChar char="u"/>
            </a:pPr>
            <a:r>
              <a:rPr lang="en-US" altLang="zh-CN" dirty="0"/>
              <a:t>Data Warehouse Technology and ETL</a:t>
            </a:r>
          </a:p>
          <a:p>
            <a:pPr marL="0" indent="0">
              <a:buNone/>
            </a:pPr>
            <a:r>
              <a:rPr lang="en-US" altLang="zh-CN" dirty="0"/>
              <a:t>   - Hive on Hadoop</a:t>
            </a:r>
          </a:p>
          <a:p>
            <a:pPr marL="0" indent="0">
              <a:buNone/>
            </a:pPr>
            <a:r>
              <a:rPr lang="en-US" altLang="zh-CN" dirty="0"/>
              <a:t>   - Data Extract-Transform-Load </a:t>
            </a:r>
            <a:endParaRPr lang="zh-CN" altLang="en-US" dirty="0"/>
          </a:p>
        </p:txBody>
      </p:sp>
      <p:pic>
        <p:nvPicPr>
          <p:cNvPr id="28" name="图片 27">
            <a:extLst>
              <a:ext uri="{FF2B5EF4-FFF2-40B4-BE49-F238E27FC236}">
                <a16:creationId xmlns:a16="http://schemas.microsoft.com/office/drawing/2014/main" id="{A045C814-C578-4970-8828-998632C49126}"/>
              </a:ext>
            </a:extLst>
          </p:cNvPr>
          <p:cNvPicPr>
            <a:picLocks noChangeAspect="1"/>
          </p:cNvPicPr>
          <p:nvPr/>
        </p:nvPicPr>
        <p:blipFill>
          <a:blip r:embed="rId3"/>
          <a:stretch>
            <a:fillRect/>
          </a:stretch>
        </p:blipFill>
        <p:spPr>
          <a:xfrm>
            <a:off x="4754575" y="2023767"/>
            <a:ext cx="7041490" cy="2414225"/>
          </a:xfrm>
          <a:prstGeom prst="rect">
            <a:avLst/>
          </a:prstGeom>
        </p:spPr>
      </p:pic>
    </p:spTree>
    <p:extLst>
      <p:ext uri="{BB962C8B-B14F-4D97-AF65-F5344CB8AC3E}">
        <p14:creationId xmlns:p14="http://schemas.microsoft.com/office/powerpoint/2010/main" val="1400962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89130B-0B56-4BFD-AC24-22ABDDFFD198}"/>
              </a:ext>
            </a:extLst>
          </p:cNvPr>
          <p:cNvSpPr>
            <a:spLocks noGrp="1"/>
          </p:cNvSpPr>
          <p:nvPr>
            <p:ph type="title"/>
          </p:nvPr>
        </p:nvSpPr>
        <p:spPr/>
        <p:txBody>
          <a:bodyPr>
            <a:normAutofit/>
          </a:bodyPr>
          <a:lstStyle/>
          <a:p>
            <a:r>
              <a:rPr lang="en-US" altLang="zh-CN" sz="4400" dirty="0"/>
              <a:t>4.2.2 Similarity calculation(1/2)</a:t>
            </a:r>
            <a:endParaRPr lang="zh-CN" altLang="en-US" sz="4400"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D0CD926-7924-4DEA-A8A0-EC3A5AC42F29}"/>
                  </a:ext>
                </a:extLst>
              </p:cNvPr>
              <p:cNvSpPr>
                <a:spLocks noGrp="1"/>
              </p:cNvSpPr>
              <p:nvPr>
                <p:ph idx="1"/>
              </p:nvPr>
            </p:nvSpPr>
            <p:spPr>
              <a:xfrm>
                <a:off x="838200" y="2103676"/>
                <a:ext cx="10515600" cy="4351338"/>
              </a:xfrm>
            </p:spPr>
            <p:txBody>
              <a:bodyPr>
                <a:normAutofit/>
              </a:bodyPr>
              <a:lstStyle/>
              <a:p>
                <a:r>
                  <a:rPr lang="en-US" altLang="zh-CN" dirty="0"/>
                  <a:t>Euclidean Distance </a:t>
                </a:r>
              </a:p>
              <a:p>
                <a:pPr marL="0" indent="0">
                  <a:buNone/>
                </a:pPr>
                <a:r>
                  <a:rPr lang="en-US" altLang="zh-CN" sz="2200" dirty="0"/>
                  <a:t>     </a:t>
                </a:r>
                <a14:m>
                  <m:oMath xmlns:m="http://schemas.openxmlformats.org/officeDocument/2006/math">
                    <m:r>
                      <m:rPr>
                        <m:sty m:val="p"/>
                      </m:rPr>
                      <a:rPr lang="en-US" altLang="zh-CN" sz="2200">
                        <a:latin typeface="Cambria Math" panose="02040503050406030204" pitchFamily="18" charset="0"/>
                      </a:rPr>
                      <m:t>d</m:t>
                    </m:r>
                    <m:d>
                      <m:dPr>
                        <m:begChr m:val="（"/>
                        <m:endChr m:val="）"/>
                        <m:ctrlPr>
                          <a:rPr lang="zh-CN" altLang="zh-CN" sz="2200" i="1">
                            <a:latin typeface="Cambria Math" panose="02040503050406030204" pitchFamily="18" charset="0"/>
                          </a:rPr>
                        </m:ctrlPr>
                      </m:dPr>
                      <m:e>
                        <m:r>
                          <m:rPr>
                            <m:sty m:val="p"/>
                          </m:rPr>
                          <a:rPr lang="en-US" altLang="zh-CN" sz="2200">
                            <a:latin typeface="Cambria Math" panose="02040503050406030204" pitchFamily="18" charset="0"/>
                          </a:rPr>
                          <m:t>x</m:t>
                        </m:r>
                        <m:r>
                          <a:rPr lang="zh-CN" altLang="zh-CN" sz="2200">
                            <a:latin typeface="Cambria Math" panose="02040503050406030204" pitchFamily="18" charset="0"/>
                          </a:rPr>
                          <m:t>，</m:t>
                        </m:r>
                        <m:r>
                          <m:rPr>
                            <m:sty m:val="p"/>
                          </m:rPr>
                          <a:rPr lang="en-US" altLang="zh-CN" sz="2200">
                            <a:latin typeface="Cambria Math" panose="02040503050406030204" pitchFamily="18" charset="0"/>
                          </a:rPr>
                          <m:t>y</m:t>
                        </m:r>
                      </m:e>
                    </m:d>
                    <m:r>
                      <a:rPr lang="en-US" altLang="zh-CN" sz="2200">
                        <a:latin typeface="Cambria Math" panose="02040503050406030204" pitchFamily="18" charset="0"/>
                      </a:rPr>
                      <m:t>=</m:t>
                    </m:r>
                    <m:rad>
                      <m:radPr>
                        <m:degHide m:val="on"/>
                        <m:ctrlPr>
                          <a:rPr lang="zh-CN" altLang="zh-CN" sz="2200" i="1">
                            <a:latin typeface="Cambria Math" panose="02040503050406030204" pitchFamily="18" charset="0"/>
                          </a:rPr>
                        </m:ctrlPr>
                      </m:radPr>
                      <m:deg/>
                      <m:e>
                        <m:nary>
                          <m:naryPr>
                            <m:chr m:val="∑"/>
                            <m:limLoc m:val="undOvr"/>
                            <m:subHide m:val="on"/>
                            <m:supHide m:val="on"/>
                            <m:ctrlPr>
                              <a:rPr lang="zh-CN" altLang="zh-CN" sz="2200" i="1">
                                <a:latin typeface="Cambria Math" panose="02040503050406030204" pitchFamily="18" charset="0"/>
                              </a:rPr>
                            </m:ctrlPr>
                          </m:naryPr>
                          <m:sub/>
                          <m:sup/>
                          <m:e>
                            <m:sSup>
                              <m:sSupPr>
                                <m:ctrlPr>
                                  <a:rPr lang="zh-CN" altLang="zh-CN" sz="2200" i="1">
                                    <a:latin typeface="Cambria Math" panose="02040503050406030204" pitchFamily="18" charset="0"/>
                                  </a:rPr>
                                </m:ctrlPr>
                              </m:sSupPr>
                              <m:e>
                                <m:r>
                                  <a:rPr lang="zh-CN" altLang="zh-CN" sz="2200" i="1">
                                    <a:latin typeface="Cambria Math" panose="02040503050406030204" pitchFamily="18" charset="0"/>
                                  </a:rPr>
                                  <m:t>（</m:t>
                                </m:r>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𝑥</m:t>
                                    </m:r>
                                  </m:e>
                                  <m:sub>
                                    <m:r>
                                      <a:rPr lang="en-US" altLang="zh-CN" sz="2200" i="1">
                                        <a:latin typeface="Cambria Math" panose="02040503050406030204" pitchFamily="18" charset="0"/>
                                      </a:rPr>
                                      <m:t>𝑖</m:t>
                                    </m:r>
                                  </m:sub>
                                </m:sSub>
                                <m:r>
                                  <a:rPr lang="zh-CN" altLang="en-US" sz="2200" i="1">
                                    <a:latin typeface="Cambria Math" panose="02040503050406030204" pitchFamily="18" charset="0"/>
                                  </a:rPr>
                                  <m:t>−</m:t>
                                </m:r>
                                <m:sSub>
                                  <m:sSubPr>
                                    <m:ctrlPr>
                                      <a:rPr lang="zh-CN" altLang="zh-CN" sz="2200" i="1">
                                        <a:latin typeface="Cambria Math" panose="02040503050406030204" pitchFamily="18" charset="0"/>
                                      </a:rPr>
                                    </m:ctrlPr>
                                  </m:sSubPr>
                                  <m:e>
                                    <m:r>
                                      <a:rPr lang="en-US" altLang="zh-CN" sz="2200" i="1">
                                        <a:latin typeface="Cambria Math" panose="02040503050406030204" pitchFamily="18" charset="0"/>
                                      </a:rPr>
                                      <m:t>𝑦</m:t>
                                    </m:r>
                                  </m:e>
                                  <m:sub>
                                    <m:r>
                                      <a:rPr lang="en-US" altLang="zh-CN" sz="2200" i="1">
                                        <a:latin typeface="Cambria Math" panose="02040503050406030204" pitchFamily="18" charset="0"/>
                                      </a:rPr>
                                      <m:t>𝑖</m:t>
                                    </m:r>
                                  </m:sub>
                                </m:sSub>
                                <m:r>
                                  <a:rPr lang="zh-CN" altLang="zh-CN" sz="2200" i="1">
                                    <a:latin typeface="Cambria Math" panose="02040503050406030204" pitchFamily="18" charset="0"/>
                                  </a:rPr>
                                  <m:t>）</m:t>
                                </m:r>
                              </m:e>
                              <m:sup>
                                <m:r>
                                  <a:rPr lang="en-US" altLang="zh-CN" sz="2200" i="1">
                                    <a:latin typeface="Cambria Math" panose="02040503050406030204" pitchFamily="18" charset="0"/>
                                  </a:rPr>
                                  <m:t>2</m:t>
                                </m:r>
                              </m:sup>
                            </m:sSup>
                          </m:e>
                        </m:nary>
                      </m:e>
                    </m:rad>
                  </m:oMath>
                </a14:m>
                <a:endParaRPr lang="zh-CN" altLang="zh-CN" sz="2200" dirty="0"/>
              </a:p>
              <a:p>
                <a:pPr marL="0" indent="0">
                  <a:buNone/>
                </a:pPr>
                <a:r>
                  <a:rPr lang="en-US" altLang="zh-CN" sz="2200" dirty="0"/>
                  <a:t>     </a:t>
                </a:r>
                <a14:m>
                  <m:oMath xmlns:m="http://schemas.openxmlformats.org/officeDocument/2006/math">
                    <m:func>
                      <m:funcPr>
                        <m:ctrlPr>
                          <a:rPr lang="zh-CN" altLang="zh-CN" sz="2200" i="1">
                            <a:latin typeface="Cambria Math" panose="02040503050406030204" pitchFamily="18" charset="0"/>
                          </a:rPr>
                        </m:ctrlPr>
                      </m:funcPr>
                      <m:fName>
                        <m:r>
                          <m:rPr>
                            <m:sty m:val="p"/>
                          </m:rPr>
                          <a:rPr lang="en-US" altLang="zh-CN" sz="2200">
                            <a:latin typeface="Cambria Math" panose="02040503050406030204" pitchFamily="18" charset="0"/>
                          </a:rPr>
                          <m:t>similarity</m:t>
                        </m:r>
                        <m:r>
                          <a:rPr lang="zh-CN" altLang="zh-CN" sz="2200">
                            <a:latin typeface="Cambria Math" panose="02040503050406030204" pitchFamily="18" charset="0"/>
                          </a:rPr>
                          <m:t>（</m:t>
                        </m:r>
                        <m:r>
                          <m:rPr>
                            <m:sty m:val="p"/>
                          </m:rPr>
                          <a:rPr lang="en-US" altLang="zh-CN" sz="2200">
                            <a:latin typeface="Cambria Math" panose="02040503050406030204" pitchFamily="18" charset="0"/>
                          </a:rPr>
                          <m:t>x</m:t>
                        </m:r>
                        <m:r>
                          <a:rPr lang="zh-CN" altLang="zh-CN" sz="2200">
                            <a:latin typeface="Cambria Math" panose="02040503050406030204" pitchFamily="18" charset="0"/>
                          </a:rPr>
                          <m:t>，</m:t>
                        </m:r>
                        <m:r>
                          <m:rPr>
                            <m:sty m:val="p"/>
                          </m:rPr>
                          <a:rPr lang="en-US" altLang="zh-CN" sz="2200">
                            <a:latin typeface="Cambria Math" panose="02040503050406030204" pitchFamily="18" charset="0"/>
                          </a:rPr>
                          <m:t>y</m:t>
                        </m:r>
                        <m:r>
                          <a:rPr lang="zh-CN" altLang="zh-CN" sz="2200">
                            <a:latin typeface="Cambria Math" panose="02040503050406030204" pitchFamily="18" charset="0"/>
                          </a:rPr>
                          <m:t>）</m:t>
                        </m:r>
                      </m:fName>
                      <m:e>
                        <m:r>
                          <a:rPr lang="en-US" altLang="zh-CN" sz="2200" i="1">
                            <a:latin typeface="Cambria Math" panose="02040503050406030204" pitchFamily="18" charset="0"/>
                          </a:rPr>
                          <m:t>=</m:t>
                        </m:r>
                        <m:f>
                          <m:fPr>
                            <m:ctrlPr>
                              <a:rPr lang="zh-CN" altLang="zh-CN" sz="2200" i="1">
                                <a:latin typeface="Cambria Math" panose="02040503050406030204" pitchFamily="18" charset="0"/>
                              </a:rPr>
                            </m:ctrlPr>
                          </m:fPr>
                          <m:num>
                            <m:r>
                              <a:rPr lang="en-US" altLang="zh-CN" sz="2200" i="1">
                                <a:latin typeface="Cambria Math" panose="02040503050406030204" pitchFamily="18" charset="0"/>
                              </a:rPr>
                              <m:t>1</m:t>
                            </m:r>
                          </m:num>
                          <m:den>
                            <m:r>
                              <a:rPr lang="en-US" altLang="zh-CN" sz="2200" i="1">
                                <a:latin typeface="Cambria Math" panose="02040503050406030204" pitchFamily="18" charset="0"/>
                              </a:rPr>
                              <m:t>1+</m:t>
                            </m:r>
                            <m:r>
                              <a:rPr lang="en-US" altLang="zh-CN" sz="2200" i="1">
                                <a:latin typeface="Cambria Math" panose="02040503050406030204" pitchFamily="18" charset="0"/>
                              </a:rPr>
                              <m:t>𝑑</m:t>
                            </m:r>
                            <m:r>
                              <a:rPr lang="en-US" altLang="zh-CN" sz="2200" i="1">
                                <a:latin typeface="Cambria Math" panose="02040503050406030204" pitchFamily="18" charset="0"/>
                              </a:rPr>
                              <m:t>(</m:t>
                            </m:r>
                            <m:r>
                              <a:rPr lang="en-US" altLang="zh-CN" sz="2200" i="1">
                                <a:latin typeface="Cambria Math" panose="02040503050406030204" pitchFamily="18" charset="0"/>
                              </a:rPr>
                              <m:t>𝑥</m:t>
                            </m:r>
                            <m:r>
                              <a:rPr lang="en-US" altLang="zh-CN" sz="2200" i="1">
                                <a:latin typeface="Cambria Math" panose="02040503050406030204" pitchFamily="18" charset="0"/>
                              </a:rPr>
                              <m:t>,</m:t>
                            </m:r>
                            <m:r>
                              <a:rPr lang="en-US" altLang="zh-CN" sz="2200" i="1">
                                <a:latin typeface="Cambria Math" panose="02040503050406030204" pitchFamily="18" charset="0"/>
                              </a:rPr>
                              <m:t>𝑦</m:t>
                            </m:r>
                            <m:r>
                              <a:rPr lang="en-US" altLang="zh-CN" sz="2200" i="1">
                                <a:latin typeface="Cambria Math" panose="02040503050406030204" pitchFamily="18" charset="0"/>
                              </a:rPr>
                              <m:t>)</m:t>
                            </m:r>
                          </m:den>
                        </m:f>
                      </m:e>
                    </m:func>
                  </m:oMath>
                </a14:m>
                <a:endParaRPr lang="en-US" altLang="zh-CN" sz="2200" dirty="0"/>
              </a:p>
              <a:p>
                <a:pPr marL="0" indent="0">
                  <a:buNone/>
                </a:pPr>
                <a:endParaRPr lang="en-US" altLang="zh-CN" dirty="0"/>
              </a:p>
              <a:p>
                <a:pPr marL="0" indent="0">
                  <a:buNone/>
                </a:pPr>
                <a:endParaRPr lang="en-US" altLang="zh-CN" dirty="0"/>
              </a:p>
              <a:p>
                <a:r>
                  <a:rPr lang="en-US" altLang="zh-CN" dirty="0"/>
                  <a:t>Pearson Correlation Coefficient </a:t>
                </a:r>
              </a:p>
              <a:p>
                <a:pPr marL="0" indent="0">
                  <a:buNone/>
                </a:pPr>
                <a:r>
                  <a:rPr lang="en-US" altLang="zh-CN" sz="1700" dirty="0"/>
                  <a:t>       </a:t>
                </a:r>
                <a14:m>
                  <m:oMath xmlns:m="http://schemas.openxmlformats.org/officeDocument/2006/math">
                    <m:r>
                      <m:rPr>
                        <m:sty m:val="p"/>
                      </m:rPr>
                      <a:rPr lang="en-US" altLang="zh-CN" sz="2000">
                        <a:latin typeface="Cambria Math" panose="02040503050406030204" pitchFamily="18" charset="0"/>
                      </a:rPr>
                      <m:t>r</m:t>
                    </m:r>
                    <m:r>
                      <a:rPr lang="en-US" altLang="zh-CN" sz="2000">
                        <a:latin typeface="Cambria Math" panose="02040503050406030204" pitchFamily="18" charset="0"/>
                      </a:rPr>
                      <m:t>=</m:t>
                    </m:r>
                    <m:f>
                      <m:fPr>
                        <m:ctrlPr>
                          <a:rPr lang="zh-CN" altLang="zh-CN" sz="2000" i="1">
                            <a:latin typeface="Cambria Math" panose="02040503050406030204" pitchFamily="18" charset="0"/>
                          </a:rPr>
                        </m:ctrlPr>
                      </m:fPr>
                      <m:num>
                        <m:r>
                          <a:rPr lang="en-US" altLang="zh-CN" sz="2000" i="1">
                            <a:latin typeface="Cambria Math" panose="02040503050406030204" pitchFamily="18" charset="0"/>
                          </a:rPr>
                          <m:t>𝑁</m:t>
                        </m:r>
                        <m:nary>
                          <m:naryPr>
                            <m:chr m:val="∑"/>
                            <m:limLoc m:val="undOvr"/>
                            <m:subHide m:val="on"/>
                            <m:supHide m:val="on"/>
                            <m:ctrlPr>
                              <a:rPr lang="zh-CN" altLang="zh-CN" sz="2000" i="1">
                                <a:latin typeface="Cambria Math" panose="02040503050406030204" pitchFamily="18" charset="0"/>
                              </a:rPr>
                            </m:ctrlPr>
                          </m:naryPr>
                          <m:sub/>
                          <m:sup/>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sub>
                            </m:sSub>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nary>
                              <m:naryPr>
                                <m:chr m:val="∑"/>
                                <m:limLoc m:val="undOvr"/>
                                <m:subHide m:val="on"/>
                                <m:supHide m:val="on"/>
                                <m:ctrlPr>
                                  <a:rPr lang="zh-CN" altLang="zh-CN" sz="2000" i="1">
                                    <a:latin typeface="Cambria Math" panose="02040503050406030204" pitchFamily="18" charset="0"/>
                                  </a:rPr>
                                </m:ctrlPr>
                              </m:naryPr>
                              <m:sub/>
                              <m:sup/>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sub>
                                </m:sSub>
                                <m:nary>
                                  <m:naryPr>
                                    <m:chr m:val="∑"/>
                                    <m:limLoc m:val="undOvr"/>
                                    <m:subHide m:val="on"/>
                                    <m:supHide m:val="on"/>
                                    <m:ctrlPr>
                                      <a:rPr lang="zh-CN" altLang="zh-CN" sz="2000" i="1">
                                        <a:latin typeface="Cambria Math" panose="02040503050406030204" pitchFamily="18" charset="0"/>
                                      </a:rPr>
                                    </m:ctrlPr>
                                  </m:naryPr>
                                  <m:sub/>
                                  <m:sup/>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𝑖</m:t>
                                        </m:r>
                                      </m:sub>
                                    </m:sSub>
                                  </m:e>
                                </m:nary>
                              </m:e>
                            </m:nary>
                          </m:e>
                        </m:nary>
                      </m:num>
                      <m:den>
                        <m:rad>
                          <m:radPr>
                            <m:degHide m:val="on"/>
                            <m:ctrlPr>
                              <a:rPr lang="zh-CN" altLang="zh-CN" sz="2000" i="1">
                                <a:latin typeface="Cambria Math" panose="02040503050406030204" pitchFamily="18" charset="0"/>
                              </a:rPr>
                            </m:ctrlPr>
                          </m:radPr>
                          <m:deg/>
                          <m:e>
                            <m:r>
                              <a:rPr lang="en-US" altLang="zh-CN" sz="2000" i="1">
                                <a:latin typeface="Cambria Math" panose="02040503050406030204" pitchFamily="18" charset="0"/>
                              </a:rPr>
                              <m:t>𝑁</m:t>
                            </m:r>
                            <m:nary>
                              <m:naryPr>
                                <m:chr m:val="∑"/>
                                <m:limLoc m:val="undOvr"/>
                                <m:subHide m:val="on"/>
                                <m:supHide m:val="on"/>
                                <m:ctrlPr>
                                  <a:rPr lang="zh-CN" altLang="zh-CN" sz="2000" i="1">
                                    <a:latin typeface="Cambria Math" panose="02040503050406030204" pitchFamily="18" charset="0"/>
                                  </a:rPr>
                                </m:ctrlPr>
                              </m:naryPr>
                              <m:sub/>
                              <m:sup/>
                              <m:e>
                                <m:sSup>
                                  <m:sSupPr>
                                    <m:ctrlPr>
                                      <a:rPr lang="zh-CN" altLang="zh-CN" sz="2000" i="1">
                                        <a:latin typeface="Cambria Math" panose="02040503050406030204" pitchFamily="18" charset="0"/>
                                      </a:rPr>
                                    </m:ctrlPr>
                                  </m:sSupPr>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sub>
                                    </m:sSub>
                                  </m:e>
                                  <m:sup>
                                    <m:r>
                                      <a:rPr lang="en-US" altLang="zh-CN" sz="2000" i="1">
                                        <a:latin typeface="Cambria Math" panose="02040503050406030204" pitchFamily="18" charset="0"/>
                                      </a:rPr>
                                      <m:t>2</m:t>
                                    </m:r>
                                  </m:sup>
                                </m:sSup>
                                <m:r>
                                  <a:rPr lang="en-US" altLang="zh-CN" sz="2000" i="1">
                                    <a:latin typeface="Cambria Math" panose="02040503050406030204" pitchFamily="18" charset="0"/>
                                  </a:rPr>
                                  <m:t>−</m:t>
                                </m:r>
                                <m:sSup>
                                  <m:sSupPr>
                                    <m:ctrlPr>
                                      <a:rPr lang="zh-CN" altLang="zh-CN" sz="2000" i="1">
                                        <a:latin typeface="Cambria Math" panose="02040503050406030204" pitchFamily="18" charset="0"/>
                                      </a:rPr>
                                    </m:ctrlPr>
                                  </m:sSupPr>
                                  <m:e>
                                    <m:r>
                                      <a:rPr lang="en-US" altLang="zh-CN" sz="2000" i="1">
                                        <a:latin typeface="Cambria Math" panose="02040503050406030204" pitchFamily="18" charset="0"/>
                                      </a:rPr>
                                      <m:t>(</m:t>
                                    </m:r>
                                    <m:nary>
                                      <m:naryPr>
                                        <m:chr m:val="∑"/>
                                        <m:limLoc m:val="undOvr"/>
                                        <m:subHide m:val="on"/>
                                        <m:supHide m:val="on"/>
                                        <m:ctrlPr>
                                          <a:rPr lang="zh-CN" altLang="zh-CN" sz="2000" i="1">
                                            <a:latin typeface="Cambria Math" panose="02040503050406030204" pitchFamily="18" charset="0"/>
                                          </a:rPr>
                                        </m:ctrlPr>
                                      </m:naryPr>
                                      <m:sub/>
                                      <m:sup/>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e>
                                    </m:nary>
                                  </m:e>
                                  <m:sup>
                                    <m:r>
                                      <a:rPr lang="en-US" altLang="zh-CN" sz="2000" i="1">
                                        <a:latin typeface="Cambria Math" panose="02040503050406030204" pitchFamily="18" charset="0"/>
                                      </a:rPr>
                                      <m:t>2</m:t>
                                    </m:r>
                                  </m:sup>
                                </m:sSup>
                              </m:e>
                            </m:nary>
                          </m:e>
                        </m:rad>
                        <m:rad>
                          <m:radPr>
                            <m:degHide m:val="on"/>
                            <m:ctrlPr>
                              <a:rPr lang="zh-CN" altLang="zh-CN" sz="2000" i="1">
                                <a:latin typeface="Cambria Math" panose="02040503050406030204" pitchFamily="18" charset="0"/>
                              </a:rPr>
                            </m:ctrlPr>
                          </m:radPr>
                          <m:deg/>
                          <m:e>
                            <m:r>
                              <a:rPr lang="en-US" altLang="zh-CN" sz="2000" i="1">
                                <a:latin typeface="Cambria Math" panose="02040503050406030204" pitchFamily="18" charset="0"/>
                              </a:rPr>
                              <m:t>𝑁</m:t>
                            </m:r>
                            <m:nary>
                              <m:naryPr>
                                <m:chr m:val="∑"/>
                                <m:limLoc m:val="undOvr"/>
                                <m:subHide m:val="on"/>
                                <m:supHide m:val="on"/>
                                <m:ctrlPr>
                                  <a:rPr lang="zh-CN" altLang="zh-CN" sz="2000" i="1">
                                    <a:latin typeface="Cambria Math" panose="02040503050406030204" pitchFamily="18" charset="0"/>
                                  </a:rPr>
                                </m:ctrlPr>
                              </m:naryPr>
                              <m:sub/>
                              <m:sup/>
                              <m:e>
                                <m:sSup>
                                  <m:sSupPr>
                                    <m:ctrlPr>
                                      <a:rPr lang="zh-CN" altLang="zh-CN" sz="2000" i="1">
                                        <a:latin typeface="Cambria Math" panose="02040503050406030204" pitchFamily="18" charset="0"/>
                                      </a:rPr>
                                    </m:ctrlPr>
                                  </m:sSupPr>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𝑖</m:t>
                                        </m:r>
                                      </m:sub>
                                    </m:sSub>
                                  </m:e>
                                  <m:sup>
                                    <m:r>
                                      <a:rPr lang="en-US" altLang="zh-CN" sz="2000" i="1">
                                        <a:latin typeface="Cambria Math" panose="02040503050406030204" pitchFamily="18" charset="0"/>
                                      </a:rPr>
                                      <m:t>2</m:t>
                                    </m:r>
                                  </m:sup>
                                </m:sSup>
                                <m:r>
                                  <a:rPr lang="en-US" altLang="zh-CN" sz="2000" i="1">
                                    <a:latin typeface="Cambria Math" panose="02040503050406030204" pitchFamily="18" charset="0"/>
                                  </a:rPr>
                                  <m:t>−</m:t>
                                </m:r>
                                <m:sSup>
                                  <m:sSupPr>
                                    <m:ctrlPr>
                                      <a:rPr lang="zh-CN" altLang="zh-CN" sz="2000" i="1">
                                        <a:latin typeface="Cambria Math" panose="02040503050406030204" pitchFamily="18" charset="0"/>
                                      </a:rPr>
                                    </m:ctrlPr>
                                  </m:sSupPr>
                                  <m:e>
                                    <m:r>
                                      <a:rPr lang="en-US" altLang="zh-CN" sz="2000" i="1">
                                        <a:latin typeface="Cambria Math" panose="02040503050406030204" pitchFamily="18" charset="0"/>
                                      </a:rPr>
                                      <m:t>(</m:t>
                                    </m:r>
                                    <m:nary>
                                      <m:naryPr>
                                        <m:chr m:val="∑"/>
                                        <m:limLoc m:val="undOvr"/>
                                        <m:subHide m:val="on"/>
                                        <m:supHide m:val="on"/>
                                        <m:ctrlPr>
                                          <a:rPr lang="zh-CN" altLang="zh-CN" sz="2000" i="1">
                                            <a:latin typeface="Cambria Math" panose="02040503050406030204" pitchFamily="18" charset="0"/>
                                          </a:rPr>
                                        </m:ctrlPr>
                                      </m:naryPr>
                                      <m:sub/>
                                      <m:sup/>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𝑦</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e>
                                    </m:nary>
                                  </m:e>
                                  <m:sup>
                                    <m:r>
                                      <a:rPr lang="en-US" altLang="zh-CN" sz="2000" i="1">
                                        <a:latin typeface="Cambria Math" panose="02040503050406030204" pitchFamily="18" charset="0"/>
                                      </a:rPr>
                                      <m:t>2</m:t>
                                    </m:r>
                                  </m:sup>
                                </m:sSup>
                              </m:e>
                            </m:nary>
                          </m:e>
                        </m:rad>
                      </m:den>
                    </m:f>
                  </m:oMath>
                </a14:m>
                <a:br>
                  <a:rPr lang="en-US" altLang="zh-CN" dirty="0"/>
                </a:br>
                <a:endParaRPr lang="zh-CN" altLang="en-US" dirty="0"/>
              </a:p>
            </p:txBody>
          </p:sp>
        </mc:Choice>
        <mc:Fallback xmlns="">
          <p:sp>
            <p:nvSpPr>
              <p:cNvPr id="3" name="内容占位符 2">
                <a:extLst>
                  <a:ext uri="{FF2B5EF4-FFF2-40B4-BE49-F238E27FC236}">
                    <a16:creationId xmlns:a16="http://schemas.microsoft.com/office/drawing/2014/main" id="{3D0CD926-7924-4DEA-A8A0-EC3A5AC42F29}"/>
                  </a:ext>
                </a:extLst>
              </p:cNvPr>
              <p:cNvSpPr>
                <a:spLocks noGrp="1" noRot="1" noChangeAspect="1" noMove="1" noResize="1" noEditPoints="1" noAdjustHandles="1" noChangeArrowheads="1" noChangeShapeType="1" noTextEdit="1"/>
              </p:cNvSpPr>
              <p:nvPr>
                <p:ph idx="1"/>
              </p:nvPr>
            </p:nvSpPr>
            <p:spPr>
              <a:xfrm>
                <a:off x="838200" y="2103676"/>
                <a:ext cx="10515600" cy="4351338"/>
              </a:xfrm>
              <a:blipFill>
                <a:blip r:embed="rId3"/>
                <a:stretch>
                  <a:fillRect l="-1043" t="-2381"/>
                </a:stretch>
              </a:blipFill>
            </p:spPr>
            <p:txBody>
              <a:bodyPr/>
              <a:lstStyle/>
              <a:p>
                <a:r>
                  <a:rPr lang="zh-CN" altLang="en-US">
                    <a:noFill/>
                  </a:rPr>
                  <a:t> </a:t>
                </a:r>
              </a:p>
            </p:txBody>
          </p:sp>
        </mc:Fallback>
      </mc:AlternateContent>
      <p:grpSp>
        <p:nvGrpSpPr>
          <p:cNvPr id="18" name="组合 17">
            <a:extLst>
              <a:ext uri="{FF2B5EF4-FFF2-40B4-BE49-F238E27FC236}">
                <a16:creationId xmlns:a16="http://schemas.microsoft.com/office/drawing/2014/main" id="{A1C83ACF-E458-4293-AEB9-DF25C096F77E}"/>
              </a:ext>
            </a:extLst>
          </p:cNvPr>
          <p:cNvGrpSpPr/>
          <p:nvPr/>
        </p:nvGrpSpPr>
        <p:grpSpPr>
          <a:xfrm>
            <a:off x="6733022" y="1698070"/>
            <a:ext cx="2552938" cy="2083830"/>
            <a:chOff x="6752072" y="2057400"/>
            <a:chExt cx="2039493" cy="1664732"/>
          </a:xfrm>
        </p:grpSpPr>
        <p:cxnSp>
          <p:nvCxnSpPr>
            <p:cNvPr id="5" name="直接箭头连接符 4">
              <a:extLst>
                <a:ext uri="{FF2B5EF4-FFF2-40B4-BE49-F238E27FC236}">
                  <a16:creationId xmlns:a16="http://schemas.microsoft.com/office/drawing/2014/main" id="{BAE8A3C4-8260-4AF7-B0C4-67E00B34199D}"/>
                </a:ext>
              </a:extLst>
            </p:cNvPr>
            <p:cNvCxnSpPr>
              <a:cxnSpLocks/>
            </p:cNvCxnSpPr>
            <p:nvPr/>
          </p:nvCxnSpPr>
          <p:spPr>
            <a:xfrm>
              <a:off x="7019925" y="3429000"/>
              <a:ext cx="1590675"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a:extLst>
                <a:ext uri="{FF2B5EF4-FFF2-40B4-BE49-F238E27FC236}">
                  <a16:creationId xmlns:a16="http://schemas.microsoft.com/office/drawing/2014/main" id="{B82E5C48-4690-4A08-8E32-293DC44286E5}"/>
                </a:ext>
              </a:extLst>
            </p:cNvPr>
            <p:cNvCxnSpPr/>
            <p:nvPr/>
          </p:nvCxnSpPr>
          <p:spPr>
            <a:xfrm flipV="1">
              <a:off x="7019925" y="2209800"/>
              <a:ext cx="0" cy="12192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0" name="流程图: 接点 9">
              <a:extLst>
                <a:ext uri="{FF2B5EF4-FFF2-40B4-BE49-F238E27FC236}">
                  <a16:creationId xmlns:a16="http://schemas.microsoft.com/office/drawing/2014/main" id="{517B320A-39A3-4364-9CCC-EAE83028C45A}"/>
                </a:ext>
              </a:extLst>
            </p:cNvPr>
            <p:cNvSpPr/>
            <p:nvPr/>
          </p:nvSpPr>
          <p:spPr>
            <a:xfrm>
              <a:off x="7286625" y="2686050"/>
              <a:ext cx="114295" cy="11429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流程图: 接点 10">
              <a:extLst>
                <a:ext uri="{FF2B5EF4-FFF2-40B4-BE49-F238E27FC236}">
                  <a16:creationId xmlns:a16="http://schemas.microsoft.com/office/drawing/2014/main" id="{3B575B87-1555-4B72-8BE1-214F179663BB}"/>
                </a:ext>
              </a:extLst>
            </p:cNvPr>
            <p:cNvSpPr/>
            <p:nvPr/>
          </p:nvSpPr>
          <p:spPr>
            <a:xfrm>
              <a:off x="7753350" y="3095625"/>
              <a:ext cx="114295" cy="11429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箭头连接符 12">
              <a:extLst>
                <a:ext uri="{FF2B5EF4-FFF2-40B4-BE49-F238E27FC236}">
                  <a16:creationId xmlns:a16="http://schemas.microsoft.com/office/drawing/2014/main" id="{5BF4BAB0-9FE6-4FAF-9D65-87798933FCCE}"/>
                </a:ext>
              </a:extLst>
            </p:cNvPr>
            <p:cNvCxnSpPr>
              <a:cxnSpLocks/>
              <a:stCxn id="10" idx="5"/>
              <a:endCxn id="11" idx="3"/>
            </p:cNvCxnSpPr>
            <p:nvPr/>
          </p:nvCxnSpPr>
          <p:spPr>
            <a:xfrm>
              <a:off x="7384182" y="2783606"/>
              <a:ext cx="385906" cy="40957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7C36ED57-F90F-49D0-B29C-7E3181036236}"/>
                </a:ext>
              </a:extLst>
            </p:cNvPr>
            <p:cNvSpPr txBox="1"/>
            <p:nvPr/>
          </p:nvSpPr>
          <p:spPr>
            <a:xfrm>
              <a:off x="8515350" y="3352800"/>
              <a:ext cx="276215" cy="369332"/>
            </a:xfrm>
            <a:prstGeom prst="rect">
              <a:avLst/>
            </a:prstGeom>
            <a:noFill/>
          </p:spPr>
          <p:txBody>
            <a:bodyPr wrap="square" rtlCol="0">
              <a:spAutoFit/>
            </a:bodyPr>
            <a:lstStyle/>
            <a:p>
              <a:r>
                <a:rPr lang="en-US" altLang="zh-CN" dirty="0"/>
                <a:t>x</a:t>
              </a:r>
              <a:endParaRPr lang="zh-CN" altLang="en-US" dirty="0"/>
            </a:p>
          </p:txBody>
        </p:sp>
        <p:sp>
          <p:nvSpPr>
            <p:cNvPr id="16" name="文本框 15">
              <a:extLst>
                <a:ext uri="{FF2B5EF4-FFF2-40B4-BE49-F238E27FC236}">
                  <a16:creationId xmlns:a16="http://schemas.microsoft.com/office/drawing/2014/main" id="{43DE57E5-1822-4485-83C3-363D8A6C4E52}"/>
                </a:ext>
              </a:extLst>
            </p:cNvPr>
            <p:cNvSpPr txBox="1"/>
            <p:nvPr/>
          </p:nvSpPr>
          <p:spPr>
            <a:xfrm>
              <a:off x="6752072" y="2057400"/>
              <a:ext cx="266700" cy="369332"/>
            </a:xfrm>
            <a:prstGeom prst="rect">
              <a:avLst/>
            </a:prstGeom>
            <a:noFill/>
          </p:spPr>
          <p:txBody>
            <a:bodyPr wrap="square" rtlCol="0">
              <a:spAutoFit/>
            </a:bodyPr>
            <a:lstStyle/>
            <a:p>
              <a:r>
                <a:rPr lang="en-US" altLang="zh-CN" dirty="0"/>
                <a:t>y</a:t>
              </a:r>
              <a:endParaRPr lang="zh-CN" altLang="en-US" dirty="0"/>
            </a:p>
          </p:txBody>
        </p:sp>
        <p:sp>
          <p:nvSpPr>
            <p:cNvPr id="17" name="文本框 16">
              <a:extLst>
                <a:ext uri="{FF2B5EF4-FFF2-40B4-BE49-F238E27FC236}">
                  <a16:creationId xmlns:a16="http://schemas.microsoft.com/office/drawing/2014/main" id="{E50DCF8F-5F0A-47B7-A000-24E534497AB2}"/>
                </a:ext>
              </a:extLst>
            </p:cNvPr>
            <p:cNvSpPr txBox="1"/>
            <p:nvPr/>
          </p:nvSpPr>
          <p:spPr>
            <a:xfrm>
              <a:off x="7615235" y="2333625"/>
              <a:ext cx="1081088" cy="369332"/>
            </a:xfrm>
            <a:prstGeom prst="rect">
              <a:avLst/>
            </a:prstGeom>
            <a:noFill/>
          </p:spPr>
          <p:txBody>
            <a:bodyPr wrap="square" rtlCol="0">
              <a:spAutoFit/>
            </a:bodyPr>
            <a:lstStyle/>
            <a:p>
              <a:r>
                <a:rPr lang="en-US" altLang="zh-CN" dirty="0">
                  <a:solidFill>
                    <a:srgbClr val="FF0000"/>
                  </a:solidFill>
                </a:rPr>
                <a:t>Distance</a:t>
              </a:r>
              <a:endParaRPr lang="zh-CN" altLang="en-US" dirty="0">
                <a:solidFill>
                  <a:srgbClr val="FF0000"/>
                </a:solidFill>
              </a:endParaRPr>
            </a:p>
          </p:txBody>
        </p:sp>
      </p:grpSp>
      <p:grpSp>
        <p:nvGrpSpPr>
          <p:cNvPr id="33" name="组合 32">
            <a:extLst>
              <a:ext uri="{FF2B5EF4-FFF2-40B4-BE49-F238E27FC236}">
                <a16:creationId xmlns:a16="http://schemas.microsoft.com/office/drawing/2014/main" id="{D2F57410-0C25-4C94-BA10-14547A915333}"/>
              </a:ext>
            </a:extLst>
          </p:cNvPr>
          <p:cNvGrpSpPr/>
          <p:nvPr/>
        </p:nvGrpSpPr>
        <p:grpSpPr>
          <a:xfrm>
            <a:off x="6752072" y="4279345"/>
            <a:ext cx="3123448" cy="2028466"/>
            <a:chOff x="6752072" y="3079195"/>
            <a:chExt cx="2563368" cy="1664732"/>
          </a:xfrm>
        </p:grpSpPr>
        <p:cxnSp>
          <p:nvCxnSpPr>
            <p:cNvPr id="20" name="直接箭头连接符 19">
              <a:extLst>
                <a:ext uri="{FF2B5EF4-FFF2-40B4-BE49-F238E27FC236}">
                  <a16:creationId xmlns:a16="http://schemas.microsoft.com/office/drawing/2014/main" id="{3D1E7F53-08BC-41AB-AC48-A652811AFD3B}"/>
                </a:ext>
              </a:extLst>
            </p:cNvPr>
            <p:cNvCxnSpPr>
              <a:cxnSpLocks/>
            </p:cNvCxnSpPr>
            <p:nvPr/>
          </p:nvCxnSpPr>
          <p:spPr>
            <a:xfrm>
              <a:off x="7019925" y="4450795"/>
              <a:ext cx="1590675"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D1B59059-8A96-46BE-B77B-C76B5AE41BFA}"/>
                </a:ext>
              </a:extLst>
            </p:cNvPr>
            <p:cNvCxnSpPr/>
            <p:nvPr/>
          </p:nvCxnSpPr>
          <p:spPr>
            <a:xfrm flipV="1">
              <a:off x="7019925" y="3231595"/>
              <a:ext cx="0" cy="12192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645F128B-3DFC-42AE-8324-89CF3335A594}"/>
                </a:ext>
              </a:extLst>
            </p:cNvPr>
            <p:cNvSpPr txBox="1"/>
            <p:nvPr/>
          </p:nvSpPr>
          <p:spPr>
            <a:xfrm>
              <a:off x="8515350" y="4374595"/>
              <a:ext cx="276215" cy="369332"/>
            </a:xfrm>
            <a:prstGeom prst="rect">
              <a:avLst/>
            </a:prstGeom>
            <a:noFill/>
          </p:spPr>
          <p:txBody>
            <a:bodyPr wrap="square" rtlCol="0">
              <a:spAutoFit/>
            </a:bodyPr>
            <a:lstStyle/>
            <a:p>
              <a:r>
                <a:rPr lang="en-US" altLang="zh-CN" dirty="0"/>
                <a:t>x</a:t>
              </a:r>
              <a:endParaRPr lang="zh-CN" altLang="en-US" dirty="0"/>
            </a:p>
          </p:txBody>
        </p:sp>
        <p:sp>
          <p:nvSpPr>
            <p:cNvPr id="26" name="文本框 25">
              <a:extLst>
                <a:ext uri="{FF2B5EF4-FFF2-40B4-BE49-F238E27FC236}">
                  <a16:creationId xmlns:a16="http://schemas.microsoft.com/office/drawing/2014/main" id="{A4F91CF9-0E60-4398-BB02-0501E0D1E023}"/>
                </a:ext>
              </a:extLst>
            </p:cNvPr>
            <p:cNvSpPr txBox="1"/>
            <p:nvPr/>
          </p:nvSpPr>
          <p:spPr>
            <a:xfrm>
              <a:off x="6752072" y="3079195"/>
              <a:ext cx="266700" cy="369332"/>
            </a:xfrm>
            <a:prstGeom prst="rect">
              <a:avLst/>
            </a:prstGeom>
            <a:noFill/>
          </p:spPr>
          <p:txBody>
            <a:bodyPr wrap="square" rtlCol="0">
              <a:spAutoFit/>
            </a:bodyPr>
            <a:lstStyle/>
            <a:p>
              <a:r>
                <a:rPr lang="en-US" altLang="zh-CN" dirty="0"/>
                <a:t>y</a:t>
              </a:r>
              <a:endParaRPr lang="zh-CN" altLang="en-US" dirty="0"/>
            </a:p>
          </p:txBody>
        </p:sp>
        <p:sp>
          <p:nvSpPr>
            <p:cNvPr id="27" name="文本框 26">
              <a:extLst>
                <a:ext uri="{FF2B5EF4-FFF2-40B4-BE49-F238E27FC236}">
                  <a16:creationId xmlns:a16="http://schemas.microsoft.com/office/drawing/2014/main" id="{C7142919-4CE5-48B7-A1EB-29A7C9BC59D0}"/>
                </a:ext>
              </a:extLst>
            </p:cNvPr>
            <p:cNvSpPr txBox="1"/>
            <p:nvPr/>
          </p:nvSpPr>
          <p:spPr>
            <a:xfrm>
              <a:off x="7434259" y="3355420"/>
              <a:ext cx="1881181" cy="369332"/>
            </a:xfrm>
            <a:prstGeom prst="rect">
              <a:avLst/>
            </a:prstGeom>
            <a:noFill/>
          </p:spPr>
          <p:txBody>
            <a:bodyPr wrap="square" rtlCol="0">
              <a:spAutoFit/>
            </a:bodyPr>
            <a:lstStyle/>
            <a:p>
              <a:r>
                <a:rPr lang="en-US" altLang="zh-CN" dirty="0">
                  <a:solidFill>
                    <a:srgbClr val="FF0000"/>
                  </a:solidFill>
                </a:rPr>
                <a:t>Fitting effect</a:t>
              </a:r>
              <a:endParaRPr lang="zh-CN" altLang="en-US" dirty="0">
                <a:solidFill>
                  <a:srgbClr val="FF0000"/>
                </a:solidFill>
              </a:endParaRPr>
            </a:p>
          </p:txBody>
        </p:sp>
        <mc:AlternateContent xmlns:mc="http://schemas.openxmlformats.org/markup-compatibility/2006" xmlns:p14="http://schemas.microsoft.com/office/powerpoint/2010/main">
          <mc:Choice Requires="p14">
            <p:contentPart p14:bwMode="auto" r:id="rId4">
              <p14:nvContentPartPr>
                <p14:cNvPr id="32" name="墨迹 31">
                  <a:extLst>
                    <a:ext uri="{FF2B5EF4-FFF2-40B4-BE49-F238E27FC236}">
                      <a16:creationId xmlns:a16="http://schemas.microsoft.com/office/drawing/2014/main" id="{A5791773-54EE-4528-9A01-D67A553BFCB1}"/>
                    </a:ext>
                  </a:extLst>
                </p14:cNvPr>
                <p14:cNvContentPartPr/>
                <p14:nvPr/>
              </p14:nvContentPartPr>
              <p14:xfrm>
                <a:off x="7191120" y="3780480"/>
                <a:ext cx="1161720" cy="448560"/>
              </p14:xfrm>
            </p:contentPart>
          </mc:Choice>
          <mc:Fallback xmlns="">
            <p:pic>
              <p:nvPicPr>
                <p:cNvPr id="32" name="墨迹 31">
                  <a:extLst>
                    <a:ext uri="{FF2B5EF4-FFF2-40B4-BE49-F238E27FC236}">
                      <a16:creationId xmlns:a16="http://schemas.microsoft.com/office/drawing/2014/main" id="{A5791773-54EE-4528-9A01-D67A553BFCB1}"/>
                    </a:ext>
                  </a:extLst>
                </p:cNvPr>
                <p:cNvPicPr/>
                <p:nvPr/>
              </p:nvPicPr>
              <p:blipFill>
                <a:blip r:embed="rId5"/>
                <a:stretch>
                  <a:fillRect/>
                </a:stretch>
              </p:blipFill>
              <p:spPr>
                <a:xfrm>
                  <a:off x="7182120" y="3771480"/>
                  <a:ext cx="1179360" cy="466200"/>
                </a:xfrm>
                <a:prstGeom prst="rect">
                  <a:avLst/>
                </a:prstGeom>
              </p:spPr>
            </p:pic>
          </mc:Fallback>
        </mc:AlternateContent>
      </p:grpSp>
    </p:spTree>
    <p:extLst>
      <p:ext uri="{BB962C8B-B14F-4D97-AF65-F5344CB8AC3E}">
        <p14:creationId xmlns:p14="http://schemas.microsoft.com/office/powerpoint/2010/main" val="38093590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89130B-0B56-4BFD-AC24-22ABDDFFD198}"/>
              </a:ext>
            </a:extLst>
          </p:cNvPr>
          <p:cNvSpPr>
            <a:spLocks noGrp="1"/>
          </p:cNvSpPr>
          <p:nvPr>
            <p:ph type="title"/>
          </p:nvPr>
        </p:nvSpPr>
        <p:spPr/>
        <p:txBody>
          <a:bodyPr>
            <a:normAutofit/>
          </a:bodyPr>
          <a:lstStyle/>
          <a:p>
            <a:r>
              <a:rPr lang="en-US" altLang="zh-CN" sz="4400" dirty="0"/>
              <a:t>4.2.2 Similarity calculation(2/2)</a:t>
            </a:r>
            <a:endParaRPr lang="zh-CN" altLang="en-US" sz="4400"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D0CD926-7924-4DEA-A8A0-EC3A5AC42F29}"/>
                  </a:ext>
                </a:extLst>
              </p:cNvPr>
              <p:cNvSpPr>
                <a:spLocks noGrp="1"/>
              </p:cNvSpPr>
              <p:nvPr>
                <p:ph idx="1"/>
              </p:nvPr>
            </p:nvSpPr>
            <p:spPr>
              <a:xfrm>
                <a:off x="838200" y="2056031"/>
                <a:ext cx="10515600" cy="4351338"/>
              </a:xfrm>
            </p:spPr>
            <p:txBody>
              <a:bodyPr>
                <a:normAutofit fontScale="55000" lnSpcReduction="20000"/>
              </a:bodyPr>
              <a:lstStyle/>
              <a:p>
                <a:r>
                  <a:rPr lang="en-US" altLang="zh-CN" sz="5100" dirty="0"/>
                  <a:t>Cosine Similarity </a:t>
                </a:r>
              </a:p>
              <a:p>
                <a:pPr marL="0" indent="0">
                  <a:buNone/>
                </a:pPr>
                <a:r>
                  <a:rPr lang="en-US" altLang="zh-CN" sz="3800" dirty="0"/>
                  <a:t>     </a:t>
                </a:r>
                <a14:m>
                  <m:oMath xmlns:m="http://schemas.openxmlformats.org/officeDocument/2006/math">
                    <m:r>
                      <m:rPr>
                        <m:sty m:val="p"/>
                      </m:rPr>
                      <a:rPr lang="en-US" altLang="zh-CN" sz="3800">
                        <a:latin typeface="Cambria Math" panose="02040503050406030204" pitchFamily="18" charset="0"/>
                      </a:rPr>
                      <m:t>T</m:t>
                    </m:r>
                    <m:d>
                      <m:dPr>
                        <m:ctrlPr>
                          <a:rPr lang="zh-CN" altLang="zh-CN" sz="3800" i="1">
                            <a:latin typeface="Cambria Math" panose="02040503050406030204" pitchFamily="18" charset="0"/>
                          </a:rPr>
                        </m:ctrlPr>
                      </m:dPr>
                      <m:e>
                        <m:r>
                          <m:rPr>
                            <m:sty m:val="p"/>
                          </m:rPr>
                          <a:rPr lang="en-US" altLang="zh-CN" sz="3800">
                            <a:latin typeface="Cambria Math" panose="02040503050406030204" pitchFamily="18" charset="0"/>
                          </a:rPr>
                          <m:t>x</m:t>
                        </m:r>
                        <m:r>
                          <a:rPr lang="en-US" altLang="zh-CN" sz="3800">
                            <a:latin typeface="Cambria Math" panose="02040503050406030204" pitchFamily="18" charset="0"/>
                          </a:rPr>
                          <m:t>,</m:t>
                        </m:r>
                        <m:r>
                          <m:rPr>
                            <m:sty m:val="p"/>
                          </m:rPr>
                          <a:rPr lang="en-US" altLang="zh-CN" sz="3800">
                            <a:latin typeface="Cambria Math" panose="02040503050406030204" pitchFamily="18" charset="0"/>
                          </a:rPr>
                          <m:t>y</m:t>
                        </m:r>
                      </m:e>
                    </m:d>
                    <m:r>
                      <a:rPr lang="en-US" altLang="zh-CN" sz="3800">
                        <a:latin typeface="Cambria Math" panose="02040503050406030204" pitchFamily="18" charset="0"/>
                      </a:rPr>
                      <m:t>=</m:t>
                    </m:r>
                    <m:f>
                      <m:fPr>
                        <m:ctrlPr>
                          <a:rPr lang="zh-CN" altLang="zh-CN" sz="3800" i="1">
                            <a:latin typeface="Cambria Math" panose="02040503050406030204" pitchFamily="18" charset="0"/>
                          </a:rPr>
                        </m:ctrlPr>
                      </m:fPr>
                      <m:num>
                        <m:r>
                          <a:rPr lang="en-US" altLang="zh-CN" sz="3800" i="1">
                            <a:latin typeface="Cambria Math" panose="02040503050406030204" pitchFamily="18" charset="0"/>
                          </a:rPr>
                          <m:t>𝑥</m:t>
                        </m:r>
                        <m:r>
                          <a:rPr lang="en-US" altLang="zh-CN" sz="3800" i="1">
                            <a:latin typeface="Cambria Math" panose="02040503050406030204" pitchFamily="18" charset="0"/>
                          </a:rPr>
                          <m:t>∙</m:t>
                        </m:r>
                        <m:r>
                          <a:rPr lang="en-US" altLang="zh-CN" sz="3800" i="1">
                            <a:latin typeface="Cambria Math" panose="02040503050406030204" pitchFamily="18" charset="0"/>
                          </a:rPr>
                          <m:t>𝑦</m:t>
                        </m:r>
                      </m:num>
                      <m:den>
                        <m:sSup>
                          <m:sSupPr>
                            <m:ctrlPr>
                              <a:rPr lang="zh-CN" altLang="zh-CN" sz="3800" i="1">
                                <a:latin typeface="Cambria Math" panose="02040503050406030204" pitchFamily="18" charset="0"/>
                              </a:rPr>
                            </m:ctrlPr>
                          </m:sSupPr>
                          <m:e>
                            <m:d>
                              <m:dPr>
                                <m:begChr m:val="‖"/>
                                <m:endChr m:val="‖"/>
                                <m:ctrlPr>
                                  <a:rPr lang="zh-CN" altLang="zh-CN" sz="3800" i="1">
                                    <a:latin typeface="Cambria Math" panose="02040503050406030204" pitchFamily="18" charset="0"/>
                                  </a:rPr>
                                </m:ctrlPr>
                              </m:dPr>
                              <m:e>
                                <m:r>
                                  <a:rPr lang="en-US" altLang="zh-CN" sz="3800" i="1">
                                    <a:latin typeface="Cambria Math" panose="02040503050406030204" pitchFamily="18" charset="0"/>
                                  </a:rPr>
                                  <m:t>𝑥</m:t>
                                </m:r>
                              </m:e>
                            </m:d>
                          </m:e>
                          <m:sup>
                            <m:r>
                              <a:rPr lang="en-US" altLang="zh-CN" sz="3800" i="1">
                                <a:latin typeface="Cambria Math" panose="02040503050406030204" pitchFamily="18" charset="0"/>
                              </a:rPr>
                              <m:t>2</m:t>
                            </m:r>
                          </m:sup>
                        </m:sSup>
                        <m:r>
                          <a:rPr lang="en-US" altLang="zh-CN" sz="3800" i="1">
                            <a:latin typeface="Cambria Math" panose="02040503050406030204" pitchFamily="18" charset="0"/>
                          </a:rPr>
                          <m:t>×</m:t>
                        </m:r>
                        <m:sSup>
                          <m:sSupPr>
                            <m:ctrlPr>
                              <a:rPr lang="zh-CN" altLang="zh-CN" sz="3800" i="1">
                                <a:latin typeface="Cambria Math" panose="02040503050406030204" pitchFamily="18" charset="0"/>
                              </a:rPr>
                            </m:ctrlPr>
                          </m:sSupPr>
                          <m:e>
                            <m:d>
                              <m:dPr>
                                <m:begChr m:val="‖"/>
                                <m:endChr m:val="‖"/>
                                <m:ctrlPr>
                                  <a:rPr lang="zh-CN" altLang="zh-CN" sz="3800" i="1">
                                    <a:latin typeface="Cambria Math" panose="02040503050406030204" pitchFamily="18" charset="0"/>
                                  </a:rPr>
                                </m:ctrlPr>
                              </m:dPr>
                              <m:e>
                                <m:r>
                                  <a:rPr lang="en-US" altLang="zh-CN" sz="3800" i="1">
                                    <a:latin typeface="Cambria Math" panose="02040503050406030204" pitchFamily="18" charset="0"/>
                                  </a:rPr>
                                  <m:t>𝑦</m:t>
                                </m:r>
                              </m:e>
                            </m:d>
                          </m:e>
                          <m:sup>
                            <m:r>
                              <a:rPr lang="en-US" altLang="zh-CN" sz="3800" i="1">
                                <a:latin typeface="Cambria Math" panose="02040503050406030204" pitchFamily="18" charset="0"/>
                              </a:rPr>
                              <m:t>2</m:t>
                            </m:r>
                          </m:sup>
                        </m:sSup>
                      </m:den>
                    </m:f>
                    <m:r>
                      <a:rPr lang="en-US" altLang="zh-CN" sz="3800" i="1">
                        <a:latin typeface="Cambria Math" panose="02040503050406030204" pitchFamily="18" charset="0"/>
                      </a:rPr>
                      <m:t>=</m:t>
                    </m:r>
                    <m:f>
                      <m:fPr>
                        <m:ctrlPr>
                          <a:rPr lang="zh-CN" altLang="zh-CN" sz="3800" i="1">
                            <a:latin typeface="Cambria Math" panose="02040503050406030204" pitchFamily="18" charset="0"/>
                          </a:rPr>
                        </m:ctrlPr>
                      </m:fPr>
                      <m:num>
                        <m:nary>
                          <m:naryPr>
                            <m:chr m:val="∑"/>
                            <m:limLoc m:val="undOvr"/>
                            <m:subHide m:val="on"/>
                            <m:supHide m:val="on"/>
                            <m:ctrlPr>
                              <a:rPr lang="zh-CN" altLang="zh-CN" sz="3800" i="1">
                                <a:latin typeface="Cambria Math" panose="02040503050406030204" pitchFamily="18" charset="0"/>
                              </a:rPr>
                            </m:ctrlPr>
                          </m:naryPr>
                          <m:sub/>
                          <m:sup/>
                          <m:e>
                            <m:sSub>
                              <m:sSubPr>
                                <m:ctrlPr>
                                  <a:rPr lang="zh-CN" altLang="zh-CN" sz="3800" i="1">
                                    <a:latin typeface="Cambria Math" panose="02040503050406030204" pitchFamily="18" charset="0"/>
                                  </a:rPr>
                                </m:ctrlPr>
                              </m:sSubPr>
                              <m:e>
                                <m:r>
                                  <a:rPr lang="en-US" altLang="zh-CN" sz="3800" i="1">
                                    <a:latin typeface="Cambria Math" panose="02040503050406030204" pitchFamily="18" charset="0"/>
                                  </a:rPr>
                                  <m:t>𝑥</m:t>
                                </m:r>
                              </m:e>
                              <m:sub>
                                <m:r>
                                  <a:rPr lang="en-US" altLang="zh-CN" sz="3800" i="1">
                                    <a:latin typeface="Cambria Math" panose="02040503050406030204" pitchFamily="18" charset="0"/>
                                  </a:rPr>
                                  <m:t>𝑖</m:t>
                                </m:r>
                              </m:sub>
                            </m:sSub>
                          </m:e>
                        </m:nary>
                        <m:nary>
                          <m:naryPr>
                            <m:chr m:val="∑"/>
                            <m:limLoc m:val="undOvr"/>
                            <m:subHide m:val="on"/>
                            <m:supHide m:val="on"/>
                            <m:ctrlPr>
                              <a:rPr lang="zh-CN" altLang="zh-CN" sz="3800" i="1">
                                <a:latin typeface="Cambria Math" panose="02040503050406030204" pitchFamily="18" charset="0"/>
                              </a:rPr>
                            </m:ctrlPr>
                          </m:naryPr>
                          <m:sub/>
                          <m:sup/>
                          <m:e>
                            <m:sSub>
                              <m:sSubPr>
                                <m:ctrlPr>
                                  <a:rPr lang="zh-CN" altLang="zh-CN" sz="3800" i="1">
                                    <a:latin typeface="Cambria Math" panose="02040503050406030204" pitchFamily="18" charset="0"/>
                                  </a:rPr>
                                </m:ctrlPr>
                              </m:sSubPr>
                              <m:e>
                                <m:r>
                                  <a:rPr lang="en-US" altLang="zh-CN" sz="3800" i="1">
                                    <a:latin typeface="Cambria Math" panose="02040503050406030204" pitchFamily="18" charset="0"/>
                                  </a:rPr>
                                  <m:t>𝑦</m:t>
                                </m:r>
                              </m:e>
                              <m:sub>
                                <m:r>
                                  <a:rPr lang="en-US" altLang="zh-CN" sz="3800" i="1">
                                    <a:latin typeface="Cambria Math" panose="02040503050406030204" pitchFamily="18" charset="0"/>
                                  </a:rPr>
                                  <m:t>𝑖</m:t>
                                </m:r>
                              </m:sub>
                            </m:sSub>
                          </m:e>
                        </m:nary>
                      </m:num>
                      <m:den>
                        <m:rad>
                          <m:radPr>
                            <m:degHide m:val="on"/>
                            <m:ctrlPr>
                              <a:rPr lang="zh-CN" altLang="zh-CN" sz="3800" i="1">
                                <a:latin typeface="Cambria Math" panose="02040503050406030204" pitchFamily="18" charset="0"/>
                              </a:rPr>
                            </m:ctrlPr>
                          </m:radPr>
                          <m:deg/>
                          <m:e>
                            <m:nary>
                              <m:naryPr>
                                <m:chr m:val="∑"/>
                                <m:limLoc m:val="undOvr"/>
                                <m:subHide m:val="on"/>
                                <m:supHide m:val="on"/>
                                <m:ctrlPr>
                                  <a:rPr lang="zh-CN" altLang="zh-CN" sz="3800" i="1">
                                    <a:latin typeface="Cambria Math" panose="02040503050406030204" pitchFamily="18" charset="0"/>
                                  </a:rPr>
                                </m:ctrlPr>
                              </m:naryPr>
                              <m:sub/>
                              <m:sup/>
                              <m:e>
                                <m:sSup>
                                  <m:sSupPr>
                                    <m:ctrlPr>
                                      <a:rPr lang="zh-CN" altLang="zh-CN" sz="3800" i="1">
                                        <a:latin typeface="Cambria Math" panose="02040503050406030204" pitchFamily="18" charset="0"/>
                                      </a:rPr>
                                    </m:ctrlPr>
                                  </m:sSupPr>
                                  <m:e>
                                    <m:sSub>
                                      <m:sSubPr>
                                        <m:ctrlPr>
                                          <a:rPr lang="zh-CN" altLang="zh-CN" sz="3800" i="1">
                                            <a:latin typeface="Cambria Math" panose="02040503050406030204" pitchFamily="18" charset="0"/>
                                          </a:rPr>
                                        </m:ctrlPr>
                                      </m:sSubPr>
                                      <m:e>
                                        <m:r>
                                          <a:rPr lang="en-US" altLang="zh-CN" sz="3800" i="1">
                                            <a:latin typeface="Cambria Math" panose="02040503050406030204" pitchFamily="18" charset="0"/>
                                          </a:rPr>
                                          <m:t>𝑥</m:t>
                                        </m:r>
                                      </m:e>
                                      <m:sub>
                                        <m:r>
                                          <a:rPr lang="en-US" altLang="zh-CN" sz="3800" i="1">
                                            <a:latin typeface="Cambria Math" panose="02040503050406030204" pitchFamily="18" charset="0"/>
                                          </a:rPr>
                                          <m:t>𝑖</m:t>
                                        </m:r>
                                      </m:sub>
                                    </m:sSub>
                                  </m:e>
                                  <m:sup>
                                    <m:r>
                                      <a:rPr lang="en-US" altLang="zh-CN" sz="3800" i="1">
                                        <a:latin typeface="Cambria Math" panose="02040503050406030204" pitchFamily="18" charset="0"/>
                                      </a:rPr>
                                      <m:t>2</m:t>
                                    </m:r>
                                  </m:sup>
                                </m:sSup>
                              </m:e>
                            </m:nary>
                          </m:e>
                        </m:rad>
                        <m:rad>
                          <m:radPr>
                            <m:degHide m:val="on"/>
                            <m:ctrlPr>
                              <a:rPr lang="zh-CN" altLang="zh-CN" sz="3800" i="1">
                                <a:latin typeface="Cambria Math" panose="02040503050406030204" pitchFamily="18" charset="0"/>
                              </a:rPr>
                            </m:ctrlPr>
                          </m:radPr>
                          <m:deg/>
                          <m:e>
                            <m:nary>
                              <m:naryPr>
                                <m:chr m:val="∑"/>
                                <m:limLoc m:val="undOvr"/>
                                <m:subHide m:val="on"/>
                                <m:supHide m:val="on"/>
                                <m:ctrlPr>
                                  <a:rPr lang="zh-CN" altLang="zh-CN" sz="3800" i="1">
                                    <a:latin typeface="Cambria Math" panose="02040503050406030204" pitchFamily="18" charset="0"/>
                                  </a:rPr>
                                </m:ctrlPr>
                              </m:naryPr>
                              <m:sub/>
                              <m:sup/>
                              <m:e>
                                <m:sSup>
                                  <m:sSupPr>
                                    <m:ctrlPr>
                                      <a:rPr lang="zh-CN" altLang="zh-CN" sz="3800" i="1">
                                        <a:latin typeface="Cambria Math" panose="02040503050406030204" pitchFamily="18" charset="0"/>
                                      </a:rPr>
                                    </m:ctrlPr>
                                  </m:sSupPr>
                                  <m:e>
                                    <m:sSub>
                                      <m:sSubPr>
                                        <m:ctrlPr>
                                          <a:rPr lang="zh-CN" altLang="zh-CN" sz="3800" i="1">
                                            <a:latin typeface="Cambria Math" panose="02040503050406030204" pitchFamily="18" charset="0"/>
                                          </a:rPr>
                                        </m:ctrlPr>
                                      </m:sSubPr>
                                      <m:e>
                                        <m:r>
                                          <a:rPr lang="en-US" altLang="zh-CN" sz="3800" i="1">
                                            <a:latin typeface="Cambria Math" panose="02040503050406030204" pitchFamily="18" charset="0"/>
                                          </a:rPr>
                                          <m:t>𝑦</m:t>
                                        </m:r>
                                      </m:e>
                                      <m:sub>
                                        <m:r>
                                          <a:rPr lang="en-US" altLang="zh-CN" sz="3800" i="1">
                                            <a:latin typeface="Cambria Math" panose="02040503050406030204" pitchFamily="18" charset="0"/>
                                          </a:rPr>
                                          <m:t>𝑖</m:t>
                                        </m:r>
                                      </m:sub>
                                    </m:sSub>
                                  </m:e>
                                  <m:sup>
                                    <m:r>
                                      <a:rPr lang="en-US" altLang="zh-CN" sz="3800" i="1">
                                        <a:latin typeface="Cambria Math" panose="02040503050406030204" pitchFamily="18" charset="0"/>
                                      </a:rPr>
                                      <m:t>2</m:t>
                                    </m:r>
                                  </m:sup>
                                </m:sSup>
                              </m:e>
                            </m:nary>
                          </m:e>
                        </m:rad>
                      </m:den>
                    </m:f>
                  </m:oMath>
                </a14:m>
                <a:endParaRPr lang="zh-CN" altLang="zh-CN" sz="5100" dirty="0"/>
              </a:p>
              <a:p>
                <a:pPr marL="0" indent="0">
                  <a:buNone/>
                </a:pPr>
                <a:endParaRPr lang="en-US" altLang="zh-CN" sz="5100" dirty="0"/>
              </a:p>
              <a:p>
                <a:pPr marL="0" indent="0">
                  <a:buNone/>
                </a:pPr>
                <a:endParaRPr lang="en-US" altLang="zh-CN" sz="5100" dirty="0"/>
              </a:p>
              <a:p>
                <a:pPr marL="0" indent="0">
                  <a:buNone/>
                </a:pPr>
                <a:endParaRPr lang="en-US" altLang="zh-CN" sz="5100" dirty="0"/>
              </a:p>
              <a:p>
                <a:r>
                  <a:rPr lang="en-US" altLang="zh-CN" sz="5100" dirty="0" err="1"/>
                  <a:t>Tanimoto</a:t>
                </a:r>
                <a:r>
                  <a:rPr lang="en-US" altLang="zh-CN" sz="5100" dirty="0"/>
                  <a:t> Coefficient     </a:t>
                </a:r>
              </a:p>
              <a:p>
                <a:pPr marL="0" indent="0">
                  <a:buNone/>
                </a:pPr>
                <a:r>
                  <a:rPr lang="en-US" altLang="zh-CN" sz="5100" dirty="0"/>
                  <a:t>     </a:t>
                </a:r>
                <a14:m>
                  <m:oMath xmlns:m="http://schemas.openxmlformats.org/officeDocument/2006/math">
                    <m:r>
                      <m:rPr>
                        <m:sty m:val="p"/>
                      </m:rPr>
                      <a:rPr lang="en-US" altLang="zh-CN" sz="5100">
                        <a:latin typeface="Cambria Math" panose="02040503050406030204" pitchFamily="18" charset="0"/>
                      </a:rPr>
                      <m:t>T</m:t>
                    </m:r>
                    <m:d>
                      <m:dPr>
                        <m:ctrlPr>
                          <a:rPr lang="zh-CN" altLang="zh-CN" sz="5100" i="1">
                            <a:latin typeface="Cambria Math" panose="02040503050406030204" pitchFamily="18" charset="0"/>
                          </a:rPr>
                        </m:ctrlPr>
                      </m:dPr>
                      <m:e>
                        <m:r>
                          <m:rPr>
                            <m:sty m:val="p"/>
                          </m:rPr>
                          <a:rPr lang="en-US" altLang="zh-CN" sz="5100">
                            <a:latin typeface="Cambria Math" panose="02040503050406030204" pitchFamily="18" charset="0"/>
                          </a:rPr>
                          <m:t>x</m:t>
                        </m:r>
                        <m:r>
                          <a:rPr lang="en-US" altLang="zh-CN" sz="5100">
                            <a:latin typeface="Cambria Math" panose="02040503050406030204" pitchFamily="18" charset="0"/>
                          </a:rPr>
                          <m:t>,</m:t>
                        </m:r>
                        <m:r>
                          <m:rPr>
                            <m:sty m:val="p"/>
                          </m:rPr>
                          <a:rPr lang="en-US" altLang="zh-CN" sz="5100">
                            <a:latin typeface="Cambria Math" panose="02040503050406030204" pitchFamily="18" charset="0"/>
                          </a:rPr>
                          <m:t>y</m:t>
                        </m:r>
                      </m:e>
                    </m:d>
                    <m:r>
                      <a:rPr lang="en-US" altLang="zh-CN" sz="5100">
                        <a:latin typeface="Cambria Math" panose="02040503050406030204" pitchFamily="18" charset="0"/>
                      </a:rPr>
                      <m:t>=</m:t>
                    </m:r>
                    <m:f>
                      <m:fPr>
                        <m:ctrlPr>
                          <a:rPr lang="en-US" altLang="zh-CN" sz="5100" i="1" smtClean="0">
                            <a:latin typeface="Cambria Math" panose="02040503050406030204" pitchFamily="18" charset="0"/>
                          </a:rPr>
                        </m:ctrlPr>
                      </m:fPr>
                      <m:num>
                        <m:r>
                          <a:rPr lang="en-US" altLang="zh-CN" sz="5100" b="0" i="1" smtClean="0">
                            <a:latin typeface="Cambria Math" panose="02040503050406030204" pitchFamily="18" charset="0"/>
                          </a:rPr>
                          <m:t>|</m:t>
                        </m:r>
                        <m:r>
                          <a:rPr lang="en-US" altLang="zh-CN" sz="5100" b="0" i="1" smtClean="0">
                            <a:latin typeface="Cambria Math" panose="02040503050406030204" pitchFamily="18" charset="0"/>
                          </a:rPr>
                          <m:t>𝐴</m:t>
                        </m:r>
                        <m:r>
                          <a:rPr lang="en-US" altLang="zh-CN" sz="5100" b="0" i="1" smtClean="0">
                            <a:latin typeface="Cambria Math" panose="02040503050406030204" pitchFamily="18" charset="0"/>
                            <a:ea typeface="Cambria Math" panose="02040503050406030204" pitchFamily="18" charset="0"/>
                          </a:rPr>
                          <m:t>∩</m:t>
                        </m:r>
                        <m:r>
                          <a:rPr lang="en-US" altLang="zh-CN" sz="5100" b="0" i="1" smtClean="0">
                            <a:latin typeface="Cambria Math" panose="02040503050406030204" pitchFamily="18" charset="0"/>
                            <a:ea typeface="Cambria Math" panose="02040503050406030204" pitchFamily="18" charset="0"/>
                          </a:rPr>
                          <m:t>𝐵</m:t>
                        </m:r>
                        <m:r>
                          <a:rPr lang="en-US" altLang="zh-CN" sz="5100" b="0" i="1" smtClean="0">
                            <a:latin typeface="Cambria Math" panose="02040503050406030204" pitchFamily="18" charset="0"/>
                            <a:ea typeface="Cambria Math" panose="02040503050406030204" pitchFamily="18" charset="0"/>
                          </a:rPr>
                          <m:t>|</m:t>
                        </m:r>
                      </m:num>
                      <m:den>
                        <m:r>
                          <a:rPr lang="en-US" altLang="zh-CN" sz="5100" b="0" i="1" smtClean="0">
                            <a:latin typeface="Cambria Math" panose="02040503050406030204" pitchFamily="18" charset="0"/>
                          </a:rPr>
                          <m:t>|</m:t>
                        </m:r>
                        <m:r>
                          <a:rPr lang="en-US" altLang="zh-CN" sz="5100" b="0" i="1" smtClean="0">
                            <a:latin typeface="Cambria Math" panose="02040503050406030204" pitchFamily="18" charset="0"/>
                          </a:rPr>
                          <m:t>𝐴</m:t>
                        </m:r>
                        <m:r>
                          <a:rPr lang="en-US" altLang="zh-CN" sz="5100" b="0" i="1" smtClean="0">
                            <a:latin typeface="Cambria Math" panose="02040503050406030204" pitchFamily="18" charset="0"/>
                            <a:ea typeface="Cambria Math" panose="02040503050406030204" pitchFamily="18" charset="0"/>
                          </a:rPr>
                          <m:t>∪</m:t>
                        </m:r>
                        <m:r>
                          <a:rPr lang="en-US" altLang="zh-CN" sz="5100" b="0" i="1" smtClean="0">
                            <a:latin typeface="Cambria Math" panose="02040503050406030204" pitchFamily="18" charset="0"/>
                            <a:ea typeface="Cambria Math" panose="02040503050406030204" pitchFamily="18" charset="0"/>
                          </a:rPr>
                          <m:t>𝐵</m:t>
                        </m:r>
                        <m:r>
                          <a:rPr lang="en-US" altLang="zh-CN" sz="5100" b="0" i="1" smtClean="0">
                            <a:latin typeface="Cambria Math" panose="02040503050406030204" pitchFamily="18" charset="0"/>
                            <a:ea typeface="Cambria Math" panose="02040503050406030204" pitchFamily="18" charset="0"/>
                          </a:rPr>
                          <m:t>|</m:t>
                        </m:r>
                      </m:den>
                    </m:f>
                    <m:r>
                      <a:rPr lang="en-US" altLang="zh-CN" sz="5100" i="1">
                        <a:latin typeface="Cambria Math" panose="02040503050406030204" pitchFamily="18" charset="0"/>
                      </a:rPr>
                      <m:t>=</m:t>
                    </m:r>
                    <m:f>
                      <m:fPr>
                        <m:ctrlPr>
                          <a:rPr lang="zh-CN" altLang="zh-CN" sz="5100" i="1" smtClean="0">
                            <a:latin typeface="Cambria Math" panose="02040503050406030204" pitchFamily="18" charset="0"/>
                          </a:rPr>
                        </m:ctrlPr>
                      </m:fPr>
                      <m:num>
                        <m:r>
                          <a:rPr lang="en-US" altLang="zh-CN" sz="5100" i="1">
                            <a:latin typeface="Cambria Math" panose="02040503050406030204" pitchFamily="18" charset="0"/>
                          </a:rPr>
                          <m:t>𝑥</m:t>
                        </m:r>
                        <m:r>
                          <a:rPr lang="en-US" altLang="zh-CN" sz="5100" i="1">
                            <a:latin typeface="Cambria Math" panose="02040503050406030204" pitchFamily="18" charset="0"/>
                          </a:rPr>
                          <m:t>∙</m:t>
                        </m:r>
                        <m:r>
                          <a:rPr lang="en-US" altLang="zh-CN" sz="5100" i="1">
                            <a:latin typeface="Cambria Math" panose="02040503050406030204" pitchFamily="18" charset="0"/>
                          </a:rPr>
                          <m:t>𝑦</m:t>
                        </m:r>
                      </m:num>
                      <m:den>
                        <m:sSup>
                          <m:sSupPr>
                            <m:ctrlPr>
                              <a:rPr lang="zh-CN" altLang="zh-CN" sz="5100" i="1">
                                <a:latin typeface="Cambria Math" panose="02040503050406030204" pitchFamily="18" charset="0"/>
                              </a:rPr>
                            </m:ctrlPr>
                          </m:sSupPr>
                          <m:e>
                            <m:d>
                              <m:dPr>
                                <m:begChr m:val="‖"/>
                                <m:endChr m:val="‖"/>
                                <m:ctrlPr>
                                  <a:rPr lang="zh-CN" altLang="zh-CN" sz="5100" i="1">
                                    <a:latin typeface="Cambria Math" panose="02040503050406030204" pitchFamily="18" charset="0"/>
                                  </a:rPr>
                                </m:ctrlPr>
                              </m:dPr>
                              <m:e>
                                <m:r>
                                  <a:rPr lang="en-US" altLang="zh-CN" sz="5100" i="1">
                                    <a:latin typeface="Cambria Math" panose="02040503050406030204" pitchFamily="18" charset="0"/>
                                  </a:rPr>
                                  <m:t>𝑥</m:t>
                                </m:r>
                              </m:e>
                            </m:d>
                          </m:e>
                          <m:sup>
                            <m:r>
                              <a:rPr lang="en-US" altLang="zh-CN" sz="5100" i="1">
                                <a:latin typeface="Cambria Math" panose="02040503050406030204" pitchFamily="18" charset="0"/>
                              </a:rPr>
                              <m:t>2</m:t>
                            </m:r>
                          </m:sup>
                        </m:sSup>
                        <m:r>
                          <a:rPr lang="en-US" altLang="zh-CN" sz="5100" i="1">
                            <a:latin typeface="Cambria Math" panose="02040503050406030204" pitchFamily="18" charset="0"/>
                          </a:rPr>
                          <m:t>+</m:t>
                        </m:r>
                        <m:sSup>
                          <m:sSupPr>
                            <m:ctrlPr>
                              <a:rPr lang="zh-CN" altLang="zh-CN" sz="5100" i="1">
                                <a:latin typeface="Cambria Math" panose="02040503050406030204" pitchFamily="18" charset="0"/>
                              </a:rPr>
                            </m:ctrlPr>
                          </m:sSupPr>
                          <m:e>
                            <m:d>
                              <m:dPr>
                                <m:begChr m:val="‖"/>
                                <m:endChr m:val="‖"/>
                                <m:ctrlPr>
                                  <a:rPr lang="zh-CN" altLang="zh-CN" sz="5100" i="1">
                                    <a:latin typeface="Cambria Math" panose="02040503050406030204" pitchFamily="18" charset="0"/>
                                  </a:rPr>
                                </m:ctrlPr>
                              </m:dPr>
                              <m:e>
                                <m:r>
                                  <a:rPr lang="en-US" altLang="zh-CN" sz="5100" i="1">
                                    <a:latin typeface="Cambria Math" panose="02040503050406030204" pitchFamily="18" charset="0"/>
                                  </a:rPr>
                                  <m:t>𝑦</m:t>
                                </m:r>
                              </m:e>
                            </m:d>
                          </m:e>
                          <m:sup>
                            <m:r>
                              <a:rPr lang="en-US" altLang="zh-CN" sz="5100" i="1">
                                <a:latin typeface="Cambria Math" panose="02040503050406030204" pitchFamily="18" charset="0"/>
                              </a:rPr>
                              <m:t>2</m:t>
                            </m:r>
                          </m:sup>
                        </m:sSup>
                        <m:r>
                          <a:rPr lang="en-US" altLang="zh-CN" sz="5100" i="1">
                            <a:latin typeface="Cambria Math" panose="02040503050406030204" pitchFamily="18" charset="0"/>
                          </a:rPr>
                          <m:t>−</m:t>
                        </m:r>
                        <m:r>
                          <a:rPr lang="en-US" altLang="zh-CN" sz="5100" i="1">
                            <a:latin typeface="Cambria Math" panose="02040503050406030204" pitchFamily="18" charset="0"/>
                          </a:rPr>
                          <m:t>𝑥</m:t>
                        </m:r>
                        <m:r>
                          <a:rPr lang="en-US" altLang="zh-CN" sz="5100" i="1">
                            <a:latin typeface="Cambria Math" panose="02040503050406030204" pitchFamily="18" charset="0"/>
                          </a:rPr>
                          <m:t>∙</m:t>
                        </m:r>
                        <m:r>
                          <a:rPr lang="en-US" altLang="zh-CN" sz="5100" i="1">
                            <a:latin typeface="Cambria Math" panose="02040503050406030204" pitchFamily="18" charset="0"/>
                          </a:rPr>
                          <m:t>𝑦</m:t>
                        </m:r>
                      </m:den>
                    </m:f>
                  </m:oMath>
                </a14:m>
                <a:endParaRPr lang="en-US" altLang="zh-CN" sz="5100" i="1" dirty="0"/>
              </a:p>
              <a:p>
                <a:pPr marL="0" indent="0">
                  <a:buNone/>
                </a:pPr>
                <a:endParaRPr lang="en-US" altLang="zh-CN" sz="5100" i="1" dirty="0"/>
              </a:p>
              <a:p>
                <a:pPr marL="0" indent="0">
                  <a:buNone/>
                </a:pPr>
                <a:r>
                  <a:rPr lang="en-US" altLang="zh-CN" sz="2900" dirty="0"/>
                  <a:t>                        </a:t>
                </a:r>
                <a14:m>
                  <m:oMath xmlns:m="http://schemas.openxmlformats.org/officeDocument/2006/math">
                    <m:r>
                      <a:rPr lang="en-US" altLang="zh-CN" sz="3800" i="1">
                        <a:latin typeface="Cambria Math" panose="02040503050406030204" pitchFamily="18" charset="0"/>
                      </a:rPr>
                      <m:t>=</m:t>
                    </m:r>
                    <m:f>
                      <m:fPr>
                        <m:ctrlPr>
                          <a:rPr lang="zh-CN" altLang="zh-CN" sz="3800" i="1">
                            <a:latin typeface="Cambria Math" panose="02040503050406030204" pitchFamily="18" charset="0"/>
                          </a:rPr>
                        </m:ctrlPr>
                      </m:fPr>
                      <m:num>
                        <m:nary>
                          <m:naryPr>
                            <m:chr m:val="∑"/>
                            <m:limLoc m:val="undOvr"/>
                            <m:subHide m:val="on"/>
                            <m:supHide m:val="on"/>
                            <m:ctrlPr>
                              <a:rPr lang="zh-CN" altLang="zh-CN" sz="3800" i="1">
                                <a:latin typeface="Cambria Math" panose="02040503050406030204" pitchFamily="18" charset="0"/>
                              </a:rPr>
                            </m:ctrlPr>
                          </m:naryPr>
                          <m:sub/>
                          <m:sup/>
                          <m:e>
                            <m:sSub>
                              <m:sSubPr>
                                <m:ctrlPr>
                                  <a:rPr lang="zh-CN" altLang="zh-CN" sz="3800" i="1">
                                    <a:latin typeface="Cambria Math" panose="02040503050406030204" pitchFamily="18" charset="0"/>
                                  </a:rPr>
                                </m:ctrlPr>
                              </m:sSubPr>
                              <m:e>
                                <m:r>
                                  <a:rPr lang="en-US" altLang="zh-CN" sz="3800" i="1">
                                    <a:latin typeface="Cambria Math" panose="02040503050406030204" pitchFamily="18" charset="0"/>
                                  </a:rPr>
                                  <m:t>𝑥</m:t>
                                </m:r>
                              </m:e>
                              <m:sub>
                                <m:r>
                                  <a:rPr lang="en-US" altLang="zh-CN" sz="3800" i="1">
                                    <a:latin typeface="Cambria Math" panose="02040503050406030204" pitchFamily="18" charset="0"/>
                                  </a:rPr>
                                  <m:t>𝑖</m:t>
                                </m:r>
                              </m:sub>
                            </m:sSub>
                          </m:e>
                        </m:nary>
                        <m:nary>
                          <m:naryPr>
                            <m:chr m:val="∑"/>
                            <m:limLoc m:val="undOvr"/>
                            <m:subHide m:val="on"/>
                            <m:supHide m:val="on"/>
                            <m:ctrlPr>
                              <a:rPr lang="zh-CN" altLang="zh-CN" sz="3800" i="1">
                                <a:latin typeface="Cambria Math" panose="02040503050406030204" pitchFamily="18" charset="0"/>
                              </a:rPr>
                            </m:ctrlPr>
                          </m:naryPr>
                          <m:sub/>
                          <m:sup/>
                          <m:e>
                            <m:sSub>
                              <m:sSubPr>
                                <m:ctrlPr>
                                  <a:rPr lang="zh-CN" altLang="zh-CN" sz="3800" i="1">
                                    <a:latin typeface="Cambria Math" panose="02040503050406030204" pitchFamily="18" charset="0"/>
                                  </a:rPr>
                                </m:ctrlPr>
                              </m:sSubPr>
                              <m:e>
                                <m:r>
                                  <a:rPr lang="en-US" altLang="zh-CN" sz="3800" i="1">
                                    <a:latin typeface="Cambria Math" panose="02040503050406030204" pitchFamily="18" charset="0"/>
                                  </a:rPr>
                                  <m:t>𝑦</m:t>
                                </m:r>
                              </m:e>
                              <m:sub>
                                <m:r>
                                  <a:rPr lang="en-US" altLang="zh-CN" sz="3800" i="1">
                                    <a:latin typeface="Cambria Math" panose="02040503050406030204" pitchFamily="18" charset="0"/>
                                  </a:rPr>
                                  <m:t>𝑖</m:t>
                                </m:r>
                              </m:sub>
                            </m:sSub>
                          </m:e>
                        </m:nary>
                      </m:num>
                      <m:den>
                        <m:rad>
                          <m:radPr>
                            <m:degHide m:val="on"/>
                            <m:ctrlPr>
                              <a:rPr lang="zh-CN" altLang="zh-CN" sz="3800" i="1">
                                <a:latin typeface="Cambria Math" panose="02040503050406030204" pitchFamily="18" charset="0"/>
                              </a:rPr>
                            </m:ctrlPr>
                          </m:radPr>
                          <m:deg/>
                          <m:e>
                            <m:nary>
                              <m:naryPr>
                                <m:chr m:val="∑"/>
                                <m:limLoc m:val="undOvr"/>
                                <m:subHide m:val="on"/>
                                <m:supHide m:val="on"/>
                                <m:ctrlPr>
                                  <a:rPr lang="zh-CN" altLang="zh-CN" sz="3800" i="1">
                                    <a:latin typeface="Cambria Math" panose="02040503050406030204" pitchFamily="18" charset="0"/>
                                  </a:rPr>
                                </m:ctrlPr>
                              </m:naryPr>
                              <m:sub/>
                              <m:sup/>
                              <m:e>
                                <m:sSup>
                                  <m:sSupPr>
                                    <m:ctrlPr>
                                      <a:rPr lang="zh-CN" altLang="zh-CN" sz="3800" i="1">
                                        <a:latin typeface="Cambria Math" panose="02040503050406030204" pitchFamily="18" charset="0"/>
                                      </a:rPr>
                                    </m:ctrlPr>
                                  </m:sSupPr>
                                  <m:e>
                                    <m:sSub>
                                      <m:sSubPr>
                                        <m:ctrlPr>
                                          <a:rPr lang="zh-CN" altLang="zh-CN" sz="3800" i="1">
                                            <a:latin typeface="Cambria Math" panose="02040503050406030204" pitchFamily="18" charset="0"/>
                                          </a:rPr>
                                        </m:ctrlPr>
                                      </m:sSubPr>
                                      <m:e>
                                        <m:r>
                                          <a:rPr lang="en-US" altLang="zh-CN" sz="3800" i="1">
                                            <a:latin typeface="Cambria Math" panose="02040503050406030204" pitchFamily="18" charset="0"/>
                                          </a:rPr>
                                          <m:t>𝑥</m:t>
                                        </m:r>
                                      </m:e>
                                      <m:sub>
                                        <m:r>
                                          <a:rPr lang="en-US" altLang="zh-CN" sz="3800" i="1">
                                            <a:latin typeface="Cambria Math" panose="02040503050406030204" pitchFamily="18" charset="0"/>
                                          </a:rPr>
                                          <m:t>𝑖</m:t>
                                        </m:r>
                                      </m:sub>
                                    </m:sSub>
                                  </m:e>
                                  <m:sup>
                                    <m:r>
                                      <a:rPr lang="en-US" altLang="zh-CN" sz="3800" i="1">
                                        <a:latin typeface="Cambria Math" panose="02040503050406030204" pitchFamily="18" charset="0"/>
                                      </a:rPr>
                                      <m:t>2</m:t>
                                    </m:r>
                                  </m:sup>
                                </m:sSup>
                              </m:e>
                            </m:nary>
                          </m:e>
                        </m:rad>
                        <m:r>
                          <a:rPr lang="en-US" altLang="zh-CN" sz="3800" i="1">
                            <a:latin typeface="Cambria Math" panose="02040503050406030204" pitchFamily="18" charset="0"/>
                          </a:rPr>
                          <m:t>+</m:t>
                        </m:r>
                        <m:rad>
                          <m:radPr>
                            <m:degHide m:val="on"/>
                            <m:ctrlPr>
                              <a:rPr lang="zh-CN" altLang="zh-CN" sz="3800" i="1">
                                <a:latin typeface="Cambria Math" panose="02040503050406030204" pitchFamily="18" charset="0"/>
                              </a:rPr>
                            </m:ctrlPr>
                          </m:radPr>
                          <m:deg/>
                          <m:e>
                            <m:nary>
                              <m:naryPr>
                                <m:chr m:val="∑"/>
                                <m:limLoc m:val="undOvr"/>
                                <m:subHide m:val="on"/>
                                <m:supHide m:val="on"/>
                                <m:ctrlPr>
                                  <a:rPr lang="zh-CN" altLang="zh-CN" sz="3800" i="1">
                                    <a:latin typeface="Cambria Math" panose="02040503050406030204" pitchFamily="18" charset="0"/>
                                  </a:rPr>
                                </m:ctrlPr>
                              </m:naryPr>
                              <m:sub/>
                              <m:sup/>
                              <m:e>
                                <m:sSup>
                                  <m:sSupPr>
                                    <m:ctrlPr>
                                      <a:rPr lang="zh-CN" altLang="zh-CN" sz="3800" i="1">
                                        <a:latin typeface="Cambria Math" panose="02040503050406030204" pitchFamily="18" charset="0"/>
                                      </a:rPr>
                                    </m:ctrlPr>
                                  </m:sSupPr>
                                  <m:e>
                                    <m:sSub>
                                      <m:sSubPr>
                                        <m:ctrlPr>
                                          <a:rPr lang="zh-CN" altLang="zh-CN" sz="3800" i="1">
                                            <a:latin typeface="Cambria Math" panose="02040503050406030204" pitchFamily="18" charset="0"/>
                                          </a:rPr>
                                        </m:ctrlPr>
                                      </m:sSubPr>
                                      <m:e>
                                        <m:r>
                                          <a:rPr lang="en-US" altLang="zh-CN" sz="3800" i="1">
                                            <a:latin typeface="Cambria Math" panose="02040503050406030204" pitchFamily="18" charset="0"/>
                                          </a:rPr>
                                          <m:t>𝑦</m:t>
                                        </m:r>
                                      </m:e>
                                      <m:sub>
                                        <m:r>
                                          <a:rPr lang="en-US" altLang="zh-CN" sz="3800" i="1">
                                            <a:latin typeface="Cambria Math" panose="02040503050406030204" pitchFamily="18" charset="0"/>
                                          </a:rPr>
                                          <m:t>𝑖</m:t>
                                        </m:r>
                                      </m:sub>
                                    </m:sSub>
                                  </m:e>
                                  <m:sup>
                                    <m:r>
                                      <a:rPr lang="en-US" altLang="zh-CN" sz="3800" i="1">
                                        <a:latin typeface="Cambria Math" panose="02040503050406030204" pitchFamily="18" charset="0"/>
                                      </a:rPr>
                                      <m:t>2</m:t>
                                    </m:r>
                                  </m:sup>
                                </m:sSup>
                              </m:e>
                            </m:nary>
                          </m:e>
                        </m:rad>
                        <m:r>
                          <a:rPr lang="en-US" altLang="zh-CN" sz="3800" i="1">
                            <a:latin typeface="Cambria Math" panose="02040503050406030204" pitchFamily="18" charset="0"/>
                          </a:rPr>
                          <m:t>−</m:t>
                        </m:r>
                        <m:nary>
                          <m:naryPr>
                            <m:chr m:val="∑"/>
                            <m:limLoc m:val="undOvr"/>
                            <m:subHide m:val="on"/>
                            <m:supHide m:val="on"/>
                            <m:ctrlPr>
                              <a:rPr lang="zh-CN" altLang="zh-CN" sz="3800" i="1">
                                <a:latin typeface="Cambria Math" panose="02040503050406030204" pitchFamily="18" charset="0"/>
                              </a:rPr>
                            </m:ctrlPr>
                          </m:naryPr>
                          <m:sub/>
                          <m:sup/>
                          <m:e>
                            <m:sSub>
                              <m:sSubPr>
                                <m:ctrlPr>
                                  <a:rPr lang="zh-CN" altLang="zh-CN" sz="3800" i="1">
                                    <a:latin typeface="Cambria Math" panose="02040503050406030204" pitchFamily="18" charset="0"/>
                                  </a:rPr>
                                </m:ctrlPr>
                              </m:sSubPr>
                              <m:e>
                                <m:r>
                                  <a:rPr lang="en-US" altLang="zh-CN" sz="3800" i="1">
                                    <a:latin typeface="Cambria Math" panose="02040503050406030204" pitchFamily="18" charset="0"/>
                                  </a:rPr>
                                  <m:t>𝑥</m:t>
                                </m:r>
                              </m:e>
                              <m:sub>
                                <m:r>
                                  <a:rPr lang="en-US" altLang="zh-CN" sz="3800" i="1">
                                    <a:latin typeface="Cambria Math" panose="02040503050406030204" pitchFamily="18" charset="0"/>
                                  </a:rPr>
                                  <m:t>𝑖</m:t>
                                </m:r>
                              </m:sub>
                            </m:sSub>
                          </m:e>
                        </m:nary>
                        <m:nary>
                          <m:naryPr>
                            <m:chr m:val="∑"/>
                            <m:limLoc m:val="undOvr"/>
                            <m:subHide m:val="on"/>
                            <m:supHide m:val="on"/>
                            <m:ctrlPr>
                              <a:rPr lang="zh-CN" altLang="zh-CN" sz="3800" i="1">
                                <a:latin typeface="Cambria Math" panose="02040503050406030204" pitchFamily="18" charset="0"/>
                              </a:rPr>
                            </m:ctrlPr>
                          </m:naryPr>
                          <m:sub/>
                          <m:sup/>
                          <m:e>
                            <m:sSub>
                              <m:sSubPr>
                                <m:ctrlPr>
                                  <a:rPr lang="zh-CN" altLang="zh-CN" sz="3800" i="1">
                                    <a:latin typeface="Cambria Math" panose="02040503050406030204" pitchFamily="18" charset="0"/>
                                  </a:rPr>
                                </m:ctrlPr>
                              </m:sSubPr>
                              <m:e>
                                <m:r>
                                  <a:rPr lang="en-US" altLang="zh-CN" sz="3800" i="1">
                                    <a:latin typeface="Cambria Math" panose="02040503050406030204" pitchFamily="18" charset="0"/>
                                  </a:rPr>
                                  <m:t>𝑦</m:t>
                                </m:r>
                              </m:e>
                              <m:sub>
                                <m:r>
                                  <a:rPr lang="en-US" altLang="zh-CN" sz="3800" i="1">
                                    <a:latin typeface="Cambria Math" panose="02040503050406030204" pitchFamily="18" charset="0"/>
                                  </a:rPr>
                                  <m:t>𝑖</m:t>
                                </m:r>
                              </m:sub>
                            </m:sSub>
                          </m:e>
                        </m:nary>
                      </m:den>
                    </m:f>
                  </m:oMath>
                </a14:m>
                <a:endParaRPr lang="zh-CN" altLang="zh-CN" sz="5100" dirty="0"/>
              </a:p>
              <a:p>
                <a:pPr marL="0" indent="0">
                  <a:buNone/>
                </a:pPr>
                <a:endParaRPr lang="en-US" altLang="zh-CN" dirty="0"/>
              </a:p>
              <a:p>
                <a:pPr marL="0" indent="0">
                  <a:buNone/>
                </a:pPr>
                <a:endParaRPr lang="zh-CN" altLang="en-US" dirty="0"/>
              </a:p>
            </p:txBody>
          </p:sp>
        </mc:Choice>
        <mc:Fallback xmlns="">
          <p:sp>
            <p:nvSpPr>
              <p:cNvPr id="3" name="内容占位符 2">
                <a:extLst>
                  <a:ext uri="{FF2B5EF4-FFF2-40B4-BE49-F238E27FC236}">
                    <a16:creationId xmlns:a16="http://schemas.microsoft.com/office/drawing/2014/main" id="{3D0CD926-7924-4DEA-A8A0-EC3A5AC42F29}"/>
                  </a:ext>
                </a:extLst>
              </p:cNvPr>
              <p:cNvSpPr>
                <a:spLocks noGrp="1" noRot="1" noChangeAspect="1" noMove="1" noResize="1" noEditPoints="1" noAdjustHandles="1" noChangeArrowheads="1" noChangeShapeType="1" noTextEdit="1"/>
              </p:cNvSpPr>
              <p:nvPr>
                <p:ph idx="1"/>
              </p:nvPr>
            </p:nvSpPr>
            <p:spPr>
              <a:xfrm>
                <a:off x="838200" y="2056031"/>
                <a:ext cx="10515600" cy="4351338"/>
              </a:xfrm>
              <a:blipFill>
                <a:blip r:embed="rId3"/>
                <a:stretch>
                  <a:fillRect l="-1043" t="-4202"/>
                </a:stretch>
              </a:blipFill>
            </p:spPr>
            <p:txBody>
              <a:bodyPr/>
              <a:lstStyle/>
              <a:p>
                <a:r>
                  <a:rPr lang="zh-CN" altLang="en-US">
                    <a:noFill/>
                  </a:rPr>
                  <a:t> </a:t>
                </a:r>
              </a:p>
            </p:txBody>
          </p:sp>
        </mc:Fallback>
      </mc:AlternateContent>
      <p:grpSp>
        <p:nvGrpSpPr>
          <p:cNvPr id="53" name="组合 52">
            <a:extLst>
              <a:ext uri="{FF2B5EF4-FFF2-40B4-BE49-F238E27FC236}">
                <a16:creationId xmlns:a16="http://schemas.microsoft.com/office/drawing/2014/main" id="{8FCB2ADF-4DD0-4926-86CC-72D5278DF9AD}"/>
              </a:ext>
            </a:extLst>
          </p:cNvPr>
          <p:cNvGrpSpPr/>
          <p:nvPr/>
        </p:nvGrpSpPr>
        <p:grpSpPr>
          <a:xfrm>
            <a:off x="7038661" y="3800475"/>
            <a:ext cx="2743514" cy="1177544"/>
            <a:chOff x="7295835" y="3619500"/>
            <a:chExt cx="2962589" cy="1314438"/>
          </a:xfrm>
        </p:grpSpPr>
        <p:sp>
          <p:nvSpPr>
            <p:cNvPr id="54" name="椭圆 53">
              <a:extLst>
                <a:ext uri="{FF2B5EF4-FFF2-40B4-BE49-F238E27FC236}">
                  <a16:creationId xmlns:a16="http://schemas.microsoft.com/office/drawing/2014/main" id="{7DB81E70-9088-4DCB-9A3E-EBFE03C47F16}"/>
                </a:ext>
              </a:extLst>
            </p:cNvPr>
            <p:cNvSpPr/>
            <p:nvPr/>
          </p:nvSpPr>
          <p:spPr>
            <a:xfrm>
              <a:off x="8296275" y="3743325"/>
              <a:ext cx="1066800" cy="1057271"/>
            </a:xfrm>
            <a:prstGeom prst="ellipse">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5" name="椭圆 54">
              <a:extLst>
                <a:ext uri="{FF2B5EF4-FFF2-40B4-BE49-F238E27FC236}">
                  <a16:creationId xmlns:a16="http://schemas.microsoft.com/office/drawing/2014/main" id="{E18F3F52-D726-47DA-BA4D-4F416F3EE2A7}"/>
                </a:ext>
              </a:extLst>
            </p:cNvPr>
            <p:cNvSpPr/>
            <p:nvPr/>
          </p:nvSpPr>
          <p:spPr>
            <a:xfrm>
              <a:off x="7553325" y="3724275"/>
              <a:ext cx="1066800" cy="1057271"/>
            </a:xfrm>
            <a:prstGeom prst="ellipse">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6" name="文本框 55">
              <a:extLst>
                <a:ext uri="{FF2B5EF4-FFF2-40B4-BE49-F238E27FC236}">
                  <a16:creationId xmlns:a16="http://schemas.microsoft.com/office/drawing/2014/main" id="{83738D96-CEE7-48AD-BD22-AC1D203EE27E}"/>
                </a:ext>
              </a:extLst>
            </p:cNvPr>
            <p:cNvSpPr txBox="1"/>
            <p:nvPr/>
          </p:nvSpPr>
          <p:spPr>
            <a:xfrm>
              <a:off x="9404625" y="4037232"/>
              <a:ext cx="853799"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0000"/>
                  </a:solidFill>
                  <a:effectLst/>
                  <a:uLnTx/>
                  <a:uFillTx/>
                  <a:latin typeface="等线" panose="020F0502020204030204"/>
                  <a:ea typeface="等线" panose="02010600030101010101" pitchFamily="2" charset="-122"/>
                </a:rPr>
                <a:t>Union</a:t>
              </a:r>
              <a:endParaRPr kumimoji="0" lang="zh-CN" altLang="en-US" sz="1800" b="0" i="0" u="none" strike="noStrike" kern="0" cap="none" spc="0" normalizeH="0" baseline="0" noProof="0" dirty="0">
                <a:ln>
                  <a:noFill/>
                </a:ln>
                <a:solidFill>
                  <a:srgbClr val="FF0000"/>
                </a:solidFill>
                <a:effectLst/>
                <a:uLnTx/>
                <a:uFillTx/>
                <a:latin typeface="等线" panose="020F0502020204030204"/>
                <a:ea typeface="等线" panose="02010600030101010101" pitchFamily="2" charset="-122"/>
              </a:endParaRPr>
            </a:p>
          </p:txBody>
        </p:sp>
        <p:sp>
          <p:nvSpPr>
            <p:cNvPr id="57" name="矩形 56">
              <a:extLst>
                <a:ext uri="{FF2B5EF4-FFF2-40B4-BE49-F238E27FC236}">
                  <a16:creationId xmlns:a16="http://schemas.microsoft.com/office/drawing/2014/main" id="{0648297D-87C4-4DBA-94D4-6585FFCD3F3D}"/>
                </a:ext>
              </a:extLst>
            </p:cNvPr>
            <p:cNvSpPr/>
            <p:nvPr/>
          </p:nvSpPr>
          <p:spPr>
            <a:xfrm>
              <a:off x="7295835" y="3619500"/>
              <a:ext cx="2934014" cy="1314438"/>
            </a:xfrm>
            <a:prstGeom prst="rect">
              <a:avLst/>
            </a:prstGeom>
            <a:noFill/>
            <a:ln w="254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
        <p:nvSpPr>
          <p:cNvPr id="58" name="椭圆 57">
            <a:extLst>
              <a:ext uri="{FF2B5EF4-FFF2-40B4-BE49-F238E27FC236}">
                <a16:creationId xmlns:a16="http://schemas.microsoft.com/office/drawing/2014/main" id="{067083BD-7A19-4A8B-A85E-DD0924956064}"/>
              </a:ext>
            </a:extLst>
          </p:cNvPr>
          <p:cNvSpPr/>
          <p:nvPr/>
        </p:nvSpPr>
        <p:spPr>
          <a:xfrm>
            <a:off x="7965120" y="5206804"/>
            <a:ext cx="987913" cy="947160"/>
          </a:xfrm>
          <a:prstGeom prst="ellipse">
            <a:avLst/>
          </a:prstGeom>
          <a:noFill/>
          <a:ln w="12700" cap="flat" cmpd="sng" algn="ctr">
            <a:solidFill>
              <a:schemeClr val="accent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9" name="椭圆 58">
            <a:extLst>
              <a:ext uri="{FF2B5EF4-FFF2-40B4-BE49-F238E27FC236}">
                <a16:creationId xmlns:a16="http://schemas.microsoft.com/office/drawing/2014/main" id="{560A35E6-2885-4674-AC63-A2ADC97F6974}"/>
              </a:ext>
            </a:extLst>
          </p:cNvPr>
          <p:cNvSpPr/>
          <p:nvPr/>
        </p:nvSpPr>
        <p:spPr>
          <a:xfrm>
            <a:off x="7277109" y="5189738"/>
            <a:ext cx="987913" cy="947160"/>
          </a:xfrm>
          <a:prstGeom prst="ellipse">
            <a:avLst/>
          </a:prstGeom>
          <a:noFill/>
          <a:ln w="12700" cap="flat" cmpd="sng" algn="ctr">
            <a:solidFill>
              <a:schemeClr val="accent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60" name="文本框 59">
            <a:extLst>
              <a:ext uri="{FF2B5EF4-FFF2-40B4-BE49-F238E27FC236}">
                <a16:creationId xmlns:a16="http://schemas.microsoft.com/office/drawing/2014/main" id="{93EA0118-8797-4E99-885B-0E075F0FB778}"/>
              </a:ext>
            </a:extLst>
          </p:cNvPr>
          <p:cNvSpPr txBox="1"/>
          <p:nvPr/>
        </p:nvSpPr>
        <p:spPr>
          <a:xfrm>
            <a:off x="8891290" y="5470102"/>
            <a:ext cx="890885" cy="579018"/>
          </a:xfrm>
          <a:prstGeom prst="rect">
            <a:avLst/>
          </a:prstGeom>
          <a:noFill/>
        </p:spPr>
        <p:txBody>
          <a:bodyPr wrap="square" rtlCol="0">
            <a:spAutoFit/>
          </a:bodyPr>
          <a:lstStyle/>
          <a:p>
            <a:r>
              <a:rPr lang="en-US" altLang="zh-CN" dirty="0">
                <a:solidFill>
                  <a:srgbClr val="FF0000"/>
                </a:solidFill>
                <a:latin typeface="等线" panose="020F0502020204030204"/>
                <a:ea typeface="等线" panose="02010600030101010101" pitchFamily="2" charset="-122"/>
              </a:rPr>
              <a:t>Inter-</a:t>
            </a:r>
          </a:p>
          <a:p>
            <a:r>
              <a:rPr lang="en-US" altLang="zh-CN" dirty="0">
                <a:solidFill>
                  <a:srgbClr val="FF0000"/>
                </a:solidFill>
                <a:latin typeface="等线" panose="020F0502020204030204"/>
                <a:ea typeface="等线" panose="02010600030101010101" pitchFamily="2" charset="-122"/>
              </a:rPr>
              <a:t>section</a:t>
            </a:r>
            <a:endParaRPr lang="zh-CN" altLang="en-US" dirty="0">
              <a:solidFill>
                <a:srgbClr val="FF0000"/>
              </a:solidFill>
              <a:latin typeface="等线" panose="020F0502020204030204"/>
              <a:ea typeface="等线" panose="02010600030101010101" pitchFamily="2" charset="-122"/>
            </a:endParaRPr>
          </a:p>
        </p:txBody>
      </p:sp>
      <p:sp>
        <p:nvSpPr>
          <p:cNvPr id="61" name="矩形 60">
            <a:extLst>
              <a:ext uri="{FF2B5EF4-FFF2-40B4-BE49-F238E27FC236}">
                <a16:creationId xmlns:a16="http://schemas.microsoft.com/office/drawing/2014/main" id="{408CC6F9-1873-4AF3-B237-C782BE6F7711}"/>
              </a:ext>
            </a:extLst>
          </p:cNvPr>
          <p:cNvSpPr/>
          <p:nvPr/>
        </p:nvSpPr>
        <p:spPr>
          <a:xfrm>
            <a:off x="7038660" y="5095875"/>
            <a:ext cx="2717052" cy="1177544"/>
          </a:xfrm>
          <a:prstGeom prst="rect">
            <a:avLst/>
          </a:prstGeom>
          <a:noFill/>
          <a:ln w="254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62" name="任意多边形: 形状 61">
            <a:extLst>
              <a:ext uri="{FF2B5EF4-FFF2-40B4-BE49-F238E27FC236}">
                <a16:creationId xmlns:a16="http://schemas.microsoft.com/office/drawing/2014/main" id="{937D5FA1-E31D-46DD-92E4-1DDE4F42A816}"/>
              </a:ext>
            </a:extLst>
          </p:cNvPr>
          <p:cNvSpPr/>
          <p:nvPr/>
        </p:nvSpPr>
        <p:spPr>
          <a:xfrm>
            <a:off x="7962774" y="5331291"/>
            <a:ext cx="299903" cy="676432"/>
          </a:xfrm>
          <a:custGeom>
            <a:avLst/>
            <a:gdLst>
              <a:gd name="connsiteX0" fmla="*/ 159692 w 299903"/>
              <a:gd name="connsiteY0" fmla="*/ 0 h 676432"/>
              <a:gd name="connsiteX1" fmla="*/ 215543 w 299903"/>
              <a:gd name="connsiteY1" fmla="*/ 64900 h 676432"/>
              <a:gd name="connsiteX2" fmla="*/ 299903 w 299903"/>
              <a:gd name="connsiteY2" fmla="*/ 329683 h 676432"/>
              <a:gd name="connsiteX3" fmla="*/ 155227 w 299903"/>
              <a:gd name="connsiteY3" fmla="*/ 664555 h 676432"/>
              <a:gd name="connsiteX4" fmla="*/ 140212 w 299903"/>
              <a:gd name="connsiteY4" fmla="*/ 676432 h 676432"/>
              <a:gd name="connsiteX5" fmla="*/ 84360 w 299903"/>
              <a:gd name="connsiteY5" fmla="*/ 611532 h 676432"/>
              <a:gd name="connsiteX6" fmla="*/ 0 w 299903"/>
              <a:gd name="connsiteY6" fmla="*/ 346749 h 676432"/>
              <a:gd name="connsiteX7" fmla="*/ 144677 w 299903"/>
              <a:gd name="connsiteY7" fmla="*/ 11878 h 676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9903" h="676432">
                <a:moveTo>
                  <a:pt x="159692" y="0"/>
                </a:moveTo>
                <a:lnTo>
                  <a:pt x="215543" y="64900"/>
                </a:lnTo>
                <a:cubicBezTo>
                  <a:pt x="268804" y="140484"/>
                  <a:pt x="299903" y="231602"/>
                  <a:pt x="299903" y="329683"/>
                </a:cubicBezTo>
                <a:cubicBezTo>
                  <a:pt x="299903" y="460459"/>
                  <a:pt x="244615" y="578854"/>
                  <a:pt x="155227" y="664555"/>
                </a:cubicBezTo>
                <a:lnTo>
                  <a:pt x="140212" y="676432"/>
                </a:lnTo>
                <a:lnTo>
                  <a:pt x="84360" y="611532"/>
                </a:lnTo>
                <a:cubicBezTo>
                  <a:pt x="31100" y="535948"/>
                  <a:pt x="0" y="444831"/>
                  <a:pt x="0" y="346749"/>
                </a:cubicBezTo>
                <a:cubicBezTo>
                  <a:pt x="0" y="215974"/>
                  <a:pt x="55288" y="97579"/>
                  <a:pt x="144677" y="11878"/>
                </a:cubicBezTo>
                <a:close/>
              </a:path>
            </a:pathLst>
          </a:custGeom>
          <a:solidFill>
            <a:srgbClr val="5B9BD5"/>
          </a:solidFill>
          <a:ln w="12700" cap="flat" cmpd="sng" algn="ctr">
            <a:solidFill>
              <a:srgbClr val="4472C4"/>
            </a:solid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nvGrpSpPr>
          <p:cNvPr id="63" name="组合 62">
            <a:extLst>
              <a:ext uri="{FF2B5EF4-FFF2-40B4-BE49-F238E27FC236}">
                <a16:creationId xmlns:a16="http://schemas.microsoft.com/office/drawing/2014/main" id="{461FAC12-65E8-4865-93EB-6253F96149BD}"/>
              </a:ext>
            </a:extLst>
          </p:cNvPr>
          <p:cNvGrpSpPr/>
          <p:nvPr/>
        </p:nvGrpSpPr>
        <p:grpSpPr>
          <a:xfrm>
            <a:off x="7007864" y="1799182"/>
            <a:ext cx="3728085" cy="1387800"/>
            <a:chOff x="7000875" y="1694865"/>
            <a:chExt cx="3728085" cy="1387800"/>
          </a:xfrm>
        </p:grpSpPr>
        <p:cxnSp>
          <p:nvCxnSpPr>
            <p:cNvPr id="64" name="直接箭头连接符 63">
              <a:extLst>
                <a:ext uri="{FF2B5EF4-FFF2-40B4-BE49-F238E27FC236}">
                  <a16:creationId xmlns:a16="http://schemas.microsoft.com/office/drawing/2014/main" id="{E0F6F45B-6A82-468D-9B97-614A0B73DCDA}"/>
                </a:ext>
              </a:extLst>
            </p:cNvPr>
            <p:cNvCxnSpPr>
              <a:cxnSpLocks/>
            </p:cNvCxnSpPr>
            <p:nvPr/>
          </p:nvCxnSpPr>
          <p:spPr>
            <a:xfrm>
              <a:off x="7000875" y="3069670"/>
              <a:ext cx="1590675"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a:extLst>
                <a:ext uri="{FF2B5EF4-FFF2-40B4-BE49-F238E27FC236}">
                  <a16:creationId xmlns:a16="http://schemas.microsoft.com/office/drawing/2014/main" id="{E2867735-1CC0-4968-8020-037696AC60F1}"/>
                </a:ext>
              </a:extLst>
            </p:cNvPr>
            <p:cNvCxnSpPr>
              <a:cxnSpLocks/>
            </p:cNvCxnSpPr>
            <p:nvPr/>
          </p:nvCxnSpPr>
          <p:spPr>
            <a:xfrm flipV="1">
              <a:off x="7000875" y="2085975"/>
              <a:ext cx="1285875" cy="98369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6" name="文本框 65">
              <a:extLst>
                <a:ext uri="{FF2B5EF4-FFF2-40B4-BE49-F238E27FC236}">
                  <a16:creationId xmlns:a16="http://schemas.microsoft.com/office/drawing/2014/main" id="{DD170C5F-41B5-4CA3-8367-F631BE41C301}"/>
                </a:ext>
              </a:extLst>
            </p:cNvPr>
            <p:cNvSpPr txBox="1"/>
            <p:nvPr/>
          </p:nvSpPr>
          <p:spPr>
            <a:xfrm>
              <a:off x="8632022" y="2416195"/>
              <a:ext cx="2096938" cy="646331"/>
            </a:xfrm>
            <a:prstGeom prst="rect">
              <a:avLst/>
            </a:prstGeom>
            <a:noFill/>
          </p:spPr>
          <p:txBody>
            <a:bodyPr wrap="square" rtlCol="0">
              <a:spAutoFit/>
            </a:bodyPr>
            <a:lstStyle/>
            <a:p>
              <a:r>
                <a:rPr lang="en-US" altLang="zh-CN" dirty="0">
                  <a:solidFill>
                    <a:srgbClr val="FF0000"/>
                  </a:solidFill>
                </a:rPr>
                <a:t>Intersection angle of 2 vectors</a:t>
              </a:r>
              <a:endParaRPr lang="zh-CN" altLang="en-US" dirty="0">
                <a:solidFill>
                  <a:srgbClr val="FF0000"/>
                </a:solidFill>
              </a:endParaRPr>
            </a:p>
          </p:txBody>
        </p:sp>
        <mc:AlternateContent xmlns:mc="http://schemas.openxmlformats.org/markup-compatibility/2006" xmlns:p14="http://schemas.microsoft.com/office/powerpoint/2010/main">
          <mc:Choice Requires="p14">
            <p:contentPart p14:bwMode="auto" r:id="rId4">
              <p14:nvContentPartPr>
                <p14:cNvPr id="67" name="墨迹 66">
                  <a:extLst>
                    <a:ext uri="{FF2B5EF4-FFF2-40B4-BE49-F238E27FC236}">
                      <a16:creationId xmlns:a16="http://schemas.microsoft.com/office/drawing/2014/main" id="{121FDDF8-78D4-49F2-883B-C3E3D3F0BA74}"/>
                    </a:ext>
                  </a:extLst>
                </p14:cNvPr>
                <p14:cNvContentPartPr/>
                <p14:nvPr/>
              </p14:nvContentPartPr>
              <p14:xfrm>
                <a:off x="7295835" y="2818785"/>
                <a:ext cx="134640" cy="263880"/>
              </p14:xfrm>
            </p:contentPart>
          </mc:Choice>
          <mc:Fallback xmlns="">
            <p:pic>
              <p:nvPicPr>
                <p:cNvPr id="29" name="墨迹 28">
                  <a:extLst>
                    <a:ext uri="{FF2B5EF4-FFF2-40B4-BE49-F238E27FC236}">
                      <a16:creationId xmlns:a16="http://schemas.microsoft.com/office/drawing/2014/main" id="{A96EC604-587D-4B42-B516-CDD86C1EF073}"/>
                    </a:ext>
                  </a:extLst>
                </p:cNvPr>
                <p:cNvPicPr/>
                <p:nvPr/>
              </p:nvPicPr>
              <p:blipFill>
                <a:blip r:embed="rId5"/>
                <a:stretch>
                  <a:fillRect/>
                </a:stretch>
              </p:blipFill>
              <p:spPr>
                <a:xfrm>
                  <a:off x="7287195" y="2809785"/>
                  <a:ext cx="152280" cy="2815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8" name="墨迹 67">
                  <a:extLst>
                    <a:ext uri="{FF2B5EF4-FFF2-40B4-BE49-F238E27FC236}">
                      <a16:creationId xmlns:a16="http://schemas.microsoft.com/office/drawing/2014/main" id="{1C599AC8-C77F-420F-BB86-933210DCD29E}"/>
                    </a:ext>
                  </a:extLst>
                </p14:cNvPr>
                <p14:cNvContentPartPr/>
                <p14:nvPr/>
              </p14:nvContentPartPr>
              <p14:xfrm>
                <a:off x="9610275" y="1694865"/>
                <a:ext cx="360" cy="360"/>
              </p14:xfrm>
            </p:contentPart>
          </mc:Choice>
          <mc:Fallback xmlns="">
            <p:pic>
              <p:nvPicPr>
                <p:cNvPr id="30" name="墨迹 29">
                  <a:extLst>
                    <a:ext uri="{FF2B5EF4-FFF2-40B4-BE49-F238E27FC236}">
                      <a16:creationId xmlns:a16="http://schemas.microsoft.com/office/drawing/2014/main" id="{519FC86A-DC93-4CFE-8890-94540A418752}"/>
                    </a:ext>
                  </a:extLst>
                </p:cNvPr>
                <p:cNvPicPr/>
                <p:nvPr/>
              </p:nvPicPr>
              <p:blipFill>
                <a:blip r:embed="rId7"/>
                <a:stretch>
                  <a:fillRect/>
                </a:stretch>
              </p:blipFill>
              <p:spPr>
                <a:xfrm>
                  <a:off x="9601635" y="1686225"/>
                  <a:ext cx="18000" cy="18000"/>
                </a:xfrm>
                <a:prstGeom prst="rect">
                  <a:avLst/>
                </a:prstGeom>
              </p:spPr>
            </p:pic>
          </mc:Fallback>
        </mc:AlternateContent>
        <mc:AlternateContent xmlns:mc="http://schemas.openxmlformats.org/markup-compatibility/2006" xmlns:a14="http://schemas.microsoft.com/office/drawing/2010/main">
          <mc:Choice Requires="a14">
            <p:sp>
              <p:nvSpPr>
                <p:cNvPr id="69" name="文本框 68">
                  <a:extLst>
                    <a:ext uri="{FF2B5EF4-FFF2-40B4-BE49-F238E27FC236}">
                      <a16:creationId xmlns:a16="http://schemas.microsoft.com/office/drawing/2014/main" id="{C701E927-E1AB-4DDB-A228-9E2A30425356}"/>
                    </a:ext>
                  </a:extLst>
                </p:cNvPr>
                <p:cNvSpPr txBox="1"/>
                <p:nvPr/>
              </p:nvSpPr>
              <p:spPr>
                <a:xfrm>
                  <a:off x="7633951" y="2716471"/>
                  <a:ext cx="19909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𝜃</m:t>
                        </m:r>
                      </m:oMath>
                    </m:oMathPara>
                  </a14:m>
                  <a:endParaRPr lang="zh-CN" altLang="en-US" dirty="0"/>
                </a:p>
              </p:txBody>
            </p:sp>
          </mc:Choice>
          <mc:Fallback xmlns="">
            <p:sp>
              <p:nvSpPr>
                <p:cNvPr id="31" name="文本框 30">
                  <a:extLst>
                    <a:ext uri="{FF2B5EF4-FFF2-40B4-BE49-F238E27FC236}">
                      <a16:creationId xmlns:a16="http://schemas.microsoft.com/office/drawing/2014/main" id="{2A41424B-B20E-4A49-A43A-DA197DFB6A0E}"/>
                    </a:ext>
                  </a:extLst>
                </p:cNvPr>
                <p:cNvSpPr txBox="1">
                  <a:spLocks noRot="1" noChangeAspect="1" noMove="1" noResize="1" noEditPoints="1" noAdjustHandles="1" noChangeArrowheads="1" noChangeShapeType="1" noTextEdit="1"/>
                </p:cNvSpPr>
                <p:nvPr/>
              </p:nvSpPr>
              <p:spPr>
                <a:xfrm>
                  <a:off x="7633951" y="2716471"/>
                  <a:ext cx="199093" cy="276999"/>
                </a:xfrm>
                <a:prstGeom prst="rect">
                  <a:avLst/>
                </a:prstGeom>
                <a:blipFill>
                  <a:blip r:embed="rId8"/>
                  <a:stretch>
                    <a:fillRect l="-24242" r="-21212" b="-6667"/>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41543683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2">
            <a:extLst>
              <a:ext uri="{FF2B5EF4-FFF2-40B4-BE49-F238E27FC236}">
                <a16:creationId xmlns:a16="http://schemas.microsoft.com/office/drawing/2014/main" id="{BE33D88E-3360-427D-B4A5-66CE910363C3}"/>
              </a:ext>
            </a:extLst>
          </p:cNvPr>
          <p:cNvSpPr txBox="1">
            <a:spLocks/>
          </p:cNvSpPr>
          <p:nvPr/>
        </p:nvSpPr>
        <p:spPr>
          <a:xfrm>
            <a:off x="1381760" y="3429000"/>
            <a:ext cx="11080750" cy="1500187"/>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8000" b="1" dirty="0">
                <a:latin typeface="Arial" panose="020B0604020202020204" pitchFamily="34" charset="0"/>
                <a:ea typeface="+mn-ea"/>
                <a:cs typeface="Arial" panose="020B0604020202020204" pitchFamily="34" charset="0"/>
                <a:sym typeface="Arial" panose="020B0604020202020204" pitchFamily="34" charset="0"/>
              </a:rPr>
              <a:t>               5</a:t>
            </a:r>
            <a:r>
              <a:rPr lang="en-US" altLang="zh-CN" sz="5400" b="1" dirty="0">
                <a:latin typeface="Arial" panose="020B0604020202020204" pitchFamily="34" charset="0"/>
                <a:ea typeface="+mn-ea"/>
                <a:cs typeface="Arial" panose="020B0604020202020204" pitchFamily="34" charset="0"/>
                <a:sym typeface="Arial" panose="020B0604020202020204" pitchFamily="34" charset="0"/>
              </a:rPr>
              <a:t> </a:t>
            </a:r>
            <a:br>
              <a:rPr lang="en-US" altLang="zh-CN" sz="5400" b="1" dirty="0">
                <a:latin typeface="Arial" panose="020B0604020202020204" pitchFamily="34" charset="0"/>
                <a:ea typeface="+mn-ea"/>
                <a:cs typeface="Arial" panose="020B0604020202020204" pitchFamily="34" charset="0"/>
                <a:sym typeface="Arial" panose="020B0604020202020204" pitchFamily="34" charset="0"/>
              </a:rPr>
            </a:br>
            <a:r>
              <a:rPr lang="en-US" altLang="zh-CN" sz="4400" b="1" dirty="0">
                <a:latin typeface="Arial" panose="020B0604020202020204" pitchFamily="34" charset="0"/>
                <a:ea typeface="+mn-ea"/>
                <a:cs typeface="Arial" panose="020B0604020202020204" pitchFamily="34" charset="0"/>
                <a:sym typeface="Arial" panose="020B0604020202020204" pitchFamily="34" charset="0"/>
              </a:rPr>
              <a:t>Recommendation System Application </a:t>
            </a:r>
            <a:br>
              <a:rPr lang="en-US" altLang="zh-CN" sz="4400" b="1" dirty="0">
                <a:latin typeface="Arial" panose="020B0604020202020204" pitchFamily="34" charset="0"/>
                <a:ea typeface="+mn-ea"/>
                <a:cs typeface="Arial" panose="020B0604020202020204" pitchFamily="34" charset="0"/>
                <a:sym typeface="Arial" panose="020B0604020202020204" pitchFamily="34" charset="0"/>
              </a:rPr>
            </a:br>
            <a:r>
              <a:rPr lang="en-US" altLang="zh-CN" sz="4400" b="1" dirty="0">
                <a:latin typeface="Arial" panose="020B0604020202020204" pitchFamily="34" charset="0"/>
                <a:ea typeface="+mn-ea"/>
                <a:cs typeface="Arial" panose="020B0604020202020204" pitchFamily="34" charset="0"/>
                <a:sym typeface="Arial" panose="020B0604020202020204" pitchFamily="34" charset="0"/>
              </a:rPr>
              <a:t>     </a:t>
            </a:r>
            <a:r>
              <a:rPr lang="en-US" altLang="zh-CN" sz="4000" b="1" dirty="0">
                <a:latin typeface="Arial" panose="020B0604020202020204" pitchFamily="34" charset="0"/>
                <a:ea typeface="+mn-ea"/>
                <a:cs typeface="Arial" panose="020B0604020202020204" pitchFamily="34" charset="0"/>
                <a:sym typeface="Arial" panose="020B0604020202020204" pitchFamily="34" charset="0"/>
              </a:rPr>
              <a:t>-</a:t>
            </a:r>
            <a:r>
              <a:rPr lang="en-US" altLang="zh-CN" sz="3200" dirty="0">
                <a:latin typeface="Arial" panose="020B0604020202020204" pitchFamily="34" charset="0"/>
                <a:ea typeface="+mn-ea"/>
                <a:cs typeface="Arial" panose="020B0604020202020204" pitchFamily="34" charset="0"/>
                <a:sym typeface="Arial" panose="020B0604020202020204" pitchFamily="34" charset="0"/>
              </a:rPr>
              <a:t>Roommate matching of S. H. Ho College </a:t>
            </a:r>
            <a:endParaRPr lang="en-US" altLang="zh-CN" sz="4400" dirty="0">
              <a:latin typeface="Arial" panose="020B0604020202020204" pitchFamily="34" charset="0"/>
              <a:ea typeface="+mn-ea"/>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1442265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3ACF6D0-00DF-4FA4-B39C-70CBF00F3025}"/>
              </a:ext>
            </a:extLst>
          </p:cNvPr>
          <p:cNvSpPr>
            <a:spLocks noGrp="1"/>
          </p:cNvSpPr>
          <p:nvPr>
            <p:ph type="title"/>
          </p:nvPr>
        </p:nvSpPr>
        <p:spPr>
          <a:xfrm>
            <a:off x="549275" y="2850356"/>
            <a:ext cx="11080750" cy="1500187"/>
          </a:xfrm>
        </p:spPr>
        <p:txBody>
          <a:bodyPr>
            <a:noAutofit/>
          </a:bodyPr>
          <a:lstStyle/>
          <a:p>
            <a:pPr algn="ctr"/>
            <a:r>
              <a:rPr lang="en-US" altLang="zh-CN" sz="11500" b="1" dirty="0">
                <a:latin typeface="Arial" panose="020B0604020202020204" pitchFamily="34" charset="0"/>
                <a:ea typeface="+mn-ea"/>
                <a:cs typeface="Arial" panose="020B0604020202020204" pitchFamily="34" charset="0"/>
                <a:sym typeface="Arial" panose="020B0604020202020204" pitchFamily="34" charset="0"/>
              </a:rPr>
              <a:t>1</a:t>
            </a:r>
            <a:r>
              <a:rPr lang="en-US" altLang="zh-CN" sz="7200" b="1" dirty="0">
                <a:latin typeface="Arial" panose="020B0604020202020204" pitchFamily="34" charset="0"/>
                <a:ea typeface="+mn-ea"/>
                <a:cs typeface="Arial" panose="020B0604020202020204" pitchFamily="34" charset="0"/>
                <a:sym typeface="Arial" panose="020B0604020202020204" pitchFamily="34" charset="0"/>
              </a:rPr>
              <a:t> </a:t>
            </a:r>
            <a:br>
              <a:rPr lang="en-US" altLang="zh-CN" sz="7200" b="1" dirty="0">
                <a:latin typeface="Arial" panose="020B0604020202020204" pitchFamily="34" charset="0"/>
                <a:ea typeface="+mn-ea"/>
                <a:cs typeface="Arial" panose="020B0604020202020204" pitchFamily="34" charset="0"/>
                <a:sym typeface="Arial" panose="020B0604020202020204" pitchFamily="34" charset="0"/>
              </a:rPr>
            </a:br>
            <a:r>
              <a:rPr lang="en-US" altLang="zh-CN" b="1" dirty="0">
                <a:latin typeface="Arial" panose="020B0604020202020204" pitchFamily="34" charset="0"/>
                <a:ea typeface="+mn-ea"/>
                <a:cs typeface="Arial" panose="020B0604020202020204" pitchFamily="34" charset="0"/>
                <a:sym typeface="Arial" panose="020B0604020202020204" pitchFamily="34" charset="0"/>
              </a:rPr>
              <a:t>Introduction</a:t>
            </a:r>
            <a:endParaRPr lang="zh-CN" altLang="en-US" sz="7200" b="1" dirty="0">
              <a:latin typeface="Arial" panose="020B0604020202020204" pitchFamily="34" charset="0"/>
              <a:ea typeface="+mn-ea"/>
              <a:cs typeface="Arial" panose="020B0604020202020204" pitchFamily="34" charset="0"/>
              <a:sym typeface="Arial" panose="020B0604020202020204" pitchFamily="34" charset="0"/>
            </a:endParaRPr>
          </a:p>
        </p:txBody>
      </p:sp>
      <p:sp>
        <p:nvSpPr>
          <p:cNvPr id="4" name="文本占位符 3">
            <a:extLst>
              <a:ext uri="{FF2B5EF4-FFF2-40B4-BE49-F238E27FC236}">
                <a16:creationId xmlns:a16="http://schemas.microsoft.com/office/drawing/2014/main" id="{03C67AE3-094F-4F97-BFAF-A3D763F6B71E}"/>
              </a:ext>
            </a:extLst>
          </p:cNvPr>
          <p:cNvSpPr>
            <a:spLocks noGrp="1"/>
          </p:cNvSpPr>
          <p:nvPr>
            <p:ph type="body" idx="1"/>
          </p:nvPr>
        </p:nvSpPr>
        <p:spPr/>
        <p:txBody>
          <a:bodyPr/>
          <a:lstStyle/>
          <a:p>
            <a:endParaRPr lang="zh-CN" altLang="en-US">
              <a:latin typeface="Arial" panose="020B0604020202020204" pitchFamily="34" charset="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6269924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1AF75E-EEA6-47BA-97A0-BE8C816ECF9C}"/>
              </a:ext>
            </a:extLst>
          </p:cNvPr>
          <p:cNvSpPr>
            <a:spLocks noGrp="1"/>
          </p:cNvSpPr>
          <p:nvPr>
            <p:ph type="title"/>
          </p:nvPr>
        </p:nvSpPr>
        <p:spPr/>
        <p:txBody>
          <a:bodyPr>
            <a:noAutofit/>
          </a:bodyPr>
          <a:lstStyle/>
          <a:p>
            <a:r>
              <a:rPr lang="en-US" altLang="zh-CN" sz="4400" dirty="0"/>
              <a:t>5. Overview</a:t>
            </a:r>
            <a:endParaRPr lang="zh-CN" altLang="en-US" sz="4400" dirty="0"/>
          </a:p>
        </p:txBody>
      </p:sp>
      <p:sp>
        <p:nvSpPr>
          <p:cNvPr id="3" name="内容占位符 2">
            <a:extLst>
              <a:ext uri="{FF2B5EF4-FFF2-40B4-BE49-F238E27FC236}">
                <a16:creationId xmlns:a16="http://schemas.microsoft.com/office/drawing/2014/main" id="{D4D1D293-CEC1-46C2-BB0F-E6232460176E}"/>
              </a:ext>
            </a:extLst>
          </p:cNvPr>
          <p:cNvSpPr>
            <a:spLocks noGrp="1"/>
          </p:cNvSpPr>
          <p:nvPr>
            <p:ph idx="1"/>
          </p:nvPr>
        </p:nvSpPr>
        <p:spPr>
          <a:xfrm>
            <a:off x="838200" y="1825624"/>
            <a:ext cx="10988040" cy="4575175"/>
          </a:xfrm>
        </p:spPr>
        <p:txBody>
          <a:bodyPr>
            <a:normAutofit fontScale="92500" lnSpcReduction="20000"/>
          </a:bodyPr>
          <a:lstStyle/>
          <a:p>
            <a:pPr>
              <a:buFont typeface="Wingdings" panose="05000000000000000000" pitchFamily="2" charset="2"/>
              <a:buChar char="u"/>
            </a:pPr>
            <a:r>
              <a:rPr lang="en-US" altLang="zh-CN" sz="3000" b="1" dirty="0"/>
              <a:t>Objective</a:t>
            </a:r>
          </a:p>
          <a:p>
            <a:pPr marL="0" indent="0">
              <a:buNone/>
            </a:pPr>
            <a:r>
              <a:rPr lang="en-US" altLang="zh-CN" sz="2000" dirty="0"/>
              <a:t>   - </a:t>
            </a:r>
            <a:r>
              <a:rPr lang="en-US" altLang="zh-CN" sz="2200" dirty="0"/>
              <a:t>4-person room matching based on student hobby similarity</a:t>
            </a:r>
          </a:p>
          <a:p>
            <a:pPr marL="0" indent="0">
              <a:buNone/>
            </a:pPr>
            <a:endParaRPr lang="en-US" altLang="zh-CN" sz="2000" dirty="0"/>
          </a:p>
          <a:p>
            <a:pPr>
              <a:buFont typeface="Wingdings" panose="05000000000000000000" pitchFamily="2" charset="2"/>
              <a:buChar char="u"/>
            </a:pPr>
            <a:r>
              <a:rPr lang="en-US" altLang="zh-CN" sz="3000" b="1" dirty="0"/>
              <a:t>Python programming method</a:t>
            </a:r>
          </a:p>
          <a:p>
            <a:pPr marL="0" indent="0">
              <a:buNone/>
            </a:pPr>
            <a:r>
              <a:rPr lang="en-US" altLang="zh-CN" sz="2000" dirty="0"/>
              <a:t>  - </a:t>
            </a:r>
            <a:r>
              <a:rPr lang="en-US" altLang="zh-CN" sz="2200" dirty="0"/>
              <a:t>Data Processing </a:t>
            </a:r>
          </a:p>
          <a:p>
            <a:pPr marL="0" indent="0">
              <a:buNone/>
            </a:pPr>
            <a:r>
              <a:rPr lang="en-US" altLang="zh-CN" sz="2200" dirty="0"/>
              <a:t>  - Calculate Cosine Similarity </a:t>
            </a:r>
          </a:p>
          <a:p>
            <a:pPr marL="0" indent="0">
              <a:buNone/>
            </a:pPr>
            <a:r>
              <a:rPr lang="en-US" altLang="zh-CN" sz="2200" dirty="0"/>
              <a:t>  - Greed Algorithm</a:t>
            </a:r>
          </a:p>
          <a:p>
            <a:pPr marL="0" indent="0">
              <a:buNone/>
            </a:pPr>
            <a:endParaRPr lang="en-US" altLang="zh-CN" sz="2000" dirty="0"/>
          </a:p>
          <a:p>
            <a:pPr>
              <a:buFont typeface="Wingdings" panose="05000000000000000000" pitchFamily="2" charset="2"/>
              <a:buChar char="u"/>
            </a:pPr>
            <a:r>
              <a:rPr lang="en-US" altLang="zh-CN" sz="3000" b="1" dirty="0"/>
              <a:t>Reference</a:t>
            </a:r>
          </a:p>
          <a:p>
            <a:pPr marL="0" indent="0">
              <a:buNone/>
            </a:pPr>
            <a:r>
              <a:rPr lang="en-US" altLang="zh-CN" sz="2000" dirty="0"/>
              <a:t>  </a:t>
            </a:r>
            <a:r>
              <a:rPr lang="en-US" altLang="zh-CN" sz="2200" dirty="0"/>
              <a:t>- Data structures method from </a:t>
            </a:r>
            <a:r>
              <a:rPr lang="en-US" altLang="zh-CN" sz="2200" i="1" dirty="0" err="1"/>
              <a:t>MovieLens</a:t>
            </a:r>
            <a:r>
              <a:rPr lang="en-US" altLang="zh-CN" sz="2200" i="1" dirty="0"/>
              <a:t> (http://grouplens.org/datasets/movielens/1m/)</a:t>
            </a:r>
          </a:p>
          <a:p>
            <a:pPr marL="0" indent="0">
              <a:buNone/>
            </a:pPr>
            <a:r>
              <a:rPr lang="en-US" altLang="zh-CN" sz="2200" dirty="0"/>
              <a:t>  - Data Processing and cosine similarity code modified from       </a:t>
            </a:r>
            <a:r>
              <a:rPr lang="en-US" altLang="zh-CN" sz="2200" i="1" dirty="0"/>
              <a:t>https://www.cnblogs.com/baihuaxiu/p/6617389.html</a:t>
            </a:r>
          </a:p>
          <a:p>
            <a:pPr marL="0" indent="0">
              <a:buNone/>
            </a:pPr>
            <a:r>
              <a:rPr lang="en-US" altLang="zh-CN" sz="2200" dirty="0"/>
              <a:t>  - Greed Algorithm</a:t>
            </a:r>
            <a:r>
              <a:rPr lang="zh-CN" altLang="en-US" sz="2200" dirty="0"/>
              <a:t> </a:t>
            </a:r>
            <a:r>
              <a:rPr lang="en-US" altLang="zh-CN" sz="2200" dirty="0"/>
              <a:t>code from discussion with friends learning CS</a:t>
            </a:r>
          </a:p>
        </p:txBody>
      </p:sp>
    </p:spTree>
    <p:extLst>
      <p:ext uri="{BB962C8B-B14F-4D97-AF65-F5344CB8AC3E}">
        <p14:creationId xmlns:p14="http://schemas.microsoft.com/office/powerpoint/2010/main" val="9672367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1AF75E-EEA6-47BA-97A0-BE8C816ECF9C}"/>
              </a:ext>
            </a:extLst>
          </p:cNvPr>
          <p:cNvSpPr>
            <a:spLocks noGrp="1"/>
          </p:cNvSpPr>
          <p:nvPr>
            <p:ph type="title"/>
          </p:nvPr>
        </p:nvSpPr>
        <p:spPr/>
        <p:txBody>
          <a:bodyPr>
            <a:normAutofit/>
          </a:bodyPr>
          <a:lstStyle/>
          <a:p>
            <a:r>
              <a:rPr lang="en-US" altLang="zh-CN" sz="4400" dirty="0"/>
              <a:t>5.1 Steps of roommate matching</a:t>
            </a:r>
            <a:endParaRPr lang="zh-CN" altLang="en-US" sz="4400" dirty="0"/>
          </a:p>
        </p:txBody>
      </p:sp>
      <p:sp>
        <p:nvSpPr>
          <p:cNvPr id="3" name="内容占位符 2">
            <a:extLst>
              <a:ext uri="{FF2B5EF4-FFF2-40B4-BE49-F238E27FC236}">
                <a16:creationId xmlns:a16="http://schemas.microsoft.com/office/drawing/2014/main" id="{D4D1D293-CEC1-46C2-BB0F-E6232460176E}"/>
              </a:ext>
            </a:extLst>
          </p:cNvPr>
          <p:cNvSpPr>
            <a:spLocks noGrp="1"/>
          </p:cNvSpPr>
          <p:nvPr>
            <p:ph idx="1"/>
          </p:nvPr>
        </p:nvSpPr>
        <p:spPr/>
        <p:txBody>
          <a:bodyPr/>
          <a:lstStyle/>
          <a:p>
            <a:r>
              <a:rPr lang="en-US" altLang="zh-CN" b="1" dirty="0"/>
              <a:t>Assumption</a:t>
            </a:r>
          </a:p>
          <a:p>
            <a:r>
              <a:rPr lang="en-US" altLang="zh-CN" b="1" dirty="0"/>
              <a:t>Data Collection</a:t>
            </a:r>
            <a:r>
              <a:rPr lang="en-US" altLang="zh-CN" dirty="0"/>
              <a:t> </a:t>
            </a:r>
          </a:p>
          <a:p>
            <a:r>
              <a:rPr lang="en-US" altLang="zh-CN" b="1" dirty="0"/>
              <a:t>Data Processing</a:t>
            </a:r>
            <a:r>
              <a:rPr lang="en-US" altLang="zh-CN" dirty="0"/>
              <a:t> </a:t>
            </a:r>
            <a:br>
              <a:rPr lang="en-US" altLang="zh-CN" dirty="0"/>
            </a:br>
            <a:r>
              <a:rPr lang="en-US" altLang="zh-CN" sz="2000" dirty="0"/>
              <a:t>-</a:t>
            </a:r>
            <a:r>
              <a:rPr lang="en-US" altLang="zh-CN" dirty="0"/>
              <a:t> </a:t>
            </a:r>
            <a:r>
              <a:rPr lang="en-US" altLang="zh-CN" sz="2000"/>
              <a:t>Vectorization </a:t>
            </a:r>
          </a:p>
          <a:p>
            <a:r>
              <a:rPr lang="en-US" altLang="zh-CN" b="1"/>
              <a:t>Student </a:t>
            </a:r>
            <a:r>
              <a:rPr lang="en-US" altLang="zh-CN" b="1" dirty="0"/>
              <a:t>Similarity Calculation</a:t>
            </a:r>
            <a:r>
              <a:rPr lang="en-US" altLang="zh-CN" dirty="0"/>
              <a:t> </a:t>
            </a:r>
          </a:p>
          <a:p>
            <a:r>
              <a:rPr lang="en-US" altLang="zh-CN" b="1" dirty="0"/>
              <a:t>Roommate Matching</a:t>
            </a:r>
            <a:r>
              <a:rPr lang="en-US" altLang="zh-CN" dirty="0"/>
              <a:t> </a:t>
            </a:r>
            <a:br>
              <a:rPr lang="en-US" altLang="zh-CN" dirty="0"/>
            </a:br>
            <a:r>
              <a:rPr lang="en-US" altLang="zh-CN" sz="2000" dirty="0"/>
              <a:t>- The Greed Algorithm </a:t>
            </a:r>
          </a:p>
          <a:p>
            <a:r>
              <a:rPr lang="en-US" altLang="zh-CN" b="1" dirty="0"/>
              <a:t>Roommate Matching Result</a:t>
            </a:r>
            <a:r>
              <a:rPr lang="en-US" altLang="zh-CN" dirty="0"/>
              <a:t> </a:t>
            </a:r>
            <a:br>
              <a:rPr lang="en-US" altLang="zh-CN" dirty="0"/>
            </a:br>
            <a:endParaRPr lang="zh-CN" altLang="en-US" dirty="0"/>
          </a:p>
        </p:txBody>
      </p:sp>
    </p:spTree>
    <p:extLst>
      <p:ext uri="{BB962C8B-B14F-4D97-AF65-F5344CB8AC3E}">
        <p14:creationId xmlns:p14="http://schemas.microsoft.com/office/powerpoint/2010/main" val="36037537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1AF75E-EEA6-47BA-97A0-BE8C816ECF9C}"/>
              </a:ext>
            </a:extLst>
          </p:cNvPr>
          <p:cNvSpPr>
            <a:spLocks noGrp="1"/>
          </p:cNvSpPr>
          <p:nvPr>
            <p:ph type="title"/>
          </p:nvPr>
        </p:nvSpPr>
        <p:spPr>
          <a:xfrm>
            <a:off x="701040" y="232218"/>
            <a:ext cx="12192000" cy="1325563"/>
          </a:xfrm>
        </p:spPr>
        <p:txBody>
          <a:bodyPr>
            <a:noAutofit/>
          </a:bodyPr>
          <a:lstStyle/>
          <a:p>
            <a:r>
              <a:rPr lang="en-US" altLang="zh-CN" sz="3600" dirty="0"/>
              <a:t>5.2 Assumption of S. H. Ho College roommate matching </a:t>
            </a:r>
            <a:endParaRPr lang="zh-CN" altLang="en-US" sz="3600" dirty="0"/>
          </a:p>
        </p:txBody>
      </p:sp>
      <p:sp>
        <p:nvSpPr>
          <p:cNvPr id="3" name="内容占位符 2">
            <a:extLst>
              <a:ext uri="{FF2B5EF4-FFF2-40B4-BE49-F238E27FC236}">
                <a16:creationId xmlns:a16="http://schemas.microsoft.com/office/drawing/2014/main" id="{D4D1D293-CEC1-46C2-BB0F-E6232460176E}"/>
              </a:ext>
            </a:extLst>
          </p:cNvPr>
          <p:cNvSpPr>
            <a:spLocks noGrp="1"/>
          </p:cNvSpPr>
          <p:nvPr>
            <p:ph idx="1"/>
          </p:nvPr>
        </p:nvSpPr>
        <p:spPr/>
        <p:txBody>
          <a:bodyPr>
            <a:normAutofit/>
          </a:bodyPr>
          <a:lstStyle/>
          <a:p>
            <a:pPr>
              <a:buFont typeface="Wingdings" panose="05000000000000000000" pitchFamily="2" charset="2"/>
              <a:buChar char="u"/>
            </a:pPr>
            <a:r>
              <a:rPr lang="en-US" altLang="zh-CN" dirty="0"/>
              <a:t>4-person room with students with similar hobbies</a:t>
            </a:r>
          </a:p>
          <a:p>
            <a:pPr>
              <a:buFont typeface="Wingdings" panose="05000000000000000000" pitchFamily="2" charset="2"/>
              <a:buChar char="u"/>
            </a:pPr>
            <a:endParaRPr lang="en-US" altLang="zh-CN" dirty="0"/>
          </a:p>
          <a:p>
            <a:pPr>
              <a:buFont typeface="Wingdings" panose="05000000000000000000" pitchFamily="2" charset="2"/>
              <a:buChar char="u"/>
            </a:pPr>
            <a:r>
              <a:rPr lang="en-US" altLang="zh-CN" dirty="0"/>
              <a:t>Student hobbies rating from DDMBS of competitor list and attendance list of different activities</a:t>
            </a:r>
          </a:p>
          <a:p>
            <a:pPr>
              <a:buFont typeface="Wingdings" panose="05000000000000000000" pitchFamily="2" charset="2"/>
              <a:buChar char="u"/>
            </a:pPr>
            <a:endParaRPr lang="en-US" altLang="zh-CN" dirty="0"/>
          </a:p>
          <a:p>
            <a:pPr>
              <a:buFont typeface="Wingdings" panose="05000000000000000000" pitchFamily="2" charset="2"/>
              <a:buChar char="u"/>
            </a:pPr>
            <a:r>
              <a:rPr lang="en-US" altLang="zh-CN" dirty="0"/>
              <a:t>40 students</a:t>
            </a:r>
          </a:p>
          <a:p>
            <a:pPr>
              <a:buFont typeface="Wingdings" panose="05000000000000000000" pitchFamily="2" charset="2"/>
              <a:buChar char="u"/>
            </a:pPr>
            <a:endParaRPr lang="en-US" altLang="zh-CN" dirty="0"/>
          </a:p>
          <a:p>
            <a:pPr>
              <a:buFont typeface="Wingdings" panose="05000000000000000000" pitchFamily="2" charset="2"/>
              <a:buChar char="u"/>
            </a:pPr>
            <a:r>
              <a:rPr lang="en-US" altLang="zh-CN" dirty="0"/>
              <a:t>10 kinds of hobbies </a:t>
            </a:r>
          </a:p>
          <a:p>
            <a:pPr>
              <a:buFont typeface="Wingdings" panose="05000000000000000000" pitchFamily="2" charset="2"/>
              <a:buChar char="u"/>
            </a:pPr>
            <a:endParaRPr lang="zh-CN" altLang="en-US" dirty="0"/>
          </a:p>
        </p:txBody>
      </p:sp>
    </p:spTree>
    <p:extLst>
      <p:ext uri="{BB962C8B-B14F-4D97-AF65-F5344CB8AC3E}">
        <p14:creationId xmlns:p14="http://schemas.microsoft.com/office/powerpoint/2010/main" val="35702147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1AF75E-EEA6-47BA-97A0-BE8C816ECF9C}"/>
              </a:ext>
            </a:extLst>
          </p:cNvPr>
          <p:cNvSpPr>
            <a:spLocks noGrp="1"/>
          </p:cNvSpPr>
          <p:nvPr>
            <p:ph type="title"/>
          </p:nvPr>
        </p:nvSpPr>
        <p:spPr>
          <a:xfrm>
            <a:off x="838200" y="79818"/>
            <a:ext cx="11353800" cy="1325563"/>
          </a:xfrm>
        </p:spPr>
        <p:txBody>
          <a:bodyPr>
            <a:noAutofit/>
          </a:bodyPr>
          <a:lstStyle/>
          <a:p>
            <a:r>
              <a:rPr lang="en-US" altLang="zh-CN" sz="4400" dirty="0"/>
              <a:t>5.3 Data collection of roommate matching </a:t>
            </a:r>
            <a:endParaRPr lang="zh-CN" altLang="en-US" sz="4400" dirty="0"/>
          </a:p>
        </p:txBody>
      </p:sp>
      <p:sp>
        <p:nvSpPr>
          <p:cNvPr id="3" name="内容占位符 2">
            <a:extLst>
              <a:ext uri="{FF2B5EF4-FFF2-40B4-BE49-F238E27FC236}">
                <a16:creationId xmlns:a16="http://schemas.microsoft.com/office/drawing/2014/main" id="{D4D1D293-CEC1-46C2-BB0F-E6232460176E}"/>
              </a:ext>
            </a:extLst>
          </p:cNvPr>
          <p:cNvSpPr>
            <a:spLocks noGrp="1"/>
          </p:cNvSpPr>
          <p:nvPr>
            <p:ph idx="1"/>
          </p:nvPr>
        </p:nvSpPr>
        <p:spPr>
          <a:xfrm>
            <a:off x="838200" y="1825625"/>
            <a:ext cx="4424680" cy="4351338"/>
          </a:xfrm>
        </p:spPr>
        <p:txBody>
          <a:bodyPr/>
          <a:lstStyle/>
          <a:p>
            <a:r>
              <a:rPr lang="en-US" altLang="zh-CN" dirty="0"/>
              <a:t>10 hobbies</a:t>
            </a:r>
          </a:p>
          <a:p>
            <a:pPr marL="0" indent="0">
              <a:buNone/>
            </a:pPr>
            <a:endParaRPr lang="zh-CN" altLang="en-US" dirty="0"/>
          </a:p>
        </p:txBody>
      </p:sp>
      <p:sp>
        <p:nvSpPr>
          <p:cNvPr id="4" name="内容占位符 2">
            <a:extLst>
              <a:ext uri="{FF2B5EF4-FFF2-40B4-BE49-F238E27FC236}">
                <a16:creationId xmlns:a16="http://schemas.microsoft.com/office/drawing/2014/main" id="{AF01C43B-AC41-4477-AF15-515D428AD7AF}"/>
              </a:ext>
            </a:extLst>
          </p:cNvPr>
          <p:cNvSpPr txBox="1">
            <a:spLocks/>
          </p:cNvSpPr>
          <p:nvPr/>
        </p:nvSpPr>
        <p:spPr>
          <a:xfrm>
            <a:off x="4983480" y="1832610"/>
            <a:ext cx="531876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Data structure of raw data </a:t>
            </a:r>
            <a:endParaRPr lang="zh-CN" altLang="en-US" dirty="0"/>
          </a:p>
        </p:txBody>
      </p:sp>
      <p:graphicFrame>
        <p:nvGraphicFramePr>
          <p:cNvPr id="6" name="表格 5">
            <a:extLst>
              <a:ext uri="{FF2B5EF4-FFF2-40B4-BE49-F238E27FC236}">
                <a16:creationId xmlns:a16="http://schemas.microsoft.com/office/drawing/2014/main" id="{24E54F41-82DD-4B47-8D6E-2BA4097E2247}"/>
              </a:ext>
            </a:extLst>
          </p:cNvPr>
          <p:cNvGraphicFramePr>
            <a:graphicFrameLocks noGrp="1"/>
          </p:cNvGraphicFramePr>
          <p:nvPr>
            <p:extLst>
              <p:ext uri="{D42A27DB-BD31-4B8C-83A1-F6EECF244321}">
                <p14:modId xmlns:p14="http://schemas.microsoft.com/office/powerpoint/2010/main" val="45661395"/>
              </p:ext>
            </p:extLst>
          </p:nvPr>
        </p:nvGraphicFramePr>
        <p:xfrm>
          <a:off x="1065530" y="2342515"/>
          <a:ext cx="1993900" cy="4079240"/>
        </p:xfrm>
        <a:graphic>
          <a:graphicData uri="http://schemas.openxmlformats.org/drawingml/2006/table">
            <a:tbl>
              <a:tblPr firstRow="1" bandRow="1">
                <a:tableStyleId>{21E4AEA4-8DFA-4A89-87EB-49C32662AFE0}</a:tableStyleId>
              </a:tblPr>
              <a:tblGrid>
                <a:gridCol w="741680">
                  <a:extLst>
                    <a:ext uri="{9D8B030D-6E8A-4147-A177-3AD203B41FA5}">
                      <a16:colId xmlns:a16="http://schemas.microsoft.com/office/drawing/2014/main" val="3746830754"/>
                    </a:ext>
                  </a:extLst>
                </a:gridCol>
                <a:gridCol w="1252220">
                  <a:extLst>
                    <a:ext uri="{9D8B030D-6E8A-4147-A177-3AD203B41FA5}">
                      <a16:colId xmlns:a16="http://schemas.microsoft.com/office/drawing/2014/main" val="4072606446"/>
                    </a:ext>
                  </a:extLst>
                </a:gridCol>
              </a:tblGrid>
              <a:tr h="370840">
                <a:tc>
                  <a:txBody>
                    <a:bodyPr/>
                    <a:lstStyle/>
                    <a:p>
                      <a:pPr algn="ctr" fontAlgn="ctr"/>
                      <a:r>
                        <a:rPr lang="en-US" sz="1800" u="none" strike="noStrike" dirty="0">
                          <a:effectLst/>
                        </a:rPr>
                        <a:t>No.</a:t>
                      </a:r>
                      <a:endParaRPr lang="en-US" sz="1800" b="1" i="0" u="none" strike="noStrike" dirty="0">
                        <a:solidFill>
                          <a:schemeClr val="bg1"/>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sz="1800" u="none" strike="noStrike" dirty="0">
                          <a:effectLst/>
                        </a:rPr>
                        <a:t>Hobby</a:t>
                      </a:r>
                      <a:endParaRPr lang="en-US" sz="1800" b="1" i="0" u="none" strike="noStrike" dirty="0">
                        <a:solidFill>
                          <a:schemeClr val="bg1"/>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2675749385"/>
                  </a:ext>
                </a:extLst>
              </a:tr>
              <a:tr h="370840">
                <a:tc>
                  <a:txBody>
                    <a:bodyPr/>
                    <a:lstStyle/>
                    <a:p>
                      <a:pPr algn="ctr" fontAlgn="ctr"/>
                      <a:r>
                        <a:rPr lang="en-US" altLang="zh-CN" sz="1800" u="none" strike="noStrike">
                          <a:effectLst/>
                        </a:rPr>
                        <a:t>1</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l" fontAlgn="ctr"/>
                      <a:r>
                        <a:rPr lang="en-US" sz="1800" u="none" strike="noStrike" dirty="0">
                          <a:effectLst/>
                        </a:rPr>
                        <a:t>Swimming</a:t>
                      </a:r>
                      <a:endParaRPr lang="en-US" sz="18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2971116122"/>
                  </a:ext>
                </a:extLst>
              </a:tr>
              <a:tr h="370840">
                <a:tc>
                  <a:txBody>
                    <a:bodyPr/>
                    <a:lstStyle/>
                    <a:p>
                      <a:pPr algn="ctr" fontAlgn="ctr"/>
                      <a:r>
                        <a:rPr lang="en-US" altLang="zh-CN" sz="1800" u="none" strike="noStrike">
                          <a:effectLst/>
                        </a:rPr>
                        <a:t>2</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l" fontAlgn="ctr"/>
                      <a:r>
                        <a:rPr lang="en-US" sz="1800" u="none" strike="noStrike" dirty="0">
                          <a:effectLst/>
                        </a:rPr>
                        <a:t>Chess</a:t>
                      </a:r>
                      <a:endParaRPr lang="en-US" sz="18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374386109"/>
                  </a:ext>
                </a:extLst>
              </a:tr>
              <a:tr h="370840">
                <a:tc>
                  <a:txBody>
                    <a:bodyPr/>
                    <a:lstStyle/>
                    <a:p>
                      <a:pPr algn="ctr" fontAlgn="ctr"/>
                      <a:r>
                        <a:rPr lang="en-US" altLang="zh-CN" sz="1800" u="none" strike="noStrike">
                          <a:effectLst/>
                        </a:rPr>
                        <a:t>3</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l" fontAlgn="ctr"/>
                      <a:r>
                        <a:rPr lang="en-US" sz="1800" u="none" strike="noStrike" dirty="0">
                          <a:effectLst/>
                        </a:rPr>
                        <a:t>Piano</a:t>
                      </a:r>
                      <a:endParaRPr lang="en-US" sz="18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1105765419"/>
                  </a:ext>
                </a:extLst>
              </a:tr>
              <a:tr h="370840">
                <a:tc>
                  <a:txBody>
                    <a:bodyPr/>
                    <a:lstStyle/>
                    <a:p>
                      <a:pPr algn="ctr" fontAlgn="ctr"/>
                      <a:r>
                        <a:rPr lang="en-US" altLang="zh-CN" sz="1800" u="none" strike="noStrike">
                          <a:effectLst/>
                        </a:rPr>
                        <a:t>4</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l" fontAlgn="ctr"/>
                      <a:r>
                        <a:rPr lang="en-US" sz="1800" u="none" strike="noStrike" dirty="0">
                          <a:effectLst/>
                        </a:rPr>
                        <a:t>Dancing</a:t>
                      </a:r>
                      <a:endParaRPr lang="en-US" sz="18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435578572"/>
                  </a:ext>
                </a:extLst>
              </a:tr>
              <a:tr h="370840">
                <a:tc>
                  <a:txBody>
                    <a:bodyPr/>
                    <a:lstStyle/>
                    <a:p>
                      <a:pPr algn="ctr" fontAlgn="ctr"/>
                      <a:r>
                        <a:rPr lang="en-US" altLang="zh-CN" sz="1800" u="none" strike="noStrike">
                          <a:effectLst/>
                        </a:rPr>
                        <a:t>5</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l" fontAlgn="ctr"/>
                      <a:r>
                        <a:rPr lang="en-US" sz="1800" u="none" strike="noStrike" dirty="0">
                          <a:effectLst/>
                        </a:rPr>
                        <a:t>Violin</a:t>
                      </a:r>
                      <a:endParaRPr lang="en-US" sz="18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4136176872"/>
                  </a:ext>
                </a:extLst>
              </a:tr>
              <a:tr h="370840">
                <a:tc>
                  <a:txBody>
                    <a:bodyPr/>
                    <a:lstStyle/>
                    <a:p>
                      <a:pPr algn="ctr" fontAlgn="ctr"/>
                      <a:r>
                        <a:rPr lang="en-US" altLang="zh-CN" sz="1800" u="none" strike="noStrike">
                          <a:effectLst/>
                        </a:rPr>
                        <a:t>6</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l" fontAlgn="ctr"/>
                      <a:r>
                        <a:rPr lang="en-US" sz="1800" u="none" strike="noStrike" dirty="0">
                          <a:effectLst/>
                        </a:rPr>
                        <a:t>Movie</a:t>
                      </a:r>
                      <a:endParaRPr lang="en-US" sz="18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45317035"/>
                  </a:ext>
                </a:extLst>
              </a:tr>
              <a:tr h="370840">
                <a:tc>
                  <a:txBody>
                    <a:bodyPr/>
                    <a:lstStyle/>
                    <a:p>
                      <a:pPr algn="ctr" fontAlgn="ctr"/>
                      <a:r>
                        <a:rPr lang="en-US" altLang="zh-CN" sz="1800" u="none" strike="noStrike">
                          <a:effectLst/>
                        </a:rPr>
                        <a:t>7</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l" fontAlgn="ctr"/>
                      <a:r>
                        <a:rPr lang="en-US" sz="1800" u="none" strike="noStrike" dirty="0">
                          <a:effectLst/>
                        </a:rPr>
                        <a:t>Music </a:t>
                      </a:r>
                      <a:endParaRPr lang="en-US" sz="18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3467390005"/>
                  </a:ext>
                </a:extLst>
              </a:tr>
              <a:tr h="370840">
                <a:tc>
                  <a:txBody>
                    <a:bodyPr/>
                    <a:lstStyle/>
                    <a:p>
                      <a:pPr algn="ctr" fontAlgn="ctr"/>
                      <a:r>
                        <a:rPr lang="en-US" altLang="zh-CN" sz="1800" u="none" strike="noStrike">
                          <a:effectLst/>
                        </a:rPr>
                        <a:t>8</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l" fontAlgn="ctr"/>
                      <a:r>
                        <a:rPr lang="en-US" sz="1800" u="none" strike="noStrike" dirty="0">
                          <a:effectLst/>
                        </a:rPr>
                        <a:t>Basketball</a:t>
                      </a:r>
                      <a:endParaRPr lang="en-US" sz="18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4055912275"/>
                  </a:ext>
                </a:extLst>
              </a:tr>
              <a:tr h="370840">
                <a:tc>
                  <a:txBody>
                    <a:bodyPr/>
                    <a:lstStyle/>
                    <a:p>
                      <a:pPr algn="ctr" fontAlgn="ctr"/>
                      <a:r>
                        <a:rPr lang="en-US" altLang="zh-CN" sz="1800" u="none" strike="noStrike">
                          <a:effectLst/>
                        </a:rPr>
                        <a:t>9</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l" fontAlgn="ctr"/>
                      <a:r>
                        <a:rPr lang="en-US" sz="1800" u="none" strike="noStrike" dirty="0">
                          <a:effectLst/>
                        </a:rPr>
                        <a:t>Football</a:t>
                      </a:r>
                      <a:endParaRPr lang="en-US" sz="18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526939998"/>
                  </a:ext>
                </a:extLst>
              </a:tr>
              <a:tr h="370840">
                <a:tc>
                  <a:txBody>
                    <a:bodyPr/>
                    <a:lstStyle/>
                    <a:p>
                      <a:pPr algn="ctr" fontAlgn="ctr"/>
                      <a:r>
                        <a:rPr lang="en-US" altLang="zh-CN" sz="1800" u="none" strike="noStrike">
                          <a:effectLst/>
                        </a:rPr>
                        <a:t>10</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l" fontAlgn="ctr"/>
                      <a:r>
                        <a:rPr lang="en-US" sz="1800" u="none" strike="noStrike" dirty="0">
                          <a:effectLst/>
                        </a:rPr>
                        <a:t>Badminton</a:t>
                      </a:r>
                      <a:endParaRPr lang="en-US" sz="18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3628585077"/>
                  </a:ext>
                </a:extLst>
              </a:tr>
            </a:tbl>
          </a:graphicData>
        </a:graphic>
      </p:graphicFrame>
      <p:graphicFrame>
        <p:nvGraphicFramePr>
          <p:cNvPr id="7" name="表格 6">
            <a:extLst>
              <a:ext uri="{FF2B5EF4-FFF2-40B4-BE49-F238E27FC236}">
                <a16:creationId xmlns:a16="http://schemas.microsoft.com/office/drawing/2014/main" id="{B46FEE10-4EEE-414D-9DE3-F00A0EB33C11}"/>
              </a:ext>
            </a:extLst>
          </p:cNvPr>
          <p:cNvGraphicFramePr>
            <a:graphicFrameLocks noGrp="1"/>
          </p:cNvGraphicFramePr>
          <p:nvPr>
            <p:extLst>
              <p:ext uri="{D42A27DB-BD31-4B8C-83A1-F6EECF244321}">
                <p14:modId xmlns:p14="http://schemas.microsoft.com/office/powerpoint/2010/main" val="1529489071"/>
              </p:ext>
            </p:extLst>
          </p:nvPr>
        </p:nvGraphicFramePr>
        <p:xfrm>
          <a:off x="5323840" y="2456815"/>
          <a:ext cx="4775200" cy="1854200"/>
        </p:xfrm>
        <a:graphic>
          <a:graphicData uri="http://schemas.openxmlformats.org/drawingml/2006/table">
            <a:tbl>
              <a:tblPr firstRow="1" bandRow="1">
                <a:tableStyleId>{21E4AEA4-8DFA-4A89-87EB-49C32662AFE0}</a:tableStyleId>
              </a:tblPr>
              <a:tblGrid>
                <a:gridCol w="914400">
                  <a:extLst>
                    <a:ext uri="{9D8B030D-6E8A-4147-A177-3AD203B41FA5}">
                      <a16:colId xmlns:a16="http://schemas.microsoft.com/office/drawing/2014/main" val="468749325"/>
                    </a:ext>
                  </a:extLst>
                </a:gridCol>
                <a:gridCol w="1229360">
                  <a:extLst>
                    <a:ext uri="{9D8B030D-6E8A-4147-A177-3AD203B41FA5}">
                      <a16:colId xmlns:a16="http://schemas.microsoft.com/office/drawing/2014/main" val="2634229573"/>
                    </a:ext>
                  </a:extLst>
                </a:gridCol>
                <a:gridCol w="944880">
                  <a:extLst>
                    <a:ext uri="{9D8B030D-6E8A-4147-A177-3AD203B41FA5}">
                      <a16:colId xmlns:a16="http://schemas.microsoft.com/office/drawing/2014/main" val="3799342557"/>
                    </a:ext>
                  </a:extLst>
                </a:gridCol>
                <a:gridCol w="1686560">
                  <a:extLst>
                    <a:ext uri="{9D8B030D-6E8A-4147-A177-3AD203B41FA5}">
                      <a16:colId xmlns:a16="http://schemas.microsoft.com/office/drawing/2014/main" val="2397645065"/>
                    </a:ext>
                  </a:extLst>
                </a:gridCol>
              </a:tblGrid>
              <a:tr h="370840">
                <a:tc>
                  <a:txBody>
                    <a:bodyPr/>
                    <a:lstStyle/>
                    <a:p>
                      <a:pPr algn="ctr" fontAlgn="ctr"/>
                      <a:r>
                        <a:rPr lang="en-US" sz="1800" u="none" strike="noStrike" dirty="0" err="1">
                          <a:effectLst/>
                        </a:rPr>
                        <a:t>User_id</a:t>
                      </a:r>
                      <a:endParaRPr lang="en-US" sz="1800" b="1" i="0" u="none" strike="noStrike" dirty="0">
                        <a:solidFill>
                          <a:schemeClr val="bg1"/>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sz="1800" u="none" strike="noStrike" dirty="0" err="1">
                          <a:effectLst/>
                        </a:rPr>
                        <a:t>Hobby_id</a:t>
                      </a:r>
                      <a:endParaRPr lang="en-US" sz="1800" b="1" i="0" u="none" strike="noStrike" dirty="0">
                        <a:solidFill>
                          <a:schemeClr val="bg1"/>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sz="1800" u="none" strike="noStrike" dirty="0">
                          <a:effectLst/>
                        </a:rPr>
                        <a:t>Rating</a:t>
                      </a:r>
                      <a:endParaRPr lang="en-US" sz="1800" b="1" i="0" u="none" strike="noStrike" dirty="0">
                        <a:solidFill>
                          <a:schemeClr val="bg1"/>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sz="1800" u="none" strike="noStrike" dirty="0">
                          <a:effectLst/>
                        </a:rPr>
                        <a:t>Timestamp</a:t>
                      </a:r>
                      <a:endParaRPr lang="en-US" sz="1800" b="1" i="0" u="none" strike="noStrike" dirty="0">
                        <a:solidFill>
                          <a:schemeClr val="bg1"/>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2211405985"/>
                  </a:ext>
                </a:extLst>
              </a:tr>
              <a:tr h="370840">
                <a:tc>
                  <a:txBody>
                    <a:bodyPr/>
                    <a:lstStyle/>
                    <a:p>
                      <a:pPr algn="just">
                        <a:spcAft>
                          <a:spcPts val="0"/>
                        </a:spcAft>
                      </a:pPr>
                      <a:r>
                        <a:rPr lang="en-US" sz="1800" kern="100">
                          <a:effectLst/>
                        </a:rPr>
                        <a:t>1</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dirty="0">
                          <a:effectLst/>
                        </a:rPr>
                        <a:t>1</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5</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dirty="0">
                          <a:effectLst/>
                        </a:rPr>
                        <a:t>874965758</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65872615"/>
                  </a:ext>
                </a:extLst>
              </a:tr>
              <a:tr h="370840">
                <a:tc>
                  <a:txBody>
                    <a:bodyPr/>
                    <a:lstStyle/>
                    <a:p>
                      <a:pPr algn="just">
                        <a:spcAft>
                          <a:spcPts val="0"/>
                        </a:spcAft>
                      </a:pPr>
                      <a:r>
                        <a:rPr lang="en-US" sz="1800" kern="100">
                          <a:effectLst/>
                        </a:rPr>
                        <a:t>1</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2</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3</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876893171</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987470869"/>
                  </a:ext>
                </a:extLst>
              </a:tr>
              <a:tr h="370840">
                <a:tc>
                  <a:txBody>
                    <a:bodyPr/>
                    <a:lstStyle/>
                    <a:p>
                      <a:pPr algn="just">
                        <a:spcAft>
                          <a:spcPts val="0"/>
                        </a:spcAft>
                      </a:pPr>
                      <a:r>
                        <a:rPr lang="en-US" sz="1800" kern="100">
                          <a:effectLst/>
                        </a:rPr>
                        <a:t>2</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1</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4</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888550871</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57168758"/>
                  </a:ext>
                </a:extLst>
              </a:tr>
              <a:tr h="370840">
                <a:tc>
                  <a:txBody>
                    <a:bodyPr/>
                    <a:lstStyle/>
                    <a:p>
                      <a:pPr algn="just">
                        <a:spcAft>
                          <a:spcPts val="0"/>
                        </a:spcAft>
                      </a:pPr>
                      <a:r>
                        <a:rPr lang="en-US" sz="1800" kern="100">
                          <a:effectLst/>
                        </a:rPr>
                        <a:t>3</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8</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2</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dirty="0">
                          <a:effectLst/>
                        </a:rPr>
                        <a:t>889237026</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5963835"/>
                  </a:ext>
                </a:extLst>
              </a:tr>
            </a:tbl>
          </a:graphicData>
        </a:graphic>
      </p:graphicFrame>
      <p:pic>
        <p:nvPicPr>
          <p:cNvPr id="8" name="图片 7">
            <a:extLst>
              <a:ext uri="{FF2B5EF4-FFF2-40B4-BE49-F238E27FC236}">
                <a16:creationId xmlns:a16="http://schemas.microsoft.com/office/drawing/2014/main" id="{F8D46729-5EFA-4AA2-81D3-05AE9A403719}"/>
              </a:ext>
            </a:extLst>
          </p:cNvPr>
          <p:cNvPicPr>
            <a:picLocks noChangeAspect="1"/>
          </p:cNvPicPr>
          <p:nvPr/>
        </p:nvPicPr>
        <p:blipFill>
          <a:blip r:embed="rId3"/>
          <a:stretch>
            <a:fillRect/>
          </a:stretch>
        </p:blipFill>
        <p:spPr>
          <a:xfrm>
            <a:off x="5349714" y="4484275"/>
            <a:ext cx="2341406" cy="2076476"/>
          </a:xfrm>
          <a:prstGeom prst="rect">
            <a:avLst/>
          </a:prstGeom>
        </p:spPr>
      </p:pic>
    </p:spTree>
    <p:extLst>
      <p:ext uri="{BB962C8B-B14F-4D97-AF65-F5344CB8AC3E}">
        <p14:creationId xmlns:p14="http://schemas.microsoft.com/office/powerpoint/2010/main" val="7175630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1AF75E-EEA6-47BA-97A0-BE8C816ECF9C}"/>
              </a:ext>
            </a:extLst>
          </p:cNvPr>
          <p:cNvSpPr>
            <a:spLocks noGrp="1"/>
          </p:cNvSpPr>
          <p:nvPr>
            <p:ph type="title"/>
          </p:nvPr>
        </p:nvSpPr>
        <p:spPr>
          <a:xfrm>
            <a:off x="838200" y="79818"/>
            <a:ext cx="11628120" cy="1325563"/>
          </a:xfrm>
        </p:spPr>
        <p:txBody>
          <a:bodyPr>
            <a:noAutofit/>
          </a:bodyPr>
          <a:lstStyle/>
          <a:p>
            <a:r>
              <a:rPr lang="en-US" altLang="zh-CN" sz="4000" dirty="0"/>
              <a:t>5.4 Data processing and similarity calculation</a:t>
            </a:r>
            <a:endParaRPr lang="zh-CN" altLang="en-US" sz="4000" dirty="0"/>
          </a:p>
        </p:txBody>
      </p:sp>
      <p:sp>
        <p:nvSpPr>
          <p:cNvPr id="3" name="内容占位符 2">
            <a:extLst>
              <a:ext uri="{FF2B5EF4-FFF2-40B4-BE49-F238E27FC236}">
                <a16:creationId xmlns:a16="http://schemas.microsoft.com/office/drawing/2014/main" id="{D4D1D293-CEC1-46C2-BB0F-E6232460176E}"/>
              </a:ext>
            </a:extLst>
          </p:cNvPr>
          <p:cNvSpPr>
            <a:spLocks noGrp="1"/>
          </p:cNvSpPr>
          <p:nvPr>
            <p:ph idx="1"/>
          </p:nvPr>
        </p:nvSpPr>
        <p:spPr>
          <a:xfrm>
            <a:off x="838200" y="2054225"/>
            <a:ext cx="4983480" cy="4148455"/>
          </a:xfrm>
        </p:spPr>
        <p:txBody>
          <a:bodyPr>
            <a:normAutofit fontScale="77500" lnSpcReduction="20000"/>
          </a:bodyPr>
          <a:lstStyle/>
          <a:p>
            <a:r>
              <a:rPr lang="en-US" altLang="zh-CN" sz="3300" b="1" dirty="0"/>
              <a:t>User dictionary</a:t>
            </a:r>
          </a:p>
          <a:p>
            <a:pPr marL="0" indent="0">
              <a:buNone/>
            </a:pPr>
            <a:r>
              <a:rPr lang="en-US" altLang="zh-CN" dirty="0"/>
              <a:t>  - </a:t>
            </a:r>
            <a:r>
              <a:rPr lang="en-US" altLang="zh-CN" dirty="0" err="1"/>
              <a:t>test_dic</a:t>
            </a:r>
            <a:r>
              <a:rPr lang="en-US" altLang="zh-CN" dirty="0"/>
              <a:t>[user id]=[(interest id, interest rating)...]</a:t>
            </a:r>
            <a:br>
              <a:rPr lang="en-US" altLang="zh-CN" dirty="0"/>
            </a:br>
            <a:endParaRPr lang="en-US" altLang="zh-CN" dirty="0"/>
          </a:p>
          <a:p>
            <a:r>
              <a:rPr lang="en-US" altLang="zh-CN" sz="3300" b="1" dirty="0"/>
              <a:t>Interest dictionary</a:t>
            </a:r>
          </a:p>
          <a:p>
            <a:pPr marL="0" indent="0">
              <a:buNone/>
            </a:pPr>
            <a:r>
              <a:rPr lang="en-US" altLang="zh-CN" dirty="0"/>
              <a:t>  - </a:t>
            </a:r>
            <a:r>
              <a:rPr lang="en-US" altLang="zh-CN" dirty="0" err="1"/>
              <a:t>test_item_to_user</a:t>
            </a:r>
            <a:r>
              <a:rPr lang="en-US" altLang="zh-CN" dirty="0"/>
              <a:t>[interest id]=[user id1, user id2...]</a:t>
            </a:r>
            <a:br>
              <a:rPr lang="en-US" altLang="zh-CN" dirty="0"/>
            </a:br>
            <a:endParaRPr lang="en-US" altLang="zh-CN" dirty="0"/>
          </a:p>
          <a:p>
            <a:r>
              <a:rPr lang="en-US" altLang="zh-CN" sz="3300" b="1" dirty="0"/>
              <a:t>Neighbor dictionary</a:t>
            </a:r>
          </a:p>
          <a:p>
            <a:pPr marL="0" indent="0">
              <a:buNone/>
            </a:pPr>
            <a:r>
              <a:rPr lang="en-US" altLang="zh-CN" dirty="0"/>
              <a:t>   - </a:t>
            </a:r>
            <a:r>
              <a:rPr lang="en-US" altLang="zh-CN" dirty="0" err="1"/>
              <a:t>user_rate_dic</a:t>
            </a:r>
            <a:r>
              <a:rPr lang="en-US" altLang="zh-CN" dirty="0"/>
              <a:t>[user id]=[(distance, </a:t>
            </a:r>
            <a:r>
              <a:rPr lang="en-US" altLang="zh-CN" dirty="0" err="1"/>
              <a:t>user,neighbor</a:t>
            </a:r>
            <a:r>
              <a:rPr lang="en-US" altLang="zh-CN" dirty="0"/>
              <a:t> id)...]</a:t>
            </a:r>
            <a:br>
              <a:rPr lang="en-US" altLang="zh-CN" dirty="0"/>
            </a:br>
            <a:r>
              <a:rPr lang="en-US" altLang="zh-CN" dirty="0"/>
              <a:t>  </a:t>
            </a:r>
            <a:br>
              <a:rPr lang="en-US" altLang="zh-CN" dirty="0"/>
            </a:br>
            <a:endParaRPr lang="en-US" altLang="zh-CN" dirty="0"/>
          </a:p>
          <a:p>
            <a:pPr marL="0" indent="0">
              <a:buNone/>
            </a:pPr>
            <a:endParaRPr lang="en-US" altLang="zh-CN" dirty="0"/>
          </a:p>
        </p:txBody>
      </p:sp>
      <p:sp>
        <p:nvSpPr>
          <p:cNvPr id="4" name="内容占位符 2">
            <a:extLst>
              <a:ext uri="{FF2B5EF4-FFF2-40B4-BE49-F238E27FC236}">
                <a16:creationId xmlns:a16="http://schemas.microsoft.com/office/drawing/2014/main" id="{EF37B50A-331C-490D-A87E-942D6A7B77EB}"/>
              </a:ext>
            </a:extLst>
          </p:cNvPr>
          <p:cNvSpPr txBox="1">
            <a:spLocks/>
          </p:cNvSpPr>
          <p:nvPr/>
        </p:nvSpPr>
        <p:spPr>
          <a:xfrm>
            <a:off x="5821680" y="2054225"/>
            <a:ext cx="6873240"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600" b="1" dirty="0"/>
              <a:t>Calculating student hobby similarity</a:t>
            </a:r>
          </a:p>
          <a:p>
            <a:pPr marL="0" indent="0">
              <a:lnSpc>
                <a:spcPct val="150000"/>
              </a:lnSpc>
              <a:buNone/>
            </a:pPr>
            <a:r>
              <a:rPr lang="en-US" altLang="zh-CN" dirty="0"/>
              <a:t>   - Calculate average interest level</a:t>
            </a:r>
          </a:p>
          <a:p>
            <a:pPr marL="0" indent="0">
              <a:lnSpc>
                <a:spcPct val="150000"/>
              </a:lnSpc>
              <a:buNone/>
            </a:pPr>
            <a:r>
              <a:rPr lang="en-US" altLang="zh-CN" dirty="0"/>
              <a:t>   - If rating &gt; avg, rate as 1;</a:t>
            </a:r>
          </a:p>
          <a:p>
            <a:pPr marL="0" indent="0">
              <a:lnSpc>
                <a:spcPct val="150000"/>
              </a:lnSpc>
              <a:buNone/>
            </a:pPr>
            <a:r>
              <a:rPr lang="en-US" altLang="zh-CN" dirty="0"/>
              <a:t>   - If rating &lt; avg, rate as 0;</a:t>
            </a:r>
          </a:p>
          <a:p>
            <a:pPr marL="0" indent="0">
              <a:lnSpc>
                <a:spcPct val="150000"/>
              </a:lnSpc>
              <a:buNone/>
            </a:pPr>
            <a:r>
              <a:rPr lang="en-US" altLang="zh-CN" dirty="0"/>
              <a:t>   - Use Cosine Similarity </a:t>
            </a:r>
          </a:p>
          <a:p>
            <a:pPr marL="0" indent="0">
              <a:buNone/>
            </a:pPr>
            <a:br>
              <a:rPr lang="en-US" altLang="zh-CN" dirty="0"/>
            </a:br>
            <a:endParaRPr lang="en-US" altLang="zh-CN" dirty="0"/>
          </a:p>
          <a:p>
            <a:pPr marL="0" indent="0">
              <a:buFont typeface="Arial" panose="020B0604020202020204" pitchFamily="34" charset="0"/>
              <a:buNone/>
            </a:pPr>
            <a:endParaRPr lang="en-US" altLang="zh-CN" dirty="0"/>
          </a:p>
        </p:txBody>
      </p:sp>
    </p:spTree>
    <p:extLst>
      <p:ext uri="{BB962C8B-B14F-4D97-AF65-F5344CB8AC3E}">
        <p14:creationId xmlns:p14="http://schemas.microsoft.com/office/powerpoint/2010/main" val="6488538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1AF75E-EEA6-47BA-97A0-BE8C816ECF9C}"/>
              </a:ext>
            </a:extLst>
          </p:cNvPr>
          <p:cNvSpPr>
            <a:spLocks noGrp="1"/>
          </p:cNvSpPr>
          <p:nvPr>
            <p:ph type="title"/>
          </p:nvPr>
        </p:nvSpPr>
        <p:spPr>
          <a:xfrm>
            <a:off x="838200" y="79818"/>
            <a:ext cx="11811000" cy="1325563"/>
          </a:xfrm>
        </p:spPr>
        <p:txBody>
          <a:bodyPr>
            <a:normAutofit/>
          </a:bodyPr>
          <a:lstStyle/>
          <a:p>
            <a:r>
              <a:rPr lang="en-US" altLang="zh-CN" sz="4400" dirty="0"/>
              <a:t>5.5 The greed algorithm</a:t>
            </a:r>
            <a:endParaRPr lang="zh-CN" altLang="en-US" sz="4400" dirty="0"/>
          </a:p>
        </p:txBody>
      </p:sp>
      <p:sp>
        <p:nvSpPr>
          <p:cNvPr id="3" name="内容占位符 2">
            <a:extLst>
              <a:ext uri="{FF2B5EF4-FFF2-40B4-BE49-F238E27FC236}">
                <a16:creationId xmlns:a16="http://schemas.microsoft.com/office/drawing/2014/main" id="{D4D1D293-CEC1-46C2-BB0F-E6232460176E}"/>
              </a:ext>
            </a:extLst>
          </p:cNvPr>
          <p:cNvSpPr>
            <a:spLocks noGrp="1"/>
          </p:cNvSpPr>
          <p:nvPr>
            <p:ph idx="1"/>
          </p:nvPr>
        </p:nvSpPr>
        <p:spPr/>
        <p:txBody>
          <a:bodyPr>
            <a:normAutofit fontScale="70000" lnSpcReduction="20000"/>
          </a:bodyPr>
          <a:lstStyle/>
          <a:p>
            <a:endParaRPr lang="en-US" altLang="zh-CN" dirty="0"/>
          </a:p>
          <a:p>
            <a:pPr>
              <a:buFont typeface="Wingdings" panose="05000000000000000000" pitchFamily="2" charset="2"/>
              <a:buChar char="u"/>
            </a:pPr>
            <a:r>
              <a:rPr lang="en-US" altLang="zh-CN" sz="3600" dirty="0"/>
              <a:t>Objective</a:t>
            </a:r>
          </a:p>
          <a:p>
            <a:pPr marL="0" indent="0">
              <a:buNone/>
            </a:pPr>
            <a:r>
              <a:rPr lang="en-US" altLang="zh-CN" dirty="0"/>
              <a:t>  - Solve problem that student not mutually nearest neighbor</a:t>
            </a:r>
          </a:p>
          <a:p>
            <a:pPr marL="0" indent="0">
              <a:buNone/>
            </a:pPr>
            <a:endParaRPr lang="en-US" altLang="zh-CN" dirty="0"/>
          </a:p>
          <a:p>
            <a:pPr>
              <a:buFont typeface="Wingdings" panose="05000000000000000000" pitchFamily="2" charset="2"/>
              <a:buChar char="u"/>
            </a:pPr>
            <a:r>
              <a:rPr lang="en-US" altLang="zh-CN" sz="3400" dirty="0"/>
              <a:t>Inspired by Logistic routing</a:t>
            </a:r>
          </a:p>
          <a:p>
            <a:endParaRPr lang="en-US" altLang="zh-CN" dirty="0"/>
          </a:p>
          <a:p>
            <a:pPr>
              <a:buFont typeface="Wingdings" panose="05000000000000000000" pitchFamily="2" charset="2"/>
              <a:buChar char="u"/>
            </a:pPr>
            <a:r>
              <a:rPr lang="en-US" altLang="zh-CN" sz="3400" dirty="0"/>
              <a:t>Method</a:t>
            </a:r>
          </a:p>
          <a:p>
            <a:pPr marL="0" indent="0">
              <a:buNone/>
            </a:pPr>
            <a:r>
              <a:rPr lang="en-US" altLang="zh-CN" dirty="0"/>
              <a:t>  - Rank distance </a:t>
            </a:r>
          </a:p>
          <a:p>
            <a:pPr marL="0" indent="0">
              <a:buNone/>
            </a:pPr>
            <a:r>
              <a:rPr lang="en-US" altLang="zh-CN" dirty="0"/>
              <a:t>  - Arrange nearest 2 neighbors in the first room</a:t>
            </a:r>
          </a:p>
          <a:p>
            <a:pPr marL="0" indent="0">
              <a:buNone/>
            </a:pPr>
            <a:r>
              <a:rPr lang="en-US" altLang="zh-CN" dirty="0"/>
              <a:t>  - Arrange another available neighbor nearest to anyone in the room already</a:t>
            </a:r>
          </a:p>
          <a:p>
            <a:pPr marL="0" indent="0">
              <a:buNone/>
            </a:pPr>
            <a:r>
              <a:rPr lang="en-US" altLang="zh-CN" dirty="0"/>
              <a:t>  - Until 4 roommates arranged</a:t>
            </a:r>
          </a:p>
          <a:p>
            <a:pPr marL="0" indent="0">
              <a:buNone/>
            </a:pPr>
            <a:r>
              <a:rPr lang="en-US" altLang="zh-CN" dirty="0"/>
              <a:t>  - Start matching students for a new room</a:t>
            </a:r>
          </a:p>
        </p:txBody>
      </p:sp>
    </p:spTree>
    <p:extLst>
      <p:ext uri="{BB962C8B-B14F-4D97-AF65-F5344CB8AC3E}">
        <p14:creationId xmlns:p14="http://schemas.microsoft.com/office/powerpoint/2010/main" val="591928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1AF75E-EEA6-47BA-97A0-BE8C816ECF9C}"/>
              </a:ext>
            </a:extLst>
          </p:cNvPr>
          <p:cNvSpPr>
            <a:spLocks noGrp="1"/>
          </p:cNvSpPr>
          <p:nvPr>
            <p:ph type="title"/>
          </p:nvPr>
        </p:nvSpPr>
        <p:spPr>
          <a:xfrm>
            <a:off x="731520" y="151924"/>
            <a:ext cx="11353800" cy="1325563"/>
          </a:xfrm>
        </p:spPr>
        <p:txBody>
          <a:bodyPr>
            <a:noAutofit/>
          </a:bodyPr>
          <a:lstStyle/>
          <a:p>
            <a:r>
              <a:rPr lang="en-US" altLang="zh-CN" sz="4000" dirty="0"/>
              <a:t>5.6 e.g. Roommate matching of the first room(1/3)</a:t>
            </a:r>
            <a:endParaRPr lang="zh-CN" altLang="en-US" sz="4000" dirty="0"/>
          </a:p>
        </p:txBody>
      </p:sp>
      <p:sp>
        <p:nvSpPr>
          <p:cNvPr id="3" name="内容占位符 2">
            <a:extLst>
              <a:ext uri="{FF2B5EF4-FFF2-40B4-BE49-F238E27FC236}">
                <a16:creationId xmlns:a16="http://schemas.microsoft.com/office/drawing/2014/main" id="{D4D1D293-CEC1-46C2-BB0F-E6232460176E}"/>
              </a:ext>
            </a:extLst>
          </p:cNvPr>
          <p:cNvSpPr>
            <a:spLocks noGrp="1"/>
          </p:cNvSpPr>
          <p:nvPr>
            <p:ph idx="1"/>
          </p:nvPr>
        </p:nvSpPr>
        <p:spPr/>
        <p:txBody>
          <a:bodyPr>
            <a:normAutofit/>
          </a:bodyPr>
          <a:lstStyle/>
          <a:p>
            <a:pPr>
              <a:buFont typeface="Wingdings" panose="05000000000000000000" pitchFamily="2" charset="2"/>
              <a:buChar char="u"/>
            </a:pPr>
            <a:r>
              <a:rPr lang="en-US" altLang="zh-CN" sz="3200" dirty="0"/>
              <a:t>Step 1:</a:t>
            </a:r>
          </a:p>
          <a:p>
            <a:pPr marL="0" indent="0">
              <a:lnSpc>
                <a:spcPct val="150000"/>
              </a:lnSpc>
              <a:buNone/>
            </a:pPr>
            <a:r>
              <a:rPr lang="en-US" altLang="zh-CN" dirty="0"/>
              <a:t>   - After the ranking of similarity, student 40 and student 32 have the largest similarity than all other students. </a:t>
            </a:r>
          </a:p>
          <a:p>
            <a:pPr marL="0" indent="0">
              <a:lnSpc>
                <a:spcPct val="150000"/>
              </a:lnSpc>
              <a:buNone/>
            </a:pPr>
            <a:r>
              <a:rPr lang="en-US" altLang="zh-CN" dirty="0"/>
              <a:t>   - Put student 40 and student 32 in the room</a:t>
            </a:r>
          </a:p>
          <a:p>
            <a:pPr marL="0" indent="0">
              <a:buNone/>
            </a:pPr>
            <a:endParaRPr lang="en-US" altLang="zh-CN" dirty="0"/>
          </a:p>
          <a:p>
            <a:endParaRPr lang="en-US" altLang="zh-CN" dirty="0"/>
          </a:p>
        </p:txBody>
      </p:sp>
      <p:pic>
        <p:nvPicPr>
          <p:cNvPr id="5" name="图片 4">
            <a:extLst>
              <a:ext uri="{FF2B5EF4-FFF2-40B4-BE49-F238E27FC236}">
                <a16:creationId xmlns:a16="http://schemas.microsoft.com/office/drawing/2014/main" id="{24308B71-A4DC-449B-8855-4110043C768F}"/>
              </a:ext>
            </a:extLst>
          </p:cNvPr>
          <p:cNvPicPr/>
          <p:nvPr/>
        </p:nvPicPr>
        <p:blipFill rotWithShape="1">
          <a:blip r:embed="rId3"/>
          <a:srcRect r="21026" b="92988"/>
          <a:stretch/>
        </p:blipFill>
        <p:spPr>
          <a:xfrm>
            <a:off x="1110563" y="5012738"/>
            <a:ext cx="9970874" cy="610821"/>
          </a:xfrm>
          <a:prstGeom prst="rect">
            <a:avLst/>
          </a:prstGeom>
        </p:spPr>
      </p:pic>
    </p:spTree>
    <p:extLst>
      <p:ext uri="{BB962C8B-B14F-4D97-AF65-F5344CB8AC3E}">
        <p14:creationId xmlns:p14="http://schemas.microsoft.com/office/powerpoint/2010/main" val="38351695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4D1D293-CEC1-46C2-BB0F-E6232460176E}"/>
              </a:ext>
            </a:extLst>
          </p:cNvPr>
          <p:cNvSpPr>
            <a:spLocks noGrp="1"/>
          </p:cNvSpPr>
          <p:nvPr>
            <p:ph idx="1"/>
          </p:nvPr>
        </p:nvSpPr>
        <p:spPr/>
        <p:txBody>
          <a:bodyPr>
            <a:normAutofit/>
          </a:bodyPr>
          <a:lstStyle/>
          <a:p>
            <a:pPr>
              <a:buFont typeface="Wingdings" panose="05000000000000000000" pitchFamily="2" charset="2"/>
              <a:buChar char="u"/>
            </a:pPr>
            <a:r>
              <a:rPr lang="en-US" altLang="zh-CN" sz="3200" dirty="0"/>
              <a:t>Step 2:</a:t>
            </a:r>
          </a:p>
          <a:p>
            <a:pPr marL="0" indent="0">
              <a:lnSpc>
                <a:spcPct val="150000"/>
              </a:lnSpc>
              <a:buNone/>
            </a:pPr>
            <a:r>
              <a:rPr lang="en-US" altLang="zh-CN" dirty="0"/>
              <a:t>  - Check neighbor dictionary of student 32. The nearest neighbor of student 32 is student 39. </a:t>
            </a:r>
          </a:p>
          <a:p>
            <a:pPr marL="0" indent="0">
              <a:lnSpc>
                <a:spcPct val="150000"/>
              </a:lnSpc>
              <a:buNone/>
            </a:pPr>
            <a:r>
              <a:rPr lang="en-US" altLang="zh-CN" dirty="0"/>
              <a:t>  - Put student 39 in the room</a:t>
            </a:r>
          </a:p>
        </p:txBody>
      </p:sp>
      <p:sp>
        <p:nvSpPr>
          <p:cNvPr id="7" name="标题 1">
            <a:extLst>
              <a:ext uri="{FF2B5EF4-FFF2-40B4-BE49-F238E27FC236}">
                <a16:creationId xmlns:a16="http://schemas.microsoft.com/office/drawing/2014/main" id="{B240FD18-B17E-4E4F-A8C4-EA0A100910F0}"/>
              </a:ext>
            </a:extLst>
          </p:cNvPr>
          <p:cNvSpPr>
            <a:spLocks noGrp="1"/>
          </p:cNvSpPr>
          <p:nvPr>
            <p:ph type="title"/>
          </p:nvPr>
        </p:nvSpPr>
        <p:spPr>
          <a:xfrm>
            <a:off x="731520" y="151924"/>
            <a:ext cx="11353800" cy="1325563"/>
          </a:xfrm>
        </p:spPr>
        <p:txBody>
          <a:bodyPr>
            <a:noAutofit/>
          </a:bodyPr>
          <a:lstStyle/>
          <a:p>
            <a:r>
              <a:rPr lang="en-US" altLang="zh-CN" sz="4000" dirty="0"/>
              <a:t>5.6 e.g. Roommate matching of the first room(2/3)</a:t>
            </a:r>
            <a:endParaRPr lang="zh-CN" altLang="en-US" sz="4000" dirty="0"/>
          </a:p>
        </p:txBody>
      </p:sp>
      <p:pic>
        <p:nvPicPr>
          <p:cNvPr id="8" name="图片 7">
            <a:extLst>
              <a:ext uri="{FF2B5EF4-FFF2-40B4-BE49-F238E27FC236}">
                <a16:creationId xmlns:a16="http://schemas.microsoft.com/office/drawing/2014/main" id="{88B3610D-D866-4567-90D8-C2A05480F2D8}"/>
              </a:ext>
            </a:extLst>
          </p:cNvPr>
          <p:cNvPicPr/>
          <p:nvPr/>
        </p:nvPicPr>
        <p:blipFill rotWithShape="1">
          <a:blip r:embed="rId3"/>
          <a:srcRect r="40107" b="87852"/>
          <a:stretch/>
        </p:blipFill>
        <p:spPr>
          <a:xfrm>
            <a:off x="1425868" y="5070719"/>
            <a:ext cx="9013532" cy="629041"/>
          </a:xfrm>
          <a:prstGeom prst="rect">
            <a:avLst/>
          </a:prstGeom>
        </p:spPr>
      </p:pic>
    </p:spTree>
    <p:extLst>
      <p:ext uri="{BB962C8B-B14F-4D97-AF65-F5344CB8AC3E}">
        <p14:creationId xmlns:p14="http://schemas.microsoft.com/office/powerpoint/2010/main" val="17586539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4D1D293-CEC1-46C2-BB0F-E6232460176E}"/>
              </a:ext>
            </a:extLst>
          </p:cNvPr>
          <p:cNvSpPr>
            <a:spLocks noGrp="1"/>
          </p:cNvSpPr>
          <p:nvPr>
            <p:ph idx="1"/>
          </p:nvPr>
        </p:nvSpPr>
        <p:spPr/>
        <p:txBody>
          <a:bodyPr>
            <a:normAutofit/>
          </a:bodyPr>
          <a:lstStyle/>
          <a:p>
            <a:pPr>
              <a:buFont typeface="Wingdings" panose="05000000000000000000" pitchFamily="2" charset="2"/>
              <a:buChar char="u"/>
            </a:pPr>
            <a:r>
              <a:rPr lang="en-US" altLang="zh-CN" sz="3200" dirty="0"/>
              <a:t>Step 3:</a:t>
            </a:r>
          </a:p>
          <a:p>
            <a:pPr marL="0" indent="0">
              <a:lnSpc>
                <a:spcPct val="150000"/>
              </a:lnSpc>
              <a:buNone/>
            </a:pPr>
            <a:r>
              <a:rPr lang="en-US" altLang="zh-CN" dirty="0"/>
              <a:t>  - Check neighbor dictionary of student 39. The nearest neighbor of student 39 is student 39 and student 11. </a:t>
            </a:r>
          </a:p>
          <a:p>
            <a:pPr marL="0" indent="0">
              <a:lnSpc>
                <a:spcPct val="150000"/>
              </a:lnSpc>
              <a:buNone/>
            </a:pPr>
            <a:r>
              <a:rPr lang="en-US" altLang="zh-CN" dirty="0"/>
              <a:t>  - Put student 11 in the room and finish matching in room 1.</a:t>
            </a:r>
          </a:p>
          <a:p>
            <a:pPr marL="0" indent="0">
              <a:buNone/>
            </a:pPr>
            <a:r>
              <a:rPr lang="en-US" altLang="zh-CN" dirty="0"/>
              <a:t> </a:t>
            </a:r>
          </a:p>
        </p:txBody>
      </p:sp>
      <p:sp>
        <p:nvSpPr>
          <p:cNvPr id="7" name="标题 1">
            <a:extLst>
              <a:ext uri="{FF2B5EF4-FFF2-40B4-BE49-F238E27FC236}">
                <a16:creationId xmlns:a16="http://schemas.microsoft.com/office/drawing/2014/main" id="{B7BD2791-DABA-4BD1-AF28-64FD1FA8F754}"/>
              </a:ext>
            </a:extLst>
          </p:cNvPr>
          <p:cNvSpPr>
            <a:spLocks noGrp="1"/>
          </p:cNvSpPr>
          <p:nvPr>
            <p:ph type="title"/>
          </p:nvPr>
        </p:nvSpPr>
        <p:spPr>
          <a:xfrm>
            <a:off x="731520" y="151924"/>
            <a:ext cx="11353800" cy="1325563"/>
          </a:xfrm>
        </p:spPr>
        <p:txBody>
          <a:bodyPr>
            <a:noAutofit/>
          </a:bodyPr>
          <a:lstStyle/>
          <a:p>
            <a:r>
              <a:rPr lang="en-US" altLang="zh-CN" sz="4000" dirty="0"/>
              <a:t>5.6 e.g. Roommate matching of the first room(3/3)</a:t>
            </a:r>
            <a:endParaRPr lang="zh-CN" altLang="en-US" sz="4000" dirty="0"/>
          </a:p>
        </p:txBody>
      </p:sp>
      <p:pic>
        <p:nvPicPr>
          <p:cNvPr id="8" name="图片 7">
            <a:extLst>
              <a:ext uri="{FF2B5EF4-FFF2-40B4-BE49-F238E27FC236}">
                <a16:creationId xmlns:a16="http://schemas.microsoft.com/office/drawing/2014/main" id="{E88DE884-0644-4C1C-BC3D-FC9CC13ED47F}"/>
              </a:ext>
            </a:extLst>
          </p:cNvPr>
          <p:cNvPicPr/>
          <p:nvPr/>
        </p:nvPicPr>
        <p:blipFill rotWithShape="1">
          <a:blip r:embed="rId3"/>
          <a:srcRect r="21128" b="93646"/>
          <a:stretch/>
        </p:blipFill>
        <p:spPr>
          <a:xfrm>
            <a:off x="1294288" y="5163185"/>
            <a:ext cx="9603423" cy="597535"/>
          </a:xfrm>
          <a:prstGeom prst="rect">
            <a:avLst/>
          </a:prstGeom>
        </p:spPr>
      </p:pic>
    </p:spTree>
    <p:extLst>
      <p:ext uri="{BB962C8B-B14F-4D97-AF65-F5344CB8AC3E}">
        <p14:creationId xmlns:p14="http://schemas.microsoft.com/office/powerpoint/2010/main" val="30266941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1AF75E-EEA6-47BA-97A0-BE8C816ECF9C}"/>
              </a:ext>
            </a:extLst>
          </p:cNvPr>
          <p:cNvSpPr>
            <a:spLocks noGrp="1"/>
          </p:cNvSpPr>
          <p:nvPr>
            <p:ph type="title"/>
          </p:nvPr>
        </p:nvSpPr>
        <p:spPr/>
        <p:txBody>
          <a:bodyPr>
            <a:normAutofit/>
          </a:bodyPr>
          <a:lstStyle/>
          <a:p>
            <a:r>
              <a:rPr lang="en-US" altLang="zh-CN" sz="4400" dirty="0"/>
              <a:t>5.7 Roommate matching result</a:t>
            </a:r>
            <a:endParaRPr lang="zh-CN" altLang="en-US" sz="4400" dirty="0"/>
          </a:p>
        </p:txBody>
      </p:sp>
      <p:pic>
        <p:nvPicPr>
          <p:cNvPr id="4" name="图片 3">
            <a:extLst>
              <a:ext uri="{FF2B5EF4-FFF2-40B4-BE49-F238E27FC236}">
                <a16:creationId xmlns:a16="http://schemas.microsoft.com/office/drawing/2014/main" id="{7A736A81-210A-4D82-A062-D1404E6107B0}"/>
              </a:ext>
            </a:extLst>
          </p:cNvPr>
          <p:cNvPicPr/>
          <p:nvPr/>
        </p:nvPicPr>
        <p:blipFill>
          <a:blip r:embed="rId3"/>
          <a:stretch>
            <a:fillRect/>
          </a:stretch>
        </p:blipFill>
        <p:spPr>
          <a:xfrm>
            <a:off x="2543174" y="2444114"/>
            <a:ext cx="7210426" cy="3758566"/>
          </a:xfrm>
          <a:prstGeom prst="rect">
            <a:avLst/>
          </a:prstGeom>
        </p:spPr>
      </p:pic>
    </p:spTree>
    <p:extLst>
      <p:ext uri="{BB962C8B-B14F-4D97-AF65-F5344CB8AC3E}">
        <p14:creationId xmlns:p14="http://schemas.microsoft.com/office/powerpoint/2010/main" val="2390257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732093-1583-4E69-A737-FA39C3BE71FA}"/>
              </a:ext>
            </a:extLst>
          </p:cNvPr>
          <p:cNvSpPr>
            <a:spLocks noGrp="1"/>
          </p:cNvSpPr>
          <p:nvPr>
            <p:ph type="title"/>
          </p:nvPr>
        </p:nvSpPr>
        <p:spPr/>
        <p:txBody>
          <a:bodyPr>
            <a:normAutofit/>
          </a:bodyPr>
          <a:lstStyle/>
          <a:p>
            <a:r>
              <a:rPr lang="en-US" altLang="zh-CN" sz="4400" dirty="0">
                <a:latin typeface="Arial" panose="020B0604020202020204" pitchFamily="34" charset="0"/>
                <a:ea typeface="+mn-ea"/>
                <a:cs typeface="Arial" panose="020B0604020202020204" pitchFamily="34" charset="0"/>
                <a:sym typeface="Arial" panose="020B0604020202020204" pitchFamily="34" charset="0"/>
              </a:rPr>
              <a:t>1.Introduction</a:t>
            </a:r>
            <a:endParaRPr lang="zh-CN" altLang="en-US" sz="4400" dirty="0">
              <a:latin typeface="Arial" panose="020B0604020202020204" pitchFamily="34" charset="0"/>
              <a:ea typeface="+mn-ea"/>
              <a:cs typeface="Arial" panose="020B0604020202020204" pitchFamily="34" charset="0"/>
              <a:sym typeface="Arial" panose="020B0604020202020204" pitchFamily="34" charset="0"/>
            </a:endParaRPr>
          </a:p>
        </p:txBody>
      </p:sp>
      <p:sp>
        <p:nvSpPr>
          <p:cNvPr id="44" name="内容占位符 43">
            <a:extLst>
              <a:ext uri="{FF2B5EF4-FFF2-40B4-BE49-F238E27FC236}">
                <a16:creationId xmlns:a16="http://schemas.microsoft.com/office/drawing/2014/main" id="{97CA3BD7-D251-44E4-8F89-4A0B90797257}"/>
              </a:ext>
            </a:extLst>
          </p:cNvPr>
          <p:cNvSpPr>
            <a:spLocks noGrp="1"/>
          </p:cNvSpPr>
          <p:nvPr>
            <p:ph idx="1"/>
          </p:nvPr>
        </p:nvSpPr>
        <p:spPr/>
        <p:txBody>
          <a:bodyPr/>
          <a:lstStyle/>
          <a:p>
            <a:pPr>
              <a:buFont typeface="Wingdings" panose="05000000000000000000" pitchFamily="2" charset="2"/>
              <a:buChar char="u"/>
            </a:pPr>
            <a:r>
              <a:rPr lang="en-US" altLang="zh-CN" dirty="0">
                <a:latin typeface="Arial" panose="020B0604020202020204" pitchFamily="34" charset="0"/>
                <a:cs typeface="Arial" panose="020B0604020202020204" pitchFamily="34" charset="0"/>
                <a:sym typeface="Arial" panose="020B0604020202020204" pitchFamily="34" charset="0"/>
              </a:rPr>
              <a:t>Purpose: To find and recommend items that a user is most likely to be interest in</a:t>
            </a:r>
            <a:endParaRPr lang="zh-CN" altLang="en-US" dirty="0">
              <a:latin typeface="Arial" panose="020B0604020202020204" pitchFamily="34" charset="0"/>
              <a:cs typeface="Arial" panose="020B0604020202020204" pitchFamily="34" charset="0"/>
              <a:sym typeface="Arial" panose="020B0604020202020204" pitchFamily="34" charset="0"/>
            </a:endParaRPr>
          </a:p>
          <a:p>
            <a:endParaRPr lang="zh-CN" altLang="en-US" dirty="0">
              <a:latin typeface="Arial" panose="020B0604020202020204" pitchFamily="34" charset="0"/>
              <a:cs typeface="Arial" panose="020B0604020202020204" pitchFamily="34" charset="0"/>
              <a:sym typeface="Arial" panose="020B0604020202020204" pitchFamily="34" charset="0"/>
            </a:endParaRPr>
          </a:p>
        </p:txBody>
      </p:sp>
      <p:grpSp>
        <p:nvGrpSpPr>
          <p:cNvPr id="41" name="组合 40">
            <a:extLst>
              <a:ext uri="{FF2B5EF4-FFF2-40B4-BE49-F238E27FC236}">
                <a16:creationId xmlns:a16="http://schemas.microsoft.com/office/drawing/2014/main" id="{64D58622-CEED-41FC-99F0-795E8CCF6B0C}"/>
              </a:ext>
            </a:extLst>
          </p:cNvPr>
          <p:cNvGrpSpPr/>
          <p:nvPr/>
        </p:nvGrpSpPr>
        <p:grpSpPr>
          <a:xfrm>
            <a:off x="2081529" y="2589112"/>
            <a:ext cx="6975289" cy="4043542"/>
            <a:chOff x="220072" y="2426543"/>
            <a:chExt cx="6975289" cy="4043542"/>
          </a:xfrm>
        </p:grpSpPr>
        <p:pic>
          <p:nvPicPr>
            <p:cNvPr id="29" name="图形 28" descr="便携式计算机">
              <a:extLst>
                <a:ext uri="{FF2B5EF4-FFF2-40B4-BE49-F238E27FC236}">
                  <a16:creationId xmlns:a16="http://schemas.microsoft.com/office/drawing/2014/main" id="{087FA263-36FC-49B0-A8F7-5536DC1CAD0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42959" y="2426543"/>
              <a:ext cx="914400" cy="914400"/>
            </a:xfrm>
            <a:prstGeom prst="rect">
              <a:avLst/>
            </a:prstGeom>
          </p:spPr>
        </p:pic>
        <p:cxnSp>
          <p:nvCxnSpPr>
            <p:cNvPr id="8" name="直接箭头连接符 7">
              <a:extLst>
                <a:ext uri="{FF2B5EF4-FFF2-40B4-BE49-F238E27FC236}">
                  <a16:creationId xmlns:a16="http://schemas.microsoft.com/office/drawing/2014/main" id="{F447EC49-C255-41D8-8656-50816222D3F4}"/>
                </a:ext>
              </a:extLst>
            </p:cNvPr>
            <p:cNvCxnSpPr>
              <a:cxnSpLocks/>
            </p:cNvCxnSpPr>
            <p:nvPr/>
          </p:nvCxnSpPr>
          <p:spPr>
            <a:xfrm>
              <a:off x="3302316" y="4341136"/>
              <a:ext cx="2793684" cy="0"/>
            </a:xfrm>
            <a:prstGeom prst="straightConnector1">
              <a:avLst/>
            </a:prstGeom>
            <a:ln w="28575">
              <a:headEnd type="triangle"/>
              <a:tailEnd type="triangle"/>
            </a:ln>
          </p:spPr>
          <p:style>
            <a:lnRef idx="3">
              <a:schemeClr val="dk1"/>
            </a:lnRef>
            <a:fillRef idx="0">
              <a:schemeClr val="dk1"/>
            </a:fillRef>
            <a:effectRef idx="2">
              <a:schemeClr val="dk1"/>
            </a:effectRef>
            <a:fontRef idx="minor">
              <a:schemeClr val="tx1"/>
            </a:fontRef>
          </p:style>
        </p:cxnSp>
        <p:sp>
          <p:nvSpPr>
            <p:cNvPr id="15" name="文本框 14">
              <a:extLst>
                <a:ext uri="{FF2B5EF4-FFF2-40B4-BE49-F238E27FC236}">
                  <a16:creationId xmlns:a16="http://schemas.microsoft.com/office/drawing/2014/main" id="{C232221A-2536-4A2B-9924-4AADFC892407}"/>
                </a:ext>
              </a:extLst>
            </p:cNvPr>
            <p:cNvSpPr txBox="1"/>
            <p:nvPr/>
          </p:nvSpPr>
          <p:spPr>
            <a:xfrm>
              <a:off x="2466648" y="5054979"/>
              <a:ext cx="671979" cy="369332"/>
            </a:xfrm>
            <a:prstGeom prst="rect">
              <a:avLst/>
            </a:prstGeom>
            <a:noFill/>
          </p:spPr>
          <p:txBody>
            <a:bodyPr wrap="none" rtlCol="0">
              <a:spAutoFit/>
            </a:bodyPr>
            <a:lstStyle/>
            <a:p>
              <a:r>
                <a:rPr lang="en-US" altLang="zh-CN" dirty="0">
                  <a:latin typeface="Arial" panose="020B0604020202020204" pitchFamily="34" charset="0"/>
                  <a:cs typeface="Arial" panose="020B0604020202020204" pitchFamily="34" charset="0"/>
                  <a:sym typeface="Arial" panose="020B0604020202020204" pitchFamily="34" charset="0"/>
                </a:rPr>
                <a:t>User</a:t>
              </a:r>
              <a:endParaRPr lang="zh-CN" altLang="en-US" dirty="0">
                <a:latin typeface="Arial" panose="020B0604020202020204" pitchFamily="34" charset="0"/>
                <a:cs typeface="Arial" panose="020B0604020202020204" pitchFamily="34" charset="0"/>
                <a:sym typeface="Arial" panose="020B0604020202020204" pitchFamily="34" charset="0"/>
              </a:endParaRPr>
            </a:p>
          </p:txBody>
        </p:sp>
        <p:sp>
          <p:nvSpPr>
            <p:cNvPr id="16" name="文本框 15">
              <a:extLst>
                <a:ext uri="{FF2B5EF4-FFF2-40B4-BE49-F238E27FC236}">
                  <a16:creationId xmlns:a16="http://schemas.microsoft.com/office/drawing/2014/main" id="{0D6EF856-C03B-441E-B737-4B5F5753C0F6}"/>
                </a:ext>
              </a:extLst>
            </p:cNvPr>
            <p:cNvSpPr txBox="1"/>
            <p:nvPr/>
          </p:nvSpPr>
          <p:spPr>
            <a:xfrm>
              <a:off x="6412990" y="6100753"/>
              <a:ext cx="628698" cy="369332"/>
            </a:xfrm>
            <a:prstGeom prst="rect">
              <a:avLst/>
            </a:prstGeom>
            <a:noFill/>
          </p:spPr>
          <p:txBody>
            <a:bodyPr wrap="none" rtlCol="0">
              <a:spAutoFit/>
            </a:bodyPr>
            <a:lstStyle/>
            <a:p>
              <a:r>
                <a:rPr lang="en-US" altLang="zh-CN" dirty="0">
                  <a:latin typeface="Arial" panose="020B0604020202020204" pitchFamily="34" charset="0"/>
                  <a:cs typeface="Arial" panose="020B0604020202020204" pitchFamily="34" charset="0"/>
                  <a:sym typeface="Arial" panose="020B0604020202020204" pitchFamily="34" charset="0"/>
                </a:rPr>
                <a:t>Item</a:t>
              </a:r>
              <a:endParaRPr lang="zh-CN" altLang="en-US" dirty="0">
                <a:latin typeface="Arial" panose="020B0604020202020204" pitchFamily="34" charset="0"/>
                <a:cs typeface="Arial" panose="020B0604020202020204" pitchFamily="34" charset="0"/>
                <a:sym typeface="Arial" panose="020B0604020202020204" pitchFamily="34" charset="0"/>
              </a:endParaRPr>
            </a:p>
          </p:txBody>
        </p:sp>
        <p:grpSp>
          <p:nvGrpSpPr>
            <p:cNvPr id="17" name="内容占位符 5" descr="男人">
              <a:extLst>
                <a:ext uri="{FF2B5EF4-FFF2-40B4-BE49-F238E27FC236}">
                  <a16:creationId xmlns:a16="http://schemas.microsoft.com/office/drawing/2014/main" id="{02148DC6-E6E8-4682-A657-5E4231EB5E81}"/>
                </a:ext>
              </a:extLst>
            </p:cNvPr>
            <p:cNvGrpSpPr/>
            <p:nvPr/>
          </p:nvGrpSpPr>
          <p:grpSpPr>
            <a:xfrm>
              <a:off x="2010300" y="3429000"/>
              <a:ext cx="1542996" cy="1542996"/>
              <a:chOff x="1814357" y="3599164"/>
              <a:chExt cx="1542996" cy="1542996"/>
            </a:xfrm>
          </p:grpSpPr>
          <p:sp>
            <p:nvSpPr>
              <p:cNvPr id="18" name="任意多边形: 形状 17">
                <a:extLst>
                  <a:ext uri="{FF2B5EF4-FFF2-40B4-BE49-F238E27FC236}">
                    <a16:creationId xmlns:a16="http://schemas.microsoft.com/office/drawing/2014/main" id="{FDE7BDCB-1562-45A3-B361-C2F606821C0D}"/>
                  </a:ext>
                </a:extLst>
              </p:cNvPr>
              <p:cNvSpPr/>
              <p:nvPr/>
            </p:nvSpPr>
            <p:spPr>
              <a:xfrm>
                <a:off x="2445217" y="3635328"/>
                <a:ext cx="273239" cy="273239"/>
              </a:xfrm>
              <a:custGeom>
                <a:avLst/>
                <a:gdLst>
                  <a:gd name="connsiteX0" fmla="*/ 269221 w 273238"/>
                  <a:gd name="connsiteY0" fmla="*/ 140638 h 273238"/>
                  <a:gd name="connsiteX1" fmla="*/ 140638 w 273238"/>
                  <a:gd name="connsiteY1" fmla="*/ 269221 h 273238"/>
                  <a:gd name="connsiteX2" fmla="*/ 12055 w 273238"/>
                  <a:gd name="connsiteY2" fmla="*/ 140638 h 273238"/>
                  <a:gd name="connsiteX3" fmla="*/ 140638 w 273238"/>
                  <a:gd name="connsiteY3" fmla="*/ 12055 h 273238"/>
                  <a:gd name="connsiteX4" fmla="*/ 269221 w 273238"/>
                  <a:gd name="connsiteY4" fmla="*/ 140638 h 273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238" h="273238">
                    <a:moveTo>
                      <a:pt x="269221" y="140638"/>
                    </a:moveTo>
                    <a:cubicBezTo>
                      <a:pt x="269221" y="211652"/>
                      <a:pt x="211652" y="269221"/>
                      <a:pt x="140638" y="269221"/>
                    </a:cubicBezTo>
                    <a:cubicBezTo>
                      <a:pt x="69623" y="269221"/>
                      <a:pt x="12055" y="211652"/>
                      <a:pt x="12055" y="140638"/>
                    </a:cubicBezTo>
                    <a:cubicBezTo>
                      <a:pt x="12055" y="69623"/>
                      <a:pt x="69623" y="12055"/>
                      <a:pt x="140638" y="12055"/>
                    </a:cubicBezTo>
                    <a:cubicBezTo>
                      <a:pt x="211652" y="12055"/>
                      <a:pt x="269221" y="69623"/>
                      <a:pt x="269221" y="140638"/>
                    </a:cubicBezTo>
                    <a:close/>
                  </a:path>
                </a:pathLst>
              </a:custGeom>
              <a:solidFill>
                <a:srgbClr val="000000"/>
              </a:solidFill>
              <a:ln w="9525" cap="flat">
                <a:noFill/>
                <a:prstDash val="solid"/>
                <a:miter/>
              </a:ln>
            </p:spPr>
            <p:txBody>
              <a:bodyPr rtlCol="0" anchor="ctr"/>
              <a:lstStyle/>
              <a:p>
                <a:endParaRPr lang="zh-CN" altLang="en-US">
                  <a:latin typeface="Arial" panose="020B0604020202020204" pitchFamily="34" charset="0"/>
                  <a:cs typeface="Arial" panose="020B0604020202020204" pitchFamily="34" charset="0"/>
                  <a:sym typeface="Arial" panose="020B0604020202020204" pitchFamily="34" charset="0"/>
                </a:endParaRPr>
              </a:p>
            </p:txBody>
          </p:sp>
          <p:sp>
            <p:nvSpPr>
              <p:cNvPr id="19" name="任意多边形: 形状 18">
                <a:extLst>
                  <a:ext uri="{FF2B5EF4-FFF2-40B4-BE49-F238E27FC236}">
                    <a16:creationId xmlns:a16="http://schemas.microsoft.com/office/drawing/2014/main" id="{08D1B185-DDD4-4722-9D68-9848248DF951}"/>
                  </a:ext>
                </a:extLst>
              </p:cNvPr>
              <p:cNvSpPr/>
              <p:nvPr/>
            </p:nvSpPr>
            <p:spPr>
              <a:xfrm>
                <a:off x="2220197" y="3924640"/>
                <a:ext cx="723279" cy="1173320"/>
              </a:xfrm>
              <a:custGeom>
                <a:avLst/>
                <a:gdLst>
                  <a:gd name="connsiteX0" fmla="*/ 716047 w 723279"/>
                  <a:gd name="connsiteY0" fmla="*/ 513528 h 1173319"/>
                  <a:gd name="connsiteX1" fmla="*/ 626038 w 723279"/>
                  <a:gd name="connsiteY1" fmla="*/ 130994 h 1173319"/>
                  <a:gd name="connsiteX2" fmla="*/ 606751 w 723279"/>
                  <a:gd name="connsiteY2" fmla="*/ 95634 h 1173319"/>
                  <a:gd name="connsiteX3" fmla="*/ 471739 w 723279"/>
                  <a:gd name="connsiteY3" fmla="*/ 24913 h 1173319"/>
                  <a:gd name="connsiteX4" fmla="*/ 365658 w 723279"/>
                  <a:gd name="connsiteY4" fmla="*/ 12055 h 1173319"/>
                  <a:gd name="connsiteX5" fmla="*/ 259577 w 723279"/>
                  <a:gd name="connsiteY5" fmla="*/ 28128 h 1173319"/>
                  <a:gd name="connsiteX6" fmla="*/ 124565 w 723279"/>
                  <a:gd name="connsiteY6" fmla="*/ 98848 h 1173319"/>
                  <a:gd name="connsiteX7" fmla="*/ 105277 w 723279"/>
                  <a:gd name="connsiteY7" fmla="*/ 134209 h 1173319"/>
                  <a:gd name="connsiteX8" fmla="*/ 15269 w 723279"/>
                  <a:gd name="connsiteY8" fmla="*/ 516743 h 1173319"/>
                  <a:gd name="connsiteX9" fmla="*/ 12055 w 723279"/>
                  <a:gd name="connsiteY9" fmla="*/ 532816 h 1173319"/>
                  <a:gd name="connsiteX10" fmla="*/ 76346 w 723279"/>
                  <a:gd name="connsiteY10" fmla="*/ 597107 h 1173319"/>
                  <a:gd name="connsiteX11" fmla="*/ 137423 w 723279"/>
                  <a:gd name="connsiteY11" fmla="*/ 548889 h 1173319"/>
                  <a:gd name="connsiteX12" fmla="*/ 204929 w 723279"/>
                  <a:gd name="connsiteY12" fmla="*/ 269221 h 1173319"/>
                  <a:gd name="connsiteX13" fmla="*/ 204929 w 723279"/>
                  <a:gd name="connsiteY13" fmla="*/ 1169302 h 1173319"/>
                  <a:gd name="connsiteX14" fmla="*/ 333512 w 723279"/>
                  <a:gd name="connsiteY14" fmla="*/ 1169302 h 1173319"/>
                  <a:gd name="connsiteX15" fmla="*/ 333512 w 723279"/>
                  <a:gd name="connsiteY15" fmla="*/ 590678 h 1173319"/>
                  <a:gd name="connsiteX16" fmla="*/ 397804 w 723279"/>
                  <a:gd name="connsiteY16" fmla="*/ 590678 h 1173319"/>
                  <a:gd name="connsiteX17" fmla="*/ 397804 w 723279"/>
                  <a:gd name="connsiteY17" fmla="*/ 1169302 h 1173319"/>
                  <a:gd name="connsiteX18" fmla="*/ 526387 w 723279"/>
                  <a:gd name="connsiteY18" fmla="*/ 1169302 h 1173319"/>
                  <a:gd name="connsiteX19" fmla="*/ 526387 w 723279"/>
                  <a:gd name="connsiteY19" fmla="*/ 266006 h 1173319"/>
                  <a:gd name="connsiteX20" fmla="*/ 593893 w 723279"/>
                  <a:gd name="connsiteY20" fmla="*/ 545674 h 1173319"/>
                  <a:gd name="connsiteX21" fmla="*/ 654970 w 723279"/>
                  <a:gd name="connsiteY21" fmla="*/ 593893 h 1173319"/>
                  <a:gd name="connsiteX22" fmla="*/ 719261 w 723279"/>
                  <a:gd name="connsiteY22" fmla="*/ 529601 h 1173319"/>
                  <a:gd name="connsiteX23" fmla="*/ 716047 w 723279"/>
                  <a:gd name="connsiteY23" fmla="*/ 513528 h 1173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23279" h="1173319">
                    <a:moveTo>
                      <a:pt x="716047" y="513528"/>
                    </a:moveTo>
                    <a:lnTo>
                      <a:pt x="626038" y="130994"/>
                    </a:lnTo>
                    <a:cubicBezTo>
                      <a:pt x="622824" y="118136"/>
                      <a:pt x="616395" y="105277"/>
                      <a:pt x="606751" y="95634"/>
                    </a:cubicBezTo>
                    <a:cubicBezTo>
                      <a:pt x="568176" y="63488"/>
                      <a:pt x="523172" y="40986"/>
                      <a:pt x="471739" y="24913"/>
                    </a:cubicBezTo>
                    <a:cubicBezTo>
                      <a:pt x="436379" y="18484"/>
                      <a:pt x="401018" y="12055"/>
                      <a:pt x="365658" y="12055"/>
                    </a:cubicBezTo>
                    <a:cubicBezTo>
                      <a:pt x="330298" y="12055"/>
                      <a:pt x="294937" y="18484"/>
                      <a:pt x="259577" y="28128"/>
                    </a:cubicBezTo>
                    <a:cubicBezTo>
                      <a:pt x="208144" y="40986"/>
                      <a:pt x="163140" y="66702"/>
                      <a:pt x="124565" y="98848"/>
                    </a:cubicBezTo>
                    <a:cubicBezTo>
                      <a:pt x="114921" y="108492"/>
                      <a:pt x="108492" y="121350"/>
                      <a:pt x="105277" y="134209"/>
                    </a:cubicBezTo>
                    <a:lnTo>
                      <a:pt x="15269" y="516743"/>
                    </a:lnTo>
                    <a:cubicBezTo>
                      <a:pt x="15269" y="519957"/>
                      <a:pt x="12055" y="526387"/>
                      <a:pt x="12055" y="532816"/>
                    </a:cubicBezTo>
                    <a:cubicBezTo>
                      <a:pt x="12055" y="568176"/>
                      <a:pt x="40986" y="597107"/>
                      <a:pt x="76346" y="597107"/>
                    </a:cubicBezTo>
                    <a:cubicBezTo>
                      <a:pt x="105277" y="597107"/>
                      <a:pt x="130994" y="574605"/>
                      <a:pt x="137423" y="548889"/>
                    </a:cubicBezTo>
                    <a:lnTo>
                      <a:pt x="204929" y="269221"/>
                    </a:lnTo>
                    <a:lnTo>
                      <a:pt x="204929" y="1169302"/>
                    </a:lnTo>
                    <a:lnTo>
                      <a:pt x="333512" y="1169302"/>
                    </a:lnTo>
                    <a:lnTo>
                      <a:pt x="333512" y="590678"/>
                    </a:lnTo>
                    <a:lnTo>
                      <a:pt x="397804" y="590678"/>
                    </a:lnTo>
                    <a:lnTo>
                      <a:pt x="397804" y="1169302"/>
                    </a:lnTo>
                    <a:lnTo>
                      <a:pt x="526387" y="1169302"/>
                    </a:lnTo>
                    <a:lnTo>
                      <a:pt x="526387" y="266006"/>
                    </a:lnTo>
                    <a:lnTo>
                      <a:pt x="593893" y="545674"/>
                    </a:lnTo>
                    <a:cubicBezTo>
                      <a:pt x="600322" y="571391"/>
                      <a:pt x="626038" y="593893"/>
                      <a:pt x="654970" y="593893"/>
                    </a:cubicBezTo>
                    <a:cubicBezTo>
                      <a:pt x="690330" y="593893"/>
                      <a:pt x="719261" y="564962"/>
                      <a:pt x="719261" y="529601"/>
                    </a:cubicBezTo>
                    <a:cubicBezTo>
                      <a:pt x="719261" y="523172"/>
                      <a:pt x="716047" y="516743"/>
                      <a:pt x="716047" y="513528"/>
                    </a:cubicBezTo>
                    <a:close/>
                  </a:path>
                </a:pathLst>
              </a:custGeom>
              <a:solidFill>
                <a:srgbClr val="000000"/>
              </a:solidFill>
              <a:ln w="9525" cap="flat">
                <a:noFill/>
                <a:prstDash val="solid"/>
                <a:miter/>
              </a:ln>
            </p:spPr>
            <p:txBody>
              <a:bodyPr rtlCol="0" anchor="ctr"/>
              <a:lstStyle/>
              <a:p>
                <a:endParaRPr lang="zh-CN" altLang="en-US">
                  <a:latin typeface="Arial" panose="020B0604020202020204" pitchFamily="34" charset="0"/>
                  <a:cs typeface="Arial" panose="020B0604020202020204" pitchFamily="34" charset="0"/>
                  <a:sym typeface="Arial" panose="020B0604020202020204" pitchFamily="34" charset="0"/>
                </a:endParaRPr>
              </a:p>
            </p:txBody>
          </p:sp>
        </p:grpSp>
        <p:sp>
          <p:nvSpPr>
            <p:cNvPr id="20" name="任意多边形: 形状 19">
              <a:extLst>
                <a:ext uri="{FF2B5EF4-FFF2-40B4-BE49-F238E27FC236}">
                  <a16:creationId xmlns:a16="http://schemas.microsoft.com/office/drawing/2014/main" id="{59824EB3-6DE3-458F-8A47-4F03309ADB00}"/>
                </a:ext>
              </a:extLst>
            </p:cNvPr>
            <p:cNvSpPr/>
            <p:nvPr/>
          </p:nvSpPr>
          <p:spPr>
            <a:xfrm>
              <a:off x="4398623" y="3782560"/>
              <a:ext cx="476174" cy="476174"/>
            </a:xfrm>
            <a:custGeom>
              <a:avLst/>
              <a:gdLst>
                <a:gd name="connsiteX0" fmla="*/ 330994 w 657225"/>
                <a:gd name="connsiteY0" fmla="*/ 445294 h 657225"/>
                <a:gd name="connsiteX1" fmla="*/ 216694 w 657225"/>
                <a:gd name="connsiteY1" fmla="*/ 330994 h 657225"/>
                <a:gd name="connsiteX2" fmla="*/ 330994 w 657225"/>
                <a:gd name="connsiteY2" fmla="*/ 216694 h 657225"/>
                <a:gd name="connsiteX3" fmla="*/ 445294 w 657225"/>
                <a:gd name="connsiteY3" fmla="*/ 330994 h 657225"/>
                <a:gd name="connsiteX4" fmla="*/ 330994 w 657225"/>
                <a:gd name="connsiteY4" fmla="*/ 445294 h 657225"/>
                <a:gd name="connsiteX5" fmla="*/ 588169 w 657225"/>
                <a:gd name="connsiteY5" fmla="*/ 259556 h 657225"/>
                <a:gd name="connsiteX6" fmla="*/ 563404 w 657225"/>
                <a:gd name="connsiteY6" fmla="*/ 200501 h 657225"/>
                <a:gd name="connsiteX7" fmla="*/ 587216 w 657225"/>
                <a:gd name="connsiteY7" fmla="*/ 129064 h 657225"/>
                <a:gd name="connsiteX8" fmla="*/ 532924 w 657225"/>
                <a:gd name="connsiteY8" fmla="*/ 74771 h 657225"/>
                <a:gd name="connsiteX9" fmla="*/ 461486 w 657225"/>
                <a:gd name="connsiteY9" fmla="*/ 98584 h 657225"/>
                <a:gd name="connsiteX10" fmla="*/ 401479 w 657225"/>
                <a:gd name="connsiteY10" fmla="*/ 73819 h 657225"/>
                <a:gd name="connsiteX11" fmla="*/ 369094 w 657225"/>
                <a:gd name="connsiteY11" fmla="*/ 7144 h 657225"/>
                <a:gd name="connsiteX12" fmla="*/ 292894 w 657225"/>
                <a:gd name="connsiteY12" fmla="*/ 7144 h 657225"/>
                <a:gd name="connsiteX13" fmla="*/ 259556 w 657225"/>
                <a:gd name="connsiteY13" fmla="*/ 73819 h 657225"/>
                <a:gd name="connsiteX14" fmla="*/ 200501 w 657225"/>
                <a:gd name="connsiteY14" fmla="*/ 98584 h 657225"/>
                <a:gd name="connsiteX15" fmla="*/ 129064 w 657225"/>
                <a:gd name="connsiteY15" fmla="*/ 74771 h 657225"/>
                <a:gd name="connsiteX16" fmla="*/ 74771 w 657225"/>
                <a:gd name="connsiteY16" fmla="*/ 129064 h 657225"/>
                <a:gd name="connsiteX17" fmla="*/ 98584 w 657225"/>
                <a:gd name="connsiteY17" fmla="*/ 200501 h 657225"/>
                <a:gd name="connsiteX18" fmla="*/ 73819 w 657225"/>
                <a:gd name="connsiteY18" fmla="*/ 260509 h 657225"/>
                <a:gd name="connsiteX19" fmla="*/ 7144 w 657225"/>
                <a:gd name="connsiteY19" fmla="*/ 292894 h 657225"/>
                <a:gd name="connsiteX20" fmla="*/ 7144 w 657225"/>
                <a:gd name="connsiteY20" fmla="*/ 369094 h 657225"/>
                <a:gd name="connsiteX21" fmla="*/ 73819 w 657225"/>
                <a:gd name="connsiteY21" fmla="*/ 402431 h 657225"/>
                <a:gd name="connsiteX22" fmla="*/ 98584 w 657225"/>
                <a:gd name="connsiteY22" fmla="*/ 461486 h 657225"/>
                <a:gd name="connsiteX23" fmla="*/ 74771 w 657225"/>
                <a:gd name="connsiteY23" fmla="*/ 532924 h 657225"/>
                <a:gd name="connsiteX24" fmla="*/ 129064 w 657225"/>
                <a:gd name="connsiteY24" fmla="*/ 587216 h 657225"/>
                <a:gd name="connsiteX25" fmla="*/ 200501 w 657225"/>
                <a:gd name="connsiteY25" fmla="*/ 563404 h 657225"/>
                <a:gd name="connsiteX26" fmla="*/ 260509 w 657225"/>
                <a:gd name="connsiteY26" fmla="*/ 588169 h 657225"/>
                <a:gd name="connsiteX27" fmla="*/ 293846 w 657225"/>
                <a:gd name="connsiteY27" fmla="*/ 654844 h 657225"/>
                <a:gd name="connsiteX28" fmla="*/ 370046 w 657225"/>
                <a:gd name="connsiteY28" fmla="*/ 654844 h 657225"/>
                <a:gd name="connsiteX29" fmla="*/ 403384 w 657225"/>
                <a:gd name="connsiteY29" fmla="*/ 588169 h 657225"/>
                <a:gd name="connsiteX30" fmla="*/ 462439 w 657225"/>
                <a:gd name="connsiteY30" fmla="*/ 563404 h 657225"/>
                <a:gd name="connsiteX31" fmla="*/ 533876 w 657225"/>
                <a:gd name="connsiteY31" fmla="*/ 587216 h 657225"/>
                <a:gd name="connsiteX32" fmla="*/ 588169 w 657225"/>
                <a:gd name="connsiteY32" fmla="*/ 532924 h 657225"/>
                <a:gd name="connsiteX33" fmla="*/ 564356 w 657225"/>
                <a:gd name="connsiteY33" fmla="*/ 461486 h 657225"/>
                <a:gd name="connsiteX34" fmla="*/ 589121 w 657225"/>
                <a:gd name="connsiteY34" fmla="*/ 401479 h 657225"/>
                <a:gd name="connsiteX35" fmla="*/ 655796 w 657225"/>
                <a:gd name="connsiteY35" fmla="*/ 368141 h 657225"/>
                <a:gd name="connsiteX36" fmla="*/ 655796 w 657225"/>
                <a:gd name="connsiteY36" fmla="*/ 291941 h 657225"/>
                <a:gd name="connsiteX37" fmla="*/ 588169 w 657225"/>
                <a:gd name="connsiteY37" fmla="*/ 259556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57225" h="657225">
                  <a:moveTo>
                    <a:pt x="330994" y="445294"/>
                  </a:moveTo>
                  <a:cubicBezTo>
                    <a:pt x="268129" y="445294"/>
                    <a:pt x="216694" y="393859"/>
                    <a:pt x="216694" y="330994"/>
                  </a:cubicBezTo>
                  <a:cubicBezTo>
                    <a:pt x="216694" y="268129"/>
                    <a:pt x="268129" y="216694"/>
                    <a:pt x="330994" y="216694"/>
                  </a:cubicBezTo>
                  <a:cubicBezTo>
                    <a:pt x="393859" y="216694"/>
                    <a:pt x="445294" y="268129"/>
                    <a:pt x="445294" y="330994"/>
                  </a:cubicBezTo>
                  <a:cubicBezTo>
                    <a:pt x="445294" y="393859"/>
                    <a:pt x="393859" y="445294"/>
                    <a:pt x="330994" y="445294"/>
                  </a:cubicBezTo>
                  <a:close/>
                  <a:moveTo>
                    <a:pt x="588169" y="259556"/>
                  </a:moveTo>
                  <a:cubicBezTo>
                    <a:pt x="582454" y="238601"/>
                    <a:pt x="573881" y="218599"/>
                    <a:pt x="563404" y="200501"/>
                  </a:cubicBezTo>
                  <a:lnTo>
                    <a:pt x="587216" y="129064"/>
                  </a:lnTo>
                  <a:lnTo>
                    <a:pt x="532924" y="74771"/>
                  </a:lnTo>
                  <a:lnTo>
                    <a:pt x="461486" y="98584"/>
                  </a:lnTo>
                  <a:cubicBezTo>
                    <a:pt x="442436" y="88106"/>
                    <a:pt x="422434" y="79534"/>
                    <a:pt x="401479" y="73819"/>
                  </a:cubicBezTo>
                  <a:lnTo>
                    <a:pt x="369094" y="7144"/>
                  </a:lnTo>
                  <a:lnTo>
                    <a:pt x="292894" y="7144"/>
                  </a:lnTo>
                  <a:lnTo>
                    <a:pt x="259556" y="73819"/>
                  </a:lnTo>
                  <a:cubicBezTo>
                    <a:pt x="238601" y="79534"/>
                    <a:pt x="218599" y="88106"/>
                    <a:pt x="200501" y="98584"/>
                  </a:cubicBezTo>
                  <a:lnTo>
                    <a:pt x="129064" y="74771"/>
                  </a:lnTo>
                  <a:lnTo>
                    <a:pt x="74771" y="129064"/>
                  </a:lnTo>
                  <a:lnTo>
                    <a:pt x="98584" y="200501"/>
                  </a:lnTo>
                  <a:cubicBezTo>
                    <a:pt x="88106" y="219551"/>
                    <a:pt x="79534" y="239554"/>
                    <a:pt x="73819" y="260509"/>
                  </a:cubicBezTo>
                  <a:lnTo>
                    <a:pt x="7144" y="292894"/>
                  </a:lnTo>
                  <a:lnTo>
                    <a:pt x="7144" y="369094"/>
                  </a:lnTo>
                  <a:lnTo>
                    <a:pt x="73819" y="402431"/>
                  </a:lnTo>
                  <a:cubicBezTo>
                    <a:pt x="79534" y="423386"/>
                    <a:pt x="88106" y="443389"/>
                    <a:pt x="98584" y="461486"/>
                  </a:cubicBezTo>
                  <a:lnTo>
                    <a:pt x="74771" y="532924"/>
                  </a:lnTo>
                  <a:lnTo>
                    <a:pt x="129064" y="587216"/>
                  </a:lnTo>
                  <a:lnTo>
                    <a:pt x="200501" y="563404"/>
                  </a:lnTo>
                  <a:cubicBezTo>
                    <a:pt x="219551" y="573881"/>
                    <a:pt x="239554" y="582454"/>
                    <a:pt x="260509" y="588169"/>
                  </a:cubicBezTo>
                  <a:lnTo>
                    <a:pt x="293846" y="654844"/>
                  </a:lnTo>
                  <a:lnTo>
                    <a:pt x="370046" y="654844"/>
                  </a:lnTo>
                  <a:lnTo>
                    <a:pt x="403384" y="588169"/>
                  </a:lnTo>
                  <a:cubicBezTo>
                    <a:pt x="424339" y="582454"/>
                    <a:pt x="444341" y="573881"/>
                    <a:pt x="462439" y="563404"/>
                  </a:cubicBezTo>
                  <a:lnTo>
                    <a:pt x="533876" y="587216"/>
                  </a:lnTo>
                  <a:lnTo>
                    <a:pt x="588169" y="532924"/>
                  </a:lnTo>
                  <a:lnTo>
                    <a:pt x="564356" y="461486"/>
                  </a:lnTo>
                  <a:cubicBezTo>
                    <a:pt x="574834" y="442436"/>
                    <a:pt x="583406" y="422434"/>
                    <a:pt x="589121" y="401479"/>
                  </a:cubicBezTo>
                  <a:lnTo>
                    <a:pt x="655796" y="368141"/>
                  </a:lnTo>
                  <a:lnTo>
                    <a:pt x="655796" y="291941"/>
                  </a:lnTo>
                  <a:lnTo>
                    <a:pt x="588169" y="259556"/>
                  </a:lnTo>
                  <a:close/>
                </a:path>
              </a:pathLst>
            </a:custGeom>
            <a:solidFill>
              <a:srgbClr val="000000"/>
            </a:solidFill>
            <a:ln w="9525" cap="flat">
              <a:noFill/>
              <a:prstDash val="solid"/>
              <a:miter/>
            </a:ln>
          </p:spPr>
          <p:txBody>
            <a:bodyPr rtlCol="0" anchor="ctr"/>
            <a:lstStyle/>
            <a:p>
              <a:endParaRPr lang="zh-CN" altLang="en-US">
                <a:latin typeface="Arial" panose="020B0604020202020204" pitchFamily="34" charset="0"/>
                <a:cs typeface="Arial" panose="020B0604020202020204" pitchFamily="34" charset="0"/>
                <a:sym typeface="Arial" panose="020B0604020202020204" pitchFamily="34" charset="0"/>
              </a:endParaRPr>
            </a:p>
          </p:txBody>
        </p:sp>
        <p:pic>
          <p:nvPicPr>
            <p:cNvPr id="27" name="图形 26" descr="电脑">
              <a:extLst>
                <a:ext uri="{FF2B5EF4-FFF2-40B4-BE49-F238E27FC236}">
                  <a16:creationId xmlns:a16="http://schemas.microsoft.com/office/drawing/2014/main" id="{5B249B97-DF28-4E1D-A523-84594FDC49E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280961" y="3325360"/>
              <a:ext cx="914400" cy="914400"/>
            </a:xfrm>
            <a:prstGeom prst="rect">
              <a:avLst/>
            </a:prstGeom>
          </p:spPr>
        </p:pic>
        <p:grpSp>
          <p:nvGrpSpPr>
            <p:cNvPr id="39" name="组合 38">
              <a:extLst>
                <a:ext uri="{FF2B5EF4-FFF2-40B4-BE49-F238E27FC236}">
                  <a16:creationId xmlns:a16="http://schemas.microsoft.com/office/drawing/2014/main" id="{5B422162-6C50-4E23-B654-3C7CCF7993B6}"/>
                </a:ext>
              </a:extLst>
            </p:cNvPr>
            <p:cNvGrpSpPr/>
            <p:nvPr/>
          </p:nvGrpSpPr>
          <p:grpSpPr>
            <a:xfrm>
              <a:off x="220072" y="2531066"/>
              <a:ext cx="1978452" cy="1325563"/>
              <a:chOff x="208404" y="2939001"/>
              <a:chExt cx="1978452" cy="1325563"/>
            </a:xfrm>
          </p:grpSpPr>
          <p:sp>
            <p:nvSpPr>
              <p:cNvPr id="34" name="思想气泡: 云 33">
                <a:extLst>
                  <a:ext uri="{FF2B5EF4-FFF2-40B4-BE49-F238E27FC236}">
                    <a16:creationId xmlns:a16="http://schemas.microsoft.com/office/drawing/2014/main" id="{8B33BC0E-4E6D-4E2C-A8BE-779C454ED090}"/>
                  </a:ext>
                </a:extLst>
              </p:cNvPr>
              <p:cNvSpPr/>
              <p:nvPr/>
            </p:nvSpPr>
            <p:spPr>
              <a:xfrm>
                <a:off x="208404" y="2939001"/>
                <a:ext cx="1978452" cy="1325563"/>
              </a:xfrm>
              <a:prstGeom prst="cloudCallout">
                <a:avLst>
                  <a:gd name="adj1" fmla="val 58398"/>
                  <a:gd name="adj2" fmla="val 40327"/>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sym typeface="Arial" panose="020B0604020202020204" pitchFamily="34" charset="0"/>
                </a:endParaRPr>
              </a:p>
            </p:txBody>
          </p:sp>
          <p:pic>
            <p:nvPicPr>
              <p:cNvPr id="31" name="图形 30" descr="显示器">
                <a:extLst>
                  <a:ext uri="{FF2B5EF4-FFF2-40B4-BE49-F238E27FC236}">
                    <a16:creationId xmlns:a16="http://schemas.microsoft.com/office/drawing/2014/main" id="{BDA5D7B2-FD39-4806-924F-34C2FC62444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06162" y="3098006"/>
                <a:ext cx="914400" cy="914400"/>
              </a:xfrm>
              <a:prstGeom prst="rect">
                <a:avLst/>
              </a:prstGeom>
            </p:spPr>
          </p:pic>
        </p:grpSp>
        <p:pic>
          <p:nvPicPr>
            <p:cNvPr id="33" name="图形 32" descr="平板电脑">
              <a:extLst>
                <a:ext uri="{FF2B5EF4-FFF2-40B4-BE49-F238E27FC236}">
                  <a16:creationId xmlns:a16="http://schemas.microsoft.com/office/drawing/2014/main" id="{300F4005-993F-407C-9AB4-61E2B1DC9CB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242959" y="4224692"/>
              <a:ext cx="914400" cy="914400"/>
            </a:xfrm>
            <a:prstGeom prst="rect">
              <a:avLst/>
            </a:prstGeom>
          </p:spPr>
        </p:pic>
        <p:pic>
          <p:nvPicPr>
            <p:cNvPr id="36" name="图形 35" descr="电视">
              <a:extLst>
                <a:ext uri="{FF2B5EF4-FFF2-40B4-BE49-F238E27FC236}">
                  <a16:creationId xmlns:a16="http://schemas.microsoft.com/office/drawing/2014/main" id="{C428FB73-47B8-40CA-81B9-D672E107F0B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242959" y="5127917"/>
              <a:ext cx="914400" cy="914400"/>
            </a:xfrm>
            <a:prstGeom prst="rect">
              <a:avLst/>
            </a:prstGeom>
          </p:spPr>
        </p:pic>
      </p:grpSp>
    </p:spTree>
    <p:extLst>
      <p:ext uri="{BB962C8B-B14F-4D97-AF65-F5344CB8AC3E}">
        <p14:creationId xmlns:p14="http://schemas.microsoft.com/office/powerpoint/2010/main" val="23141411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9857993B-6301-4BEF-8841-2F5384074634}"/>
              </a:ext>
            </a:extLst>
          </p:cNvPr>
          <p:cNvSpPr>
            <a:spLocks noGrp="1"/>
          </p:cNvSpPr>
          <p:nvPr>
            <p:ph type="ctrTitle"/>
          </p:nvPr>
        </p:nvSpPr>
        <p:spPr>
          <a:xfrm>
            <a:off x="590550" y="2251234"/>
            <a:ext cx="9334500" cy="2311401"/>
          </a:xfrm>
        </p:spPr>
        <p:txBody>
          <a:bodyPr>
            <a:normAutofit/>
          </a:bodyPr>
          <a:lstStyle/>
          <a:p>
            <a:pPr algn="l"/>
            <a:r>
              <a:rPr lang="en-US" altLang="zh-CN" sz="6700" dirty="0"/>
              <a:t>THANKS!</a:t>
            </a:r>
            <a:endParaRPr lang="zh-CN" altLang="en-US" dirty="0"/>
          </a:p>
        </p:txBody>
      </p:sp>
    </p:spTree>
    <p:extLst>
      <p:ext uri="{BB962C8B-B14F-4D97-AF65-F5344CB8AC3E}">
        <p14:creationId xmlns:p14="http://schemas.microsoft.com/office/powerpoint/2010/main" val="3297593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140F79-6255-42EC-A28C-7A998DF61872}"/>
              </a:ext>
            </a:extLst>
          </p:cNvPr>
          <p:cNvSpPr>
            <a:spLocks noGrp="1"/>
          </p:cNvSpPr>
          <p:nvPr>
            <p:ph type="title"/>
          </p:nvPr>
        </p:nvSpPr>
        <p:spPr/>
        <p:txBody>
          <a:bodyPr>
            <a:normAutofit/>
          </a:bodyPr>
          <a:lstStyle/>
          <a:p>
            <a:r>
              <a:rPr lang="en-US" altLang="zh-CN" sz="4400" dirty="0">
                <a:latin typeface="Arial" panose="020B0604020202020204" pitchFamily="34" charset="0"/>
                <a:ea typeface="+mn-ea"/>
                <a:cs typeface="Arial" panose="020B0604020202020204" pitchFamily="34" charset="0"/>
                <a:sym typeface="Arial" panose="020B0604020202020204" pitchFamily="34" charset="0"/>
              </a:rPr>
              <a:t>1. Introduction</a:t>
            </a:r>
            <a:endParaRPr lang="zh-CN" altLang="en-US" sz="4400" dirty="0">
              <a:latin typeface="Arial" panose="020B0604020202020204" pitchFamily="34" charset="0"/>
              <a:ea typeface="+mn-ea"/>
              <a:cs typeface="Arial" panose="020B0604020202020204" pitchFamily="34" charset="0"/>
              <a:sym typeface="Arial" panose="020B0604020202020204" pitchFamily="34" charset="0"/>
            </a:endParaRPr>
          </a:p>
        </p:txBody>
      </p:sp>
      <p:sp>
        <p:nvSpPr>
          <p:cNvPr id="3" name="内容占位符 2">
            <a:extLst>
              <a:ext uri="{FF2B5EF4-FFF2-40B4-BE49-F238E27FC236}">
                <a16:creationId xmlns:a16="http://schemas.microsoft.com/office/drawing/2014/main" id="{D3FE226D-00E7-4752-86FF-5DBAE3CEFD06}"/>
              </a:ext>
            </a:extLst>
          </p:cNvPr>
          <p:cNvSpPr>
            <a:spLocks noGrp="1"/>
          </p:cNvSpPr>
          <p:nvPr>
            <p:ph idx="1"/>
          </p:nvPr>
        </p:nvSpPr>
        <p:spPr/>
        <p:txBody>
          <a:bodyPr>
            <a:normAutofit/>
          </a:bodyPr>
          <a:lstStyle/>
          <a:p>
            <a:pPr>
              <a:lnSpc>
                <a:spcPct val="200000"/>
              </a:lnSpc>
              <a:buFont typeface="Wingdings" panose="05000000000000000000" pitchFamily="2" charset="2"/>
              <a:buChar char="u"/>
            </a:pPr>
            <a:r>
              <a:rPr lang="en-US" altLang="zh-CN" sz="4000" dirty="0">
                <a:latin typeface="Arial" panose="020B0604020202020204" pitchFamily="34" charset="0"/>
                <a:cs typeface="Arial" panose="020B0604020202020204" pitchFamily="34" charset="0"/>
                <a:sym typeface="Arial" panose="020B0604020202020204" pitchFamily="34" charset="0"/>
              </a:rPr>
              <a:t>Meet the dual needs of users and firms</a:t>
            </a:r>
            <a:endParaRPr lang="en-US" altLang="zh-CN" sz="3600" dirty="0">
              <a:latin typeface="Arial" panose="020B0604020202020204" pitchFamily="34" charset="0"/>
              <a:cs typeface="Arial" panose="020B0604020202020204" pitchFamily="34" charset="0"/>
              <a:sym typeface="Arial" panose="020B0604020202020204" pitchFamily="34" charset="0"/>
            </a:endParaRPr>
          </a:p>
          <a:p>
            <a:pPr>
              <a:lnSpc>
                <a:spcPct val="200000"/>
              </a:lnSpc>
            </a:pPr>
            <a:r>
              <a:rPr lang="en-US" altLang="zh-CN" sz="3600" dirty="0">
                <a:latin typeface="Arial" panose="020B0604020202020204" pitchFamily="34" charset="0"/>
                <a:cs typeface="Arial" panose="020B0604020202020204" pitchFamily="34" charset="0"/>
                <a:sym typeface="Arial" panose="020B0604020202020204" pitchFamily="34" charset="0"/>
              </a:rPr>
              <a:t>Users:</a:t>
            </a:r>
            <a:r>
              <a:rPr lang="zh-CN" altLang="en-US" sz="3600" dirty="0">
                <a:latin typeface="Arial" panose="020B0604020202020204" pitchFamily="34" charset="0"/>
                <a:cs typeface="Arial" panose="020B0604020202020204" pitchFamily="34" charset="0"/>
                <a:sym typeface="Arial" panose="020B0604020202020204" pitchFamily="34" charset="0"/>
              </a:rPr>
              <a:t> </a:t>
            </a:r>
            <a:r>
              <a:rPr lang="en-US" altLang="zh-CN" sz="3600" dirty="0">
                <a:latin typeface="Arial" panose="020B0604020202020204" pitchFamily="34" charset="0"/>
                <a:cs typeface="Arial" panose="020B0604020202020204" pitchFamily="34" charset="0"/>
                <a:sym typeface="Arial" panose="020B0604020202020204" pitchFamily="34" charset="0"/>
              </a:rPr>
              <a:t>Shorter time &amp; Higher precision</a:t>
            </a:r>
          </a:p>
          <a:p>
            <a:pPr>
              <a:lnSpc>
                <a:spcPct val="200000"/>
              </a:lnSpc>
            </a:pPr>
            <a:r>
              <a:rPr lang="en-US" altLang="zh-CN" sz="3600" dirty="0">
                <a:latin typeface="Arial" panose="020B0604020202020204" pitchFamily="34" charset="0"/>
                <a:cs typeface="Arial" panose="020B0604020202020204" pitchFamily="34" charset="0"/>
                <a:sym typeface="Arial" panose="020B0604020202020204" pitchFamily="34" charset="0"/>
              </a:rPr>
              <a:t>Firms: Deeper analysis</a:t>
            </a:r>
            <a:endParaRPr lang="zh-CN" altLang="en-US" sz="3600" dirty="0">
              <a:latin typeface="Arial" panose="020B0604020202020204" pitchFamily="34" charset="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3583132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2">
            <a:extLst>
              <a:ext uri="{FF2B5EF4-FFF2-40B4-BE49-F238E27FC236}">
                <a16:creationId xmlns:a16="http://schemas.microsoft.com/office/drawing/2014/main" id="{E640BDB5-55FC-4CEE-BF70-A45DFCE4C483}"/>
              </a:ext>
            </a:extLst>
          </p:cNvPr>
          <p:cNvSpPr txBox="1">
            <a:spLocks/>
          </p:cNvSpPr>
          <p:nvPr/>
        </p:nvSpPr>
        <p:spPr>
          <a:xfrm>
            <a:off x="549275" y="2850356"/>
            <a:ext cx="11080750" cy="1500187"/>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r>
              <a:rPr lang="en-US" altLang="zh-CN" sz="11500" b="1" dirty="0">
                <a:latin typeface="Arial" panose="020B0604020202020204" pitchFamily="34" charset="0"/>
                <a:ea typeface="+mn-ea"/>
                <a:cs typeface="Arial" panose="020B0604020202020204" pitchFamily="34" charset="0"/>
                <a:sym typeface="Arial" panose="020B0604020202020204" pitchFamily="34" charset="0"/>
              </a:rPr>
              <a:t>2</a:t>
            </a:r>
            <a:r>
              <a:rPr lang="en-US" altLang="zh-CN" sz="7200" b="1" dirty="0">
                <a:latin typeface="Arial" panose="020B0604020202020204" pitchFamily="34" charset="0"/>
                <a:ea typeface="+mn-ea"/>
                <a:cs typeface="Arial" panose="020B0604020202020204" pitchFamily="34" charset="0"/>
                <a:sym typeface="Arial" panose="020B0604020202020204" pitchFamily="34" charset="0"/>
              </a:rPr>
              <a:t> </a:t>
            </a:r>
            <a:br>
              <a:rPr lang="en-US" altLang="zh-CN" sz="7200" b="1" dirty="0">
                <a:latin typeface="Arial" panose="020B0604020202020204" pitchFamily="34" charset="0"/>
                <a:ea typeface="+mn-ea"/>
                <a:cs typeface="Arial" panose="020B0604020202020204" pitchFamily="34" charset="0"/>
                <a:sym typeface="Arial" panose="020B0604020202020204" pitchFamily="34" charset="0"/>
              </a:rPr>
            </a:br>
            <a:r>
              <a:rPr lang="en-US" altLang="zh-CN" b="1" dirty="0">
                <a:latin typeface="Arial" panose="020B0604020202020204" pitchFamily="34" charset="0"/>
                <a:ea typeface="+mn-ea"/>
                <a:cs typeface="Arial" panose="020B0604020202020204" pitchFamily="34" charset="0"/>
                <a:sym typeface="Arial" panose="020B0604020202020204" pitchFamily="34" charset="0"/>
              </a:rPr>
              <a:t>Related Work</a:t>
            </a:r>
          </a:p>
        </p:txBody>
      </p:sp>
    </p:spTree>
    <p:extLst>
      <p:ext uri="{BB962C8B-B14F-4D97-AF65-F5344CB8AC3E}">
        <p14:creationId xmlns:p14="http://schemas.microsoft.com/office/powerpoint/2010/main" val="3285838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B43E48-A111-49B8-B630-ACFE83D64B34}"/>
              </a:ext>
            </a:extLst>
          </p:cNvPr>
          <p:cNvSpPr>
            <a:spLocks noGrp="1"/>
          </p:cNvSpPr>
          <p:nvPr>
            <p:ph type="title"/>
          </p:nvPr>
        </p:nvSpPr>
        <p:spPr/>
        <p:txBody>
          <a:bodyPr>
            <a:normAutofit/>
          </a:bodyPr>
          <a:lstStyle/>
          <a:p>
            <a:r>
              <a:rPr lang="en-US" altLang="zh-CN" sz="4400" dirty="0">
                <a:latin typeface="Arial" panose="020B0604020202020204" pitchFamily="34" charset="0"/>
                <a:ea typeface="+mn-ea"/>
                <a:cs typeface="Arial" panose="020B0604020202020204" pitchFamily="34" charset="0"/>
                <a:sym typeface="Arial" panose="020B0604020202020204" pitchFamily="34" charset="0"/>
              </a:rPr>
              <a:t>2. Related work</a:t>
            </a:r>
            <a:endParaRPr lang="zh-CN" altLang="en-US" sz="4400" dirty="0">
              <a:latin typeface="Arial" panose="020B0604020202020204" pitchFamily="34" charset="0"/>
              <a:ea typeface="+mn-ea"/>
              <a:cs typeface="Arial" panose="020B0604020202020204" pitchFamily="34" charset="0"/>
              <a:sym typeface="Arial" panose="020B0604020202020204" pitchFamily="34" charset="0"/>
            </a:endParaRPr>
          </a:p>
        </p:txBody>
      </p:sp>
      <p:sp>
        <p:nvSpPr>
          <p:cNvPr id="3" name="内容占位符 2">
            <a:extLst>
              <a:ext uri="{FF2B5EF4-FFF2-40B4-BE49-F238E27FC236}">
                <a16:creationId xmlns:a16="http://schemas.microsoft.com/office/drawing/2014/main" id="{63420793-7BE4-4EFD-91AC-936F42A8E548}"/>
              </a:ext>
            </a:extLst>
          </p:cNvPr>
          <p:cNvSpPr>
            <a:spLocks noGrp="1"/>
          </p:cNvSpPr>
          <p:nvPr>
            <p:ph idx="1"/>
          </p:nvPr>
        </p:nvSpPr>
        <p:spPr>
          <a:xfrm>
            <a:off x="838200" y="1901825"/>
            <a:ext cx="10787743" cy="4351338"/>
          </a:xfrm>
        </p:spPr>
        <p:txBody>
          <a:bodyPr>
            <a:normAutofit/>
          </a:bodyPr>
          <a:lstStyle/>
          <a:p>
            <a:pPr>
              <a:buFont typeface="Wingdings" panose="05000000000000000000" pitchFamily="2" charset="2"/>
              <a:buChar char="u"/>
            </a:pPr>
            <a:r>
              <a:rPr lang="en-US" altLang="zh-CN" sz="3200" dirty="0">
                <a:latin typeface="Arial" panose="020B0604020202020204" pitchFamily="34" charset="0"/>
                <a:cs typeface="Arial" panose="020B0604020202020204" pitchFamily="34" charset="0"/>
                <a:sym typeface="Arial" panose="020B0604020202020204" pitchFamily="34" charset="0"/>
              </a:rPr>
              <a:t>13 papers (2002-2017)</a:t>
            </a:r>
          </a:p>
          <a:p>
            <a:pPr>
              <a:buFont typeface="Wingdings" panose="05000000000000000000" pitchFamily="2" charset="2"/>
              <a:buChar char="u"/>
            </a:pPr>
            <a:r>
              <a:rPr lang="en-US" altLang="zh-CN" sz="3200" dirty="0">
                <a:latin typeface="Arial" panose="020B0604020202020204" pitchFamily="34" charset="0"/>
                <a:cs typeface="Arial" panose="020B0604020202020204" pitchFamily="34" charset="0"/>
                <a:sym typeface="Arial" panose="020B0604020202020204" pitchFamily="34" charset="0"/>
              </a:rPr>
              <a:t>Comprehensive Survey</a:t>
            </a:r>
          </a:p>
          <a:p>
            <a:pPr lvl="1"/>
            <a:r>
              <a:rPr lang="en-US" altLang="zh-CN" dirty="0" err="1">
                <a:latin typeface="Arial" panose="020B0604020202020204" pitchFamily="34" charset="0"/>
                <a:cs typeface="Arial" panose="020B0604020202020204" pitchFamily="34" charset="0"/>
                <a:sym typeface="Arial" panose="020B0604020202020204" pitchFamily="34" charset="0"/>
              </a:rPr>
              <a:t>Adomavicius</a:t>
            </a:r>
            <a:r>
              <a:rPr lang="en-US" altLang="zh-CN" dirty="0">
                <a:latin typeface="Arial" panose="020B0604020202020204" pitchFamily="34" charset="0"/>
                <a:cs typeface="Arial" panose="020B0604020202020204" pitchFamily="34" charset="0"/>
                <a:sym typeface="Arial" panose="020B0604020202020204" pitchFamily="34" charset="0"/>
              </a:rPr>
              <a:t> G(2005): Describe recommended methods types</a:t>
            </a:r>
          </a:p>
          <a:p>
            <a:pPr lvl="1"/>
            <a:r>
              <a:rPr lang="en-US" altLang="zh-CN" dirty="0">
                <a:latin typeface="Arial" panose="020B0604020202020204" pitchFamily="34" charset="0"/>
                <a:cs typeface="Arial" panose="020B0604020202020204" pitchFamily="34" charset="0"/>
                <a:sym typeface="Arial" panose="020B0604020202020204" pitchFamily="34" charset="0"/>
              </a:rPr>
              <a:t>Stuart E. Middleton(2005): handle the cold-start problem</a:t>
            </a:r>
          </a:p>
          <a:p>
            <a:pPr>
              <a:buFont typeface="Wingdings" panose="05000000000000000000" pitchFamily="2" charset="2"/>
              <a:buChar char="u"/>
            </a:pPr>
            <a:r>
              <a:rPr lang="en-US" altLang="zh-CN" sz="3200" dirty="0">
                <a:latin typeface="Arial" panose="020B0604020202020204" pitchFamily="34" charset="0"/>
                <a:cs typeface="Arial" panose="020B0604020202020204" pitchFamily="34" charset="0"/>
                <a:sym typeface="Arial" panose="020B0604020202020204" pitchFamily="34" charset="0"/>
              </a:rPr>
              <a:t>Comprehensive Survey</a:t>
            </a:r>
          </a:p>
          <a:p>
            <a:pPr lvl="1"/>
            <a:r>
              <a:rPr lang="en-US" altLang="zh-CN" dirty="0">
                <a:latin typeface="Arial" panose="020B0604020202020204" pitchFamily="34" charset="0"/>
                <a:cs typeface="Arial" panose="020B0604020202020204" pitchFamily="34" charset="0"/>
                <a:sym typeface="Arial" panose="020B0604020202020204" pitchFamily="34" charset="0"/>
              </a:rPr>
              <a:t>classification method+ evaluation criteria+ recommendation algorithm+ problems &amp; improvements</a:t>
            </a:r>
          </a:p>
          <a:p>
            <a:pPr>
              <a:buFont typeface="Wingdings" panose="05000000000000000000" pitchFamily="2" charset="2"/>
              <a:buChar char="u"/>
            </a:pPr>
            <a:r>
              <a:rPr lang="en-US" altLang="zh-CN" sz="3200" dirty="0">
                <a:latin typeface="Arial" panose="020B0604020202020204" pitchFamily="34" charset="0"/>
                <a:cs typeface="Arial" panose="020B0604020202020204" pitchFamily="34" charset="0"/>
                <a:sym typeface="Arial" panose="020B0604020202020204" pitchFamily="34" charset="0"/>
              </a:rPr>
              <a:t>Content-based and Hybrid Approach Survey</a:t>
            </a:r>
          </a:p>
          <a:p>
            <a:pPr>
              <a:buFont typeface="Wingdings" panose="05000000000000000000" pitchFamily="2" charset="2"/>
              <a:buChar char="u"/>
            </a:pPr>
            <a:r>
              <a:rPr lang="en-US" altLang="zh-CN" sz="3200" dirty="0">
                <a:latin typeface="Arial" panose="020B0604020202020204" pitchFamily="34" charset="0"/>
                <a:cs typeface="Arial" panose="020B0604020202020204" pitchFamily="34" charset="0"/>
                <a:sym typeface="Arial" panose="020B0604020202020204" pitchFamily="34" charset="0"/>
              </a:rPr>
              <a:t>Distributed Database System Survey</a:t>
            </a:r>
          </a:p>
          <a:p>
            <a:endParaRPr lang="en-US" altLang="zh-CN" sz="3200" dirty="0">
              <a:latin typeface="Arial" panose="020B0604020202020204" pitchFamily="34" charset="0"/>
              <a:cs typeface="Arial" panose="020B0604020202020204" pitchFamily="34" charset="0"/>
              <a:sym typeface="Arial" panose="020B0604020202020204" pitchFamily="34" charset="0"/>
            </a:endParaRPr>
          </a:p>
          <a:p>
            <a:endParaRPr lang="en-US" altLang="zh-CN" sz="3200" dirty="0">
              <a:latin typeface="Arial" panose="020B0604020202020204" pitchFamily="34" charset="0"/>
              <a:cs typeface="Arial" panose="020B0604020202020204" pitchFamily="34" charset="0"/>
              <a:sym typeface="Arial" panose="020B0604020202020204" pitchFamily="34" charset="0"/>
            </a:endParaRPr>
          </a:p>
          <a:p>
            <a:endParaRPr lang="en-US" altLang="zh-CN" sz="3200" dirty="0">
              <a:latin typeface="Arial" panose="020B0604020202020204" pitchFamily="34" charset="0"/>
              <a:cs typeface="Arial" panose="020B0604020202020204" pitchFamily="34" charset="0"/>
              <a:sym typeface="Arial" panose="020B0604020202020204" pitchFamily="34" charset="0"/>
            </a:endParaRPr>
          </a:p>
          <a:p>
            <a:endParaRPr lang="zh-CN" altLang="en-US" sz="3200" dirty="0">
              <a:latin typeface="Arial" panose="020B0604020202020204" pitchFamily="34" charset="0"/>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1935781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2">
            <a:extLst>
              <a:ext uri="{FF2B5EF4-FFF2-40B4-BE49-F238E27FC236}">
                <a16:creationId xmlns:a16="http://schemas.microsoft.com/office/drawing/2014/main" id="{BE33D88E-3360-427D-B4A5-66CE910363C3}"/>
              </a:ext>
            </a:extLst>
          </p:cNvPr>
          <p:cNvSpPr txBox="1">
            <a:spLocks/>
          </p:cNvSpPr>
          <p:nvPr/>
        </p:nvSpPr>
        <p:spPr>
          <a:xfrm>
            <a:off x="1701800" y="2869406"/>
            <a:ext cx="11080750" cy="1500187"/>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11500" b="1" dirty="0">
                <a:latin typeface="Arial" panose="020B0604020202020204" pitchFamily="34" charset="0"/>
                <a:ea typeface="+mn-ea"/>
                <a:cs typeface="Arial" panose="020B0604020202020204" pitchFamily="34" charset="0"/>
                <a:sym typeface="Arial" panose="020B0604020202020204" pitchFamily="34" charset="0"/>
              </a:rPr>
              <a:t>          3</a:t>
            </a:r>
            <a:r>
              <a:rPr lang="en-US" altLang="zh-CN" sz="7200" b="1" dirty="0">
                <a:latin typeface="Arial" panose="020B0604020202020204" pitchFamily="34" charset="0"/>
                <a:ea typeface="+mn-ea"/>
                <a:cs typeface="Arial" panose="020B0604020202020204" pitchFamily="34" charset="0"/>
                <a:sym typeface="Arial" panose="020B0604020202020204" pitchFamily="34" charset="0"/>
              </a:rPr>
              <a:t> </a:t>
            </a:r>
            <a:br>
              <a:rPr lang="en-US" altLang="zh-CN" sz="7200" b="1" dirty="0">
                <a:latin typeface="Arial" panose="020B0604020202020204" pitchFamily="34" charset="0"/>
                <a:ea typeface="+mn-ea"/>
                <a:cs typeface="Arial" panose="020B0604020202020204" pitchFamily="34" charset="0"/>
                <a:sym typeface="Arial" panose="020B0604020202020204" pitchFamily="34" charset="0"/>
              </a:rPr>
            </a:br>
            <a:r>
              <a:rPr lang="en-US" altLang="zh-CN" sz="5400" b="1" dirty="0">
                <a:latin typeface="Arial" panose="020B0604020202020204" pitchFamily="34" charset="0"/>
                <a:ea typeface="+mn-ea"/>
                <a:cs typeface="Arial" panose="020B0604020202020204" pitchFamily="34" charset="0"/>
                <a:sym typeface="Arial" panose="020B0604020202020204" pitchFamily="34" charset="0"/>
              </a:rPr>
              <a:t>Recommended System Types</a:t>
            </a:r>
            <a:endParaRPr lang="en-US" altLang="zh-CN" b="1" dirty="0">
              <a:latin typeface="Arial" panose="020B0604020202020204" pitchFamily="34" charset="0"/>
              <a:ea typeface="+mn-ea"/>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2012294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74EAD9-49D5-4796-BEC7-31C5C28FDB00}"/>
              </a:ext>
            </a:extLst>
          </p:cNvPr>
          <p:cNvSpPr>
            <a:spLocks noGrp="1"/>
          </p:cNvSpPr>
          <p:nvPr>
            <p:ph type="title"/>
          </p:nvPr>
        </p:nvSpPr>
        <p:spPr/>
        <p:txBody>
          <a:bodyPr>
            <a:normAutofit/>
          </a:bodyPr>
          <a:lstStyle/>
          <a:p>
            <a:r>
              <a:rPr lang="en-US" altLang="zh-CN" sz="4400" dirty="0">
                <a:latin typeface="Arial" panose="020B0604020202020204" pitchFamily="34" charset="0"/>
                <a:ea typeface="+mn-ea"/>
                <a:cs typeface="Arial" panose="020B0604020202020204" pitchFamily="34" charset="0"/>
                <a:sym typeface="Arial" panose="020B0604020202020204" pitchFamily="34" charset="0"/>
              </a:rPr>
              <a:t>3. Recommended system types</a:t>
            </a:r>
            <a:endParaRPr lang="zh-CN" altLang="en-US" sz="4400" dirty="0">
              <a:latin typeface="Arial" panose="020B0604020202020204" pitchFamily="34" charset="0"/>
              <a:ea typeface="+mn-ea"/>
              <a:cs typeface="Arial" panose="020B0604020202020204" pitchFamily="34" charset="0"/>
              <a:sym typeface="Arial" panose="020B0604020202020204" pitchFamily="34" charset="0"/>
            </a:endParaRPr>
          </a:p>
        </p:txBody>
      </p:sp>
      <p:sp>
        <p:nvSpPr>
          <p:cNvPr id="4" name="内容占位符 3">
            <a:extLst>
              <a:ext uri="{FF2B5EF4-FFF2-40B4-BE49-F238E27FC236}">
                <a16:creationId xmlns:a16="http://schemas.microsoft.com/office/drawing/2014/main" id="{DBC59210-997D-4AD8-A75B-DEAF59D5BFC1}"/>
              </a:ext>
            </a:extLst>
          </p:cNvPr>
          <p:cNvSpPr>
            <a:spLocks noGrp="1"/>
          </p:cNvSpPr>
          <p:nvPr>
            <p:ph idx="1"/>
          </p:nvPr>
        </p:nvSpPr>
        <p:spPr/>
        <p:txBody>
          <a:bodyPr/>
          <a:lstStyle/>
          <a:p>
            <a:endParaRPr lang="zh-CN" altLang="en-US"/>
          </a:p>
        </p:txBody>
      </p:sp>
      <p:grpSp>
        <p:nvGrpSpPr>
          <p:cNvPr id="13" name="组合 12">
            <a:extLst>
              <a:ext uri="{FF2B5EF4-FFF2-40B4-BE49-F238E27FC236}">
                <a16:creationId xmlns:a16="http://schemas.microsoft.com/office/drawing/2014/main" id="{7672FD49-FE6E-4AE1-82A6-19ABA444AF3D}"/>
              </a:ext>
            </a:extLst>
          </p:cNvPr>
          <p:cNvGrpSpPr/>
          <p:nvPr/>
        </p:nvGrpSpPr>
        <p:grpSpPr>
          <a:xfrm>
            <a:off x="609600" y="1631704"/>
            <a:ext cx="11184483" cy="4902446"/>
            <a:chOff x="1487912" y="1631704"/>
            <a:chExt cx="10306171" cy="4385526"/>
          </a:xfrm>
        </p:grpSpPr>
        <p:sp>
          <p:nvSpPr>
            <p:cNvPr id="9" name="椭圆 4">
              <a:extLst>
                <a:ext uri="{FF2B5EF4-FFF2-40B4-BE49-F238E27FC236}">
                  <a16:creationId xmlns:a16="http://schemas.microsoft.com/office/drawing/2014/main" id="{8BDDE596-CBA5-4C83-9755-7B979C79CB4E}"/>
                </a:ext>
              </a:extLst>
            </p:cNvPr>
            <p:cNvSpPr txBox="1"/>
            <p:nvPr/>
          </p:nvSpPr>
          <p:spPr>
            <a:xfrm>
              <a:off x="6786677" y="1631704"/>
              <a:ext cx="3875881" cy="106135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890" tIns="8890" rIns="8890" bIns="8890" numCol="1" spcCol="1270" anchor="ctr" anchorCtr="0">
              <a:noAutofit/>
            </a:bodyPr>
            <a:lstStyle/>
            <a:p>
              <a:pPr lvl="0" defTabSz="311150">
                <a:lnSpc>
                  <a:spcPct val="90000"/>
                </a:lnSpc>
                <a:spcBef>
                  <a:spcPct val="0"/>
                </a:spcBef>
                <a:spcAft>
                  <a:spcPct val="35000"/>
                </a:spcAft>
              </a:pPr>
              <a:r>
                <a:rPr lang="en-US" altLang="en-US" sz="2000" b="1" dirty="0">
                  <a:solidFill>
                    <a:schemeClr val="tx1"/>
                  </a:solidFill>
                  <a:latin typeface="Arial" panose="020B0604020202020204" pitchFamily="34" charset="0"/>
                  <a:cs typeface="Arial" panose="020B0604020202020204" pitchFamily="34" charset="0"/>
                  <a:sym typeface="Arial" panose="020B0604020202020204" pitchFamily="34" charset="0"/>
                </a:rPr>
                <a:t>Collaborative Filtering</a:t>
              </a:r>
              <a:endParaRPr lang="zh-CN" altLang="en-US" sz="2000" b="1" kern="1200" dirty="0">
                <a:solidFill>
                  <a:schemeClr val="tx1"/>
                </a:solidFill>
                <a:latin typeface="Arial" panose="020B0604020202020204" pitchFamily="34" charset="0"/>
                <a:cs typeface="Arial" panose="020B0604020202020204" pitchFamily="34" charset="0"/>
                <a:sym typeface="Arial" panose="020B0604020202020204" pitchFamily="34" charset="0"/>
              </a:endParaRPr>
            </a:p>
          </p:txBody>
        </p:sp>
        <p:graphicFrame>
          <p:nvGraphicFramePr>
            <p:cNvPr id="3" name="图示 2">
              <a:extLst>
                <a:ext uri="{FF2B5EF4-FFF2-40B4-BE49-F238E27FC236}">
                  <a16:creationId xmlns:a16="http://schemas.microsoft.com/office/drawing/2014/main" id="{17C9A801-B2F0-4B86-8B2A-3CAF4A4333E4}"/>
                </a:ext>
              </a:extLst>
            </p:cNvPr>
            <p:cNvGraphicFramePr/>
            <p:nvPr>
              <p:extLst>
                <p:ext uri="{D42A27DB-BD31-4B8C-83A1-F6EECF244321}">
                  <p14:modId xmlns:p14="http://schemas.microsoft.com/office/powerpoint/2010/main" val="4079430887"/>
                </p:ext>
              </p:extLst>
            </p:nvPr>
          </p:nvGraphicFramePr>
          <p:xfrm>
            <a:off x="2809385" y="1845809"/>
            <a:ext cx="6573230" cy="41714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椭圆 4">
              <a:extLst>
                <a:ext uri="{FF2B5EF4-FFF2-40B4-BE49-F238E27FC236}">
                  <a16:creationId xmlns:a16="http://schemas.microsoft.com/office/drawing/2014/main" id="{C0AB0A5B-17CB-4336-9B7D-1BCBDF9A8D8F}"/>
                </a:ext>
              </a:extLst>
            </p:cNvPr>
            <p:cNvSpPr txBox="1"/>
            <p:nvPr/>
          </p:nvSpPr>
          <p:spPr>
            <a:xfrm>
              <a:off x="1487912" y="4320061"/>
              <a:ext cx="3875881" cy="106135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US" altLang="en-US" sz="2000" b="1" kern="1200" dirty="0">
                  <a:solidFill>
                    <a:schemeClr val="tx1"/>
                  </a:solidFill>
                  <a:latin typeface="Arial" panose="020B0604020202020204" pitchFamily="34" charset="0"/>
                  <a:cs typeface="Arial" panose="020B0604020202020204" pitchFamily="34" charset="0"/>
                  <a:sym typeface="Arial" panose="020B0604020202020204" pitchFamily="34" charset="0"/>
                </a:rPr>
                <a:t>Content-based</a:t>
              </a:r>
              <a:endParaRPr lang="zh-CN" altLang="en-US" sz="2000" b="1" kern="1200" dirty="0">
                <a:solidFill>
                  <a:schemeClr val="tx1"/>
                </a:solidFill>
                <a:latin typeface="Arial" panose="020B0604020202020204" pitchFamily="34" charset="0"/>
                <a:cs typeface="Arial" panose="020B0604020202020204" pitchFamily="34" charset="0"/>
                <a:sym typeface="Arial" panose="020B0604020202020204" pitchFamily="34" charset="0"/>
              </a:endParaRPr>
            </a:p>
          </p:txBody>
        </p:sp>
        <p:sp>
          <p:nvSpPr>
            <p:cNvPr id="11" name="椭圆 4">
              <a:extLst>
                <a:ext uri="{FF2B5EF4-FFF2-40B4-BE49-F238E27FC236}">
                  <a16:creationId xmlns:a16="http://schemas.microsoft.com/office/drawing/2014/main" id="{0B0957BD-11FC-4173-86AD-321258EF0C30}"/>
                </a:ext>
              </a:extLst>
            </p:cNvPr>
            <p:cNvSpPr txBox="1"/>
            <p:nvPr/>
          </p:nvSpPr>
          <p:spPr>
            <a:xfrm>
              <a:off x="7918202" y="4164940"/>
              <a:ext cx="3875881" cy="106135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890" tIns="8890" rIns="8890" bIns="8890" numCol="1" spcCol="1270" anchor="ctr" anchorCtr="0">
              <a:noAutofit/>
            </a:bodyPr>
            <a:lstStyle/>
            <a:p>
              <a:pPr lvl="0" defTabSz="311150">
                <a:lnSpc>
                  <a:spcPct val="90000"/>
                </a:lnSpc>
                <a:spcBef>
                  <a:spcPct val="0"/>
                </a:spcBef>
                <a:spcAft>
                  <a:spcPct val="35000"/>
                </a:spcAft>
              </a:pPr>
              <a:r>
                <a:rPr lang="en-US" altLang="en-US" sz="2000" b="1" dirty="0">
                  <a:solidFill>
                    <a:schemeClr val="tx1"/>
                  </a:solidFill>
                  <a:latin typeface="Arial" panose="020B0604020202020204" pitchFamily="34" charset="0"/>
                  <a:cs typeface="Arial" panose="020B0604020202020204" pitchFamily="34" charset="0"/>
                  <a:sym typeface="Arial" panose="020B0604020202020204" pitchFamily="34" charset="0"/>
                </a:rPr>
                <a:t>Hybrid Approaches</a:t>
              </a:r>
              <a:endParaRPr lang="zh-CN" altLang="en-US" sz="2000" b="1" kern="1200" dirty="0">
                <a:solidFill>
                  <a:schemeClr val="tx1"/>
                </a:solidFill>
                <a:latin typeface="Arial" panose="020B0604020202020204" pitchFamily="34" charset="0"/>
                <a:cs typeface="Arial" panose="020B0604020202020204" pitchFamily="34" charset="0"/>
                <a:sym typeface="Arial" panose="020B0604020202020204" pitchFamily="34" charset="0"/>
              </a:endParaRPr>
            </a:p>
          </p:txBody>
        </p:sp>
      </p:grpSp>
    </p:spTree>
    <p:extLst>
      <p:ext uri="{BB962C8B-B14F-4D97-AF65-F5344CB8AC3E}">
        <p14:creationId xmlns:p14="http://schemas.microsoft.com/office/powerpoint/2010/main" val="272946963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Name&quot;:&quot;无&quot;,&quot;HeaderHeight&quot;:0.0,&quot;TopMargin&quot;:0.0,&quot;FooterHeight&quot;:0.0,&quot;BottomMargin&quot;:0.0,&quot;SideMargin&quot;:0.0,&quot;IntervalMargin&quot;:0.0,&quot;Id&quot;:null,&quot;SettingType&quot;:&quot;System&quot;}"/>
</p:tagLst>
</file>

<file path=ppt/theme/theme1.xml><?xml version="1.0" encoding="utf-8"?>
<a:theme xmlns:a="http://schemas.openxmlformats.org/drawingml/2006/main" name="Office 主题​​">
  <a:themeElements>
    <a:clrScheme name="Office">
      <a:dk1>
        <a:srgbClr val="000000"/>
      </a:dk1>
      <a:lt1>
        <a:srgbClr val="FFFFFF"/>
      </a:lt1>
      <a:dk2>
        <a:srgbClr val="768395"/>
      </a:dk2>
      <a:lt2>
        <a:srgbClr val="F0F0F0"/>
      </a:lt2>
      <a:accent1>
        <a:srgbClr val="1B3664"/>
      </a:accent1>
      <a:accent2>
        <a:srgbClr val="455793"/>
      </a:accent2>
      <a:accent3>
        <a:srgbClr val="3684DE"/>
      </a:accent3>
      <a:accent4>
        <a:srgbClr val="00A2E1"/>
      </a:accent4>
      <a:accent5>
        <a:srgbClr val="727272"/>
      </a:accent5>
      <a:accent6>
        <a:srgbClr val="B9B9B9"/>
      </a:accent6>
      <a:hlink>
        <a:srgbClr val="4472C4"/>
      </a:hlink>
      <a:folHlink>
        <a:srgbClr val="BFBFBF"/>
      </a:folHlink>
    </a:clrScheme>
    <a:fontScheme name="l2e41sr5">
      <a:majorFont>
        <a:latin typeface="Arial" panose="020F0302020204030204"/>
        <a:ea typeface="Microsoft YaHei"/>
        <a:cs typeface=""/>
      </a:majorFont>
      <a:minorFont>
        <a:latin typeface="Arial" panose="020F0502020204030204"/>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1729</TotalTime>
  <Words>2001</Words>
  <Application>Microsoft Office PowerPoint</Application>
  <PresentationFormat>宽屏</PresentationFormat>
  <Paragraphs>389</Paragraphs>
  <Slides>40</Slides>
  <Notes>20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40</vt:i4>
      </vt:variant>
    </vt:vector>
  </HeadingPairs>
  <TitlesOfParts>
    <vt:vector size="45" baseType="lpstr">
      <vt:lpstr>等线</vt:lpstr>
      <vt:lpstr>Arial</vt:lpstr>
      <vt:lpstr>Cambria Math</vt:lpstr>
      <vt:lpstr>Wingdings</vt:lpstr>
      <vt:lpstr>Office 主题​​</vt:lpstr>
      <vt:lpstr>Recommendation System --Principle and Application </vt:lpstr>
      <vt:lpstr>Content</vt:lpstr>
      <vt:lpstr>1  Introduction</vt:lpstr>
      <vt:lpstr>1.Introduction</vt:lpstr>
      <vt:lpstr>1. Introduction</vt:lpstr>
      <vt:lpstr>PowerPoint 演示文稿</vt:lpstr>
      <vt:lpstr>2. Related work</vt:lpstr>
      <vt:lpstr>PowerPoint 演示文稿</vt:lpstr>
      <vt:lpstr>3. Recommended system types</vt:lpstr>
      <vt:lpstr>3.1 Collaborative filtering recommendation</vt:lpstr>
      <vt:lpstr>3.1 Neighborhood-based techniques</vt:lpstr>
      <vt:lpstr>3.1.1 User-based collaborative filtering </vt:lpstr>
      <vt:lpstr>3.1.1 Item-based collaborative filtering</vt:lpstr>
      <vt:lpstr>3.1.1 Neighborhood-based techniques</vt:lpstr>
      <vt:lpstr>3.1.1 Sparsity</vt:lpstr>
      <vt:lpstr>3.1.2 Model-based techniques</vt:lpstr>
      <vt:lpstr>3.1.2 Model-based techniques</vt:lpstr>
      <vt:lpstr>3.2 Content-based recommendations</vt:lpstr>
      <vt:lpstr>3.2 Content-based recommendation</vt:lpstr>
      <vt:lpstr>3.2 Cold-start problem</vt:lpstr>
      <vt:lpstr>3.3 Hybrid approaches</vt:lpstr>
      <vt:lpstr>3.3 Hybrid approaches</vt:lpstr>
      <vt:lpstr>PowerPoint 演示文稿</vt:lpstr>
      <vt:lpstr>4. Neighborhood-based collaborative filtering </vt:lpstr>
      <vt:lpstr>4.1 Implementation steps </vt:lpstr>
      <vt:lpstr>4.2.1 Data collection</vt:lpstr>
      <vt:lpstr>4.2.2 Similarity calculation(1/2)</vt:lpstr>
      <vt:lpstr>4.2.2 Similarity calculation(2/2)</vt:lpstr>
      <vt:lpstr>PowerPoint 演示文稿</vt:lpstr>
      <vt:lpstr>5. Overview</vt:lpstr>
      <vt:lpstr>5.1 Steps of roommate matching</vt:lpstr>
      <vt:lpstr>5.2 Assumption of S. H. Ho College roommate matching </vt:lpstr>
      <vt:lpstr>5.3 Data collection of roommate matching </vt:lpstr>
      <vt:lpstr>5.4 Data processing and similarity calculation</vt:lpstr>
      <vt:lpstr>5.5 The greed algorithm</vt:lpstr>
      <vt:lpstr>5.6 e.g. Roommate matching of the first room(1/3)</vt:lpstr>
      <vt:lpstr>5.6 e.g. Roommate matching of the first room(2/3)</vt:lpstr>
      <vt:lpstr>5.6 e.g. Roommate matching of the first room(3/3)</vt:lpstr>
      <vt:lpstr>5.7 Roommate matching result</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dc:creator>
  <cp:lastModifiedBy>Chen Yangchun</cp:lastModifiedBy>
  <cp:revision>78</cp:revision>
  <dcterms:created xsi:type="dcterms:W3CDTF">2018-12-11T05:00:24Z</dcterms:created>
  <dcterms:modified xsi:type="dcterms:W3CDTF">2018-12-13T05:04:12Z</dcterms:modified>
</cp:coreProperties>
</file>