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4" r:id="rId4"/>
    <p:sldMasterId id="2147483672" r:id="rId5"/>
  </p:sldMasterIdLst>
  <p:notesMasterIdLst>
    <p:notesMasterId r:id="rId9"/>
  </p:notesMasterIdLst>
  <p:sldIdLst>
    <p:sldId id="257" r:id="rId6"/>
    <p:sldId id="332" r:id="rId7"/>
    <p:sldId id="333" r:id="rId8"/>
    <p:sldId id="334" r:id="rId10"/>
    <p:sldId id="310" r:id="rId11"/>
    <p:sldId id="335" r:id="rId12"/>
    <p:sldId id="336" r:id="rId13"/>
    <p:sldId id="337" r:id="rId14"/>
    <p:sldId id="338" r:id="rId15"/>
    <p:sldId id="339" r:id="rId16"/>
    <p:sldId id="291" r:id="rId17"/>
    <p:sldId id="298" r:id="rId18"/>
    <p:sldId id="294" r:id="rId19"/>
  </p:sldIdLst>
  <p:sldSz cx="12192000" cy="6858000"/>
  <p:notesSz cx="6858000" cy="9144000"/>
  <p:defaultTextStyle>
    <a:defPPr marL="0" marR="0" indent="0" algn="l" defTabSz="469900" rtl="0" fontAlgn="auto" latinLnBrk="1" hangingPunct="0">
      <a:lnSpc>
        <a:spcPct val="100000"/>
      </a:lnSpc>
      <a:spcBef>
        <a:spcPts val="0"/>
      </a:spcBef>
      <a:spcAft>
        <a:spcPts val="0"/>
      </a:spcAft>
      <a:buClrTx/>
      <a:buSzTx/>
      <a:buFontTx/>
      <a:buNone/>
      <a:defRPr kumimoji="0" sz="925" b="0" i="0" u="none" strike="noStrike" cap="none" spc="0" normalizeH="0" baseline="0">
        <a:ln>
          <a:noFill/>
        </a:ln>
        <a:solidFill>
          <a:srgbClr val="000000"/>
        </a:solidFill>
        <a:effectLst/>
      </a:defRPr>
    </a:defPPr>
    <a:lvl1pPr marL="0" marR="0" indent="0"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1pPr>
    <a:lvl2pPr marL="0" marR="0" indent="176530"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2pPr>
    <a:lvl3pPr marL="0" marR="0" indent="352425"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3pPr>
    <a:lvl4pPr marL="0" marR="0" indent="528955"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4pPr>
    <a:lvl5pPr marL="0" marR="0" indent="705485"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5pPr>
    <a:lvl6pPr marL="0" marR="0" indent="881380"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6pPr>
    <a:lvl7pPr marL="0" marR="0" indent="1057910"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7pPr>
    <a:lvl8pPr marL="0" marR="0" indent="1234440"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8pPr>
    <a:lvl9pPr marL="0" marR="0" indent="1410335" algn="ctr" defTabSz="411480" rtl="0" fontAlgn="auto" latinLnBrk="0" hangingPunct="0">
      <a:lnSpc>
        <a:spcPct val="100000"/>
      </a:lnSpc>
      <a:spcBef>
        <a:spcPts val="0"/>
      </a:spcBef>
      <a:spcAft>
        <a:spcPts val="0"/>
      </a:spcAft>
      <a:buClrTx/>
      <a:buSzTx/>
      <a:buFontTx/>
      <a:buNone/>
      <a:defRPr kumimoji="0" sz="2880" b="0" i="0" u="none" strike="noStrike" cap="none" spc="0" normalizeH="0" baseline="0">
        <a:ln>
          <a:noFill/>
        </a:ln>
        <a:solidFill>
          <a:srgbClr val="000000"/>
        </a:solidFill>
        <a:effectLst/>
        <a:latin typeface="Roboto Regular"/>
        <a:ea typeface="Roboto Regular"/>
        <a:cs typeface="Roboto Regular"/>
        <a:sym typeface="Roboto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9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9E415-1B51-48A3-B604-865A288295BE}" type="datetimeFigureOut">
              <a:rPr lang="zh-CN" altLang="en-US" smtClean="0"/>
            </a:fld>
            <a:endParaRPr lang="zh-CN" altLang="en-US"/>
          </a:p>
        </p:txBody>
      </p:sp>
      <p:sp>
        <p:nvSpPr>
          <p:cNvPr id="104879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9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9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0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BDF0E-0B92-47C3-A333-8A96D9FD537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hyperlink" Target="http://www.thundersoft.com/" TargetMode="External"/><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5.png"/><Relationship Id="rId2" Type="http://schemas.openxmlformats.org/officeDocument/2006/relationships/hyperlink" Target="http://www.thundersoft.com/"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4" Type="http://schemas.openxmlformats.org/officeDocument/2006/relationships/hyperlink" Target="http://www.thundersoft.com/" TargetMode="External"/><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5.png"/><Relationship Id="rId2" Type="http://schemas.openxmlformats.org/officeDocument/2006/relationships/hyperlink" Target="http://www.thundersoft.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097193" name="banner-3.png"/>
          <p:cNvPicPr>
            <a:picLocks noChangeAspect="1"/>
          </p:cNvPicPr>
          <p:nvPr/>
        </p:nvPicPr>
        <p:blipFill>
          <a:blip r:embed="rId2">
            <a:alphaModFix amt="62000"/>
          </a:blip>
          <a:stretch>
            <a:fillRect/>
          </a:stretch>
        </p:blipFill>
        <p:spPr>
          <a:xfrm>
            <a:off x="4396468" y="0"/>
            <a:ext cx="7795532" cy="6858532"/>
          </a:xfrm>
          <a:prstGeom prst="rect">
            <a:avLst/>
          </a:prstGeom>
          <a:ln w="12700">
            <a:miter lim="400000"/>
            <a:headEnd/>
            <a:tailEnd/>
          </a:ln>
        </p:spPr>
      </p:pic>
      <p:sp>
        <p:nvSpPr>
          <p:cNvPr id="1048709" name="Title 1"/>
          <p:cNvSpPr>
            <a:spLocks noGrp="1"/>
          </p:cNvSpPr>
          <p:nvPr>
            <p:ph type="ctrTitle"/>
          </p:nvPr>
        </p:nvSpPr>
        <p:spPr>
          <a:xfrm>
            <a:off x="648456" y="1580306"/>
            <a:ext cx="7769830" cy="995901"/>
          </a:xfrm>
          <a:prstGeom prst="rect">
            <a:avLst/>
          </a:prstGeom>
          <a:effectLst>
            <a:outerShdw blurRad="50800" dist="38100" dir="2700000" algn="tl" rotWithShape="0">
              <a:prstClr val="black">
                <a:alpha val="40000"/>
              </a:prstClr>
            </a:outerShdw>
          </a:effectLst>
        </p:spPr>
        <p:txBody>
          <a:bodyPr anchor="b">
            <a:normAutofit/>
          </a:bodyPr>
          <a:lstStyle>
            <a:lvl1pPr algn="l">
              <a:defRPr sz="4400" baseline="0">
                <a:solidFill>
                  <a:schemeClr val="tx1"/>
                </a:solidFill>
                <a:latin typeface="Calibri" panose="020F0502020204030204" pitchFamily="34" charset="0"/>
                <a:ea typeface="微软雅黑" panose="020B0703020204020201" charset="-122"/>
                <a:cs typeface="Calibri" panose="020F0502020204030204" pitchFamily="34" charset="0"/>
              </a:defRPr>
            </a:lvl1pPr>
          </a:lstStyle>
          <a:p>
            <a:r>
              <a:rPr lang="zh-CN" altLang="en-US"/>
              <a:t>单击此处编辑母版标题样式</a:t>
            </a:r>
            <a:endParaRPr lang="en-US" dirty="0"/>
          </a:p>
        </p:txBody>
      </p:sp>
      <p:sp>
        <p:nvSpPr>
          <p:cNvPr id="1048710" name="Subtitle 2"/>
          <p:cNvSpPr>
            <a:spLocks noGrp="1"/>
          </p:cNvSpPr>
          <p:nvPr>
            <p:ph type="subTitle" idx="1"/>
          </p:nvPr>
        </p:nvSpPr>
        <p:spPr>
          <a:xfrm>
            <a:off x="648456" y="2741954"/>
            <a:ext cx="7769830" cy="1191846"/>
          </a:xfrm>
          <a:prstGeom prst="rect">
            <a:avLst/>
          </a:prstGeom>
        </p:spPr>
        <p:txBody>
          <a:bodyPr>
            <a:normAutofit/>
          </a:bodyPr>
          <a:lstStyle>
            <a:lvl1pPr marL="0" indent="0" algn="l">
              <a:buNone/>
              <a:defRPr sz="2000" baseline="0">
                <a:solidFill>
                  <a:schemeClr val="tx1">
                    <a:lumMod val="50000"/>
                    <a:lumOff val="50000"/>
                  </a:schemeClr>
                </a:solidFill>
                <a:latin typeface="Calibri" panose="020F0502020204030204" pitchFamily="34" charset="0"/>
                <a:ea typeface="微软雅黑" panose="020B0703020204020201" charset="-122"/>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048711" name="Rectangle 6"/>
          <p:cNvSpPr/>
          <p:nvPr/>
        </p:nvSpPr>
        <p:spPr bwMode="auto">
          <a:xfrm>
            <a:off x="-1" y="6510007"/>
            <a:ext cx="7978273" cy="289393"/>
          </a:xfrm>
          <a:prstGeom prst="rect">
            <a:avLst/>
          </a:prstGeom>
          <a:noFill/>
          <a:ln>
            <a:noFill/>
          </a:ln>
        </p:spPr>
        <p:txBody>
          <a:bodyPr lIns="0" tIns="0" rIns="0" bIns="0"/>
          <a:lstStyle/>
          <a:p>
            <a:pPr marL="39370" algn="l">
              <a:lnSpc>
                <a:spcPct val="130000"/>
              </a:lnSpc>
            </a:pPr>
            <a:r>
              <a:rPr lang="en-US" altLang="zh-CN" sz="1200" b="1" dirty="0">
                <a:solidFill>
                  <a:schemeClr val="tx1">
                    <a:lumMod val="50000"/>
                    <a:lumOff val="50000"/>
                  </a:schemeClr>
                </a:solidFill>
                <a:latin typeface="Calibri" panose="020F0502020204030204" pitchFamily="34" charset="0"/>
                <a:ea typeface="宋体" panose="02010600030101010101" pitchFamily="2" charset="-122"/>
                <a:cs typeface="Calibri" panose="020F0502020204030204" pitchFamily="34" charset="0"/>
                <a:sym typeface="Arial Bold" charset="0"/>
              </a:rPr>
              <a:t>  Copyright Thunder Software Technology Co., Ltd. 2008-2020  All right reserved</a:t>
            </a:r>
            <a:endParaRPr lang="en-US" altLang="zh-CN" sz="1200" b="1" dirty="0">
              <a:solidFill>
                <a:schemeClr val="tx1">
                  <a:lumMod val="50000"/>
                  <a:lumOff val="50000"/>
                </a:schemeClr>
              </a:solidFill>
              <a:latin typeface="Calibri" panose="020F0502020204030204" pitchFamily="34" charset="0"/>
              <a:ea typeface="宋体" panose="02010600030101010101" pitchFamily="2" charset="-122"/>
              <a:cs typeface="Calibri" panose="020F0502020204030204" pitchFamily="34" charset="0"/>
              <a:sym typeface="Arial" panose="020B0604020202020204" pitchFamily="34" charset="0"/>
            </a:endParaRPr>
          </a:p>
        </p:txBody>
      </p:sp>
      <p:pic>
        <p:nvPicPr>
          <p:cNvPr id="2097194" name="Picture 2"/>
          <p:cNvPicPr>
            <a:picLocks noChangeArrowheads="1"/>
          </p:cNvPicPr>
          <p:nvPr/>
        </p:nvPicPr>
        <p:blipFill>
          <a:blip r:embed="rId3"/>
          <a:srcRect/>
          <a:stretch>
            <a:fillRect/>
          </a:stretch>
        </p:blipFill>
        <p:spPr bwMode="auto">
          <a:xfrm>
            <a:off x="648456" y="321253"/>
            <a:ext cx="2160000" cy="252000"/>
          </a:xfrm>
          <a:prstGeom prst="rect">
            <a:avLst/>
          </a:prstGeom>
          <a:noFill/>
          <a:ln w="12700">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097187" name="图片 8"/>
          <p:cNvPicPr>
            <a:picLocks noChangeAspect="1"/>
          </p:cNvPicPr>
          <p:nvPr/>
        </p:nvPicPr>
        <p:blipFill>
          <a:blip r:embed="rId2"/>
          <a:stretch>
            <a:fillRect/>
          </a:stretch>
        </p:blipFill>
        <p:spPr>
          <a:xfrm>
            <a:off x="8710386" y="1"/>
            <a:ext cx="3481614" cy="2981324"/>
          </a:xfrm>
          <a:prstGeom prst="rect">
            <a:avLst/>
          </a:prstGeom>
        </p:spPr>
      </p:pic>
      <p:sp>
        <p:nvSpPr>
          <p:cNvPr id="1048697" name="Date Placeholder 2"/>
          <p:cNvSpPr>
            <a:spLocks noGrp="1"/>
          </p:cNvSpPr>
          <p:nvPr>
            <p:ph type="dt" sz="half" idx="10"/>
          </p:nvPr>
        </p:nvSpPr>
        <p:spPr/>
        <p:txBody>
          <a:bodyPr/>
          <a:lstStyle>
            <a:lvl1pPr>
              <a:defRPr>
                <a:latin typeface="Calibri" panose="020F0502020204030204" pitchFamily="34" charset="0"/>
              </a:defRPr>
            </a:lvl1pPr>
          </a:lstStyle>
          <a:p>
            <a:fld id="{52FB7C0F-70C7-4FF3-AF86-76C40A9A5390}" type="datetime1">
              <a:rPr lang="zh-CN" altLang="en-US" smtClean="0"/>
            </a:fld>
            <a:endParaRPr lang="en-US"/>
          </a:p>
        </p:txBody>
      </p:sp>
      <p:sp>
        <p:nvSpPr>
          <p:cNvPr id="1048698" name="Footer Placeholder 3"/>
          <p:cNvSpPr>
            <a:spLocks noGrp="1"/>
          </p:cNvSpPr>
          <p:nvPr>
            <p:ph type="ftr" sz="quarter" idx="11"/>
          </p:nvPr>
        </p:nvSpPr>
        <p:spPr/>
        <p:txBody>
          <a:bodyPr/>
          <a:lstStyle>
            <a:lvl1pPr>
              <a:defRPr>
                <a:latin typeface="Calibri" panose="020F0502020204030204" pitchFamily="34" charset="0"/>
              </a:defRPr>
            </a:lvl1pPr>
          </a:lstStyle>
          <a:p>
            <a:r>
              <a:rPr lang="en-US"/>
              <a:t>THUNDERSOFT CONFIDENTIAL</a:t>
            </a:r>
            <a:endParaRPr lang="en-US" dirty="0"/>
          </a:p>
        </p:txBody>
      </p:sp>
      <p:sp>
        <p:nvSpPr>
          <p:cNvPr id="1048699" name="Slide Number Placeholder 4"/>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pic>
        <p:nvPicPr>
          <p:cNvPr id="2097188"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
        <p:nvSpPr>
          <p:cNvPr id="1048700"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dirty="0"/>
              <a:t>单击此处编辑母版标题样式</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097183" name="图片 8"/>
          <p:cNvPicPr>
            <a:picLocks noChangeAspect="1"/>
          </p:cNvPicPr>
          <p:nvPr/>
        </p:nvPicPr>
        <p:blipFill>
          <a:blip r:embed="rId2"/>
          <a:stretch>
            <a:fillRect/>
          </a:stretch>
        </p:blipFill>
        <p:spPr>
          <a:xfrm>
            <a:off x="8710386" y="1"/>
            <a:ext cx="3481614" cy="2981324"/>
          </a:xfrm>
          <a:prstGeom prst="rect">
            <a:avLst/>
          </a:prstGeom>
        </p:spPr>
      </p:pic>
      <p:sp>
        <p:nvSpPr>
          <p:cNvPr id="1048689" name="Date Placeholder 1"/>
          <p:cNvSpPr>
            <a:spLocks noGrp="1"/>
          </p:cNvSpPr>
          <p:nvPr>
            <p:ph type="dt" sz="half" idx="10"/>
          </p:nvPr>
        </p:nvSpPr>
        <p:spPr/>
        <p:txBody>
          <a:bodyPr/>
          <a:lstStyle>
            <a:lvl1pPr>
              <a:defRPr>
                <a:latin typeface="Calibri" panose="020F0502020204030204" pitchFamily="34" charset="0"/>
              </a:defRPr>
            </a:lvl1pPr>
          </a:lstStyle>
          <a:p>
            <a:fld id="{211E8DCF-F42E-41FC-88F5-DD5505D0D4FA}" type="datetime1">
              <a:rPr lang="zh-CN" altLang="en-US" smtClean="0"/>
            </a:fld>
            <a:endParaRPr lang="en-US"/>
          </a:p>
        </p:txBody>
      </p:sp>
      <p:sp>
        <p:nvSpPr>
          <p:cNvPr id="1048690" name="Footer Placeholder 2"/>
          <p:cNvSpPr>
            <a:spLocks noGrp="1"/>
          </p:cNvSpPr>
          <p:nvPr>
            <p:ph type="ftr" sz="quarter" idx="11"/>
          </p:nvPr>
        </p:nvSpPr>
        <p:spPr/>
        <p:txBody>
          <a:bodyPr/>
          <a:lstStyle>
            <a:lvl1pPr>
              <a:defRPr>
                <a:latin typeface="Calibri" panose="020F0502020204030204" pitchFamily="34" charset="0"/>
              </a:defRPr>
            </a:lvl1pPr>
          </a:lstStyle>
          <a:p>
            <a:r>
              <a:rPr lang="en-US"/>
              <a:t>THUNDERSOFT CONFIDENTIAL</a:t>
            </a:r>
            <a:endParaRPr lang="en-US" dirty="0"/>
          </a:p>
        </p:txBody>
      </p:sp>
      <p:sp>
        <p:nvSpPr>
          <p:cNvPr id="1048691" name="Slide Number Placeholder 3"/>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pic>
        <p:nvPicPr>
          <p:cNvPr id="2097184"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097181" name="图片 6"/>
          <p:cNvPicPr>
            <a:picLocks noChangeAspect="1"/>
          </p:cNvPicPr>
          <p:nvPr/>
        </p:nvPicPr>
        <p:blipFill>
          <a:blip r:embed="rId2"/>
          <a:stretch>
            <a:fillRect/>
          </a:stretch>
        </p:blipFill>
        <p:spPr>
          <a:xfrm>
            <a:off x="8710386" y="1"/>
            <a:ext cx="3481614" cy="2981324"/>
          </a:xfrm>
          <a:prstGeom prst="rect">
            <a:avLst/>
          </a:prstGeom>
        </p:spPr>
      </p:pic>
      <p:sp>
        <p:nvSpPr>
          <p:cNvPr id="1048684" name="Title 1"/>
          <p:cNvSpPr>
            <a:spLocks noGrp="1"/>
          </p:cNvSpPr>
          <p:nvPr>
            <p:ph type="title"/>
          </p:nvPr>
        </p:nvSpPr>
        <p:spPr>
          <a:xfrm>
            <a:off x="831851" y="1709740"/>
            <a:ext cx="10515600" cy="2621192"/>
          </a:xfrm>
          <a:prstGeom prst="rect">
            <a:avLst/>
          </a:prstGeom>
        </p:spPr>
        <p:txBody>
          <a:bodyPr anchor="b">
            <a:normAutofit/>
          </a:bodyPr>
          <a:lstStyle>
            <a:lvl1pPr>
              <a:defRPr sz="4400" baseline="0">
                <a:solidFill>
                  <a:schemeClr val="tx1"/>
                </a:solidFill>
                <a:latin typeface="Calibri" panose="020F0502020204030204" pitchFamily="34" charset="0"/>
              </a:defRPr>
            </a:lvl1pPr>
          </a:lstStyle>
          <a:p>
            <a:r>
              <a:rPr lang="zh-CN" altLang="en-US" dirty="0"/>
              <a:t>单击此处编辑母版标题样式</a:t>
            </a:r>
            <a:endParaRPr lang="en-US" dirty="0"/>
          </a:p>
        </p:txBody>
      </p:sp>
      <p:sp>
        <p:nvSpPr>
          <p:cNvPr id="1048685" name="Text Placeholder 2"/>
          <p:cNvSpPr>
            <a:spLocks noGrp="1"/>
          </p:cNvSpPr>
          <p:nvPr>
            <p:ph type="body" idx="1"/>
          </p:nvPr>
        </p:nvSpPr>
        <p:spPr>
          <a:xfrm>
            <a:off x="831851" y="4472248"/>
            <a:ext cx="10515600" cy="1617404"/>
          </a:xfrm>
          <a:prstGeom prst="rect">
            <a:avLst/>
          </a:prstGeom>
        </p:spPr>
        <p:txBody>
          <a:bodyPr>
            <a:normAutofit/>
          </a:bodyPr>
          <a:lstStyle>
            <a:lvl1pPr marL="0" indent="0">
              <a:buNone/>
              <a:defRPr sz="2000" baseline="0">
                <a:solidFill>
                  <a:schemeClr val="tx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686" name="Date Placeholder 3"/>
          <p:cNvSpPr>
            <a:spLocks noGrp="1"/>
          </p:cNvSpPr>
          <p:nvPr>
            <p:ph type="dt" sz="half" idx="10"/>
          </p:nvPr>
        </p:nvSpPr>
        <p:spPr/>
        <p:txBody>
          <a:bodyPr/>
          <a:lstStyle>
            <a:lvl1pPr>
              <a:defRPr>
                <a:latin typeface="Calibri" panose="020F0502020204030204" pitchFamily="34" charset="0"/>
              </a:defRPr>
            </a:lvl1pPr>
          </a:lstStyle>
          <a:p>
            <a:fld id="{00E7F80F-38D1-4A33-9371-5F0A904D4579}" type="datetime1">
              <a:rPr lang="zh-CN" altLang="en-US" smtClean="0"/>
            </a:fld>
            <a:endParaRPr lang="en-US"/>
          </a:p>
        </p:txBody>
      </p:sp>
      <p:sp>
        <p:nvSpPr>
          <p:cNvPr id="1048687" name="Footer Placeholder 4"/>
          <p:cNvSpPr>
            <a:spLocks noGrp="1"/>
          </p:cNvSpPr>
          <p:nvPr>
            <p:ph type="ftr" sz="quarter" idx="11"/>
          </p:nvPr>
        </p:nvSpPr>
        <p:spPr/>
        <p:txBody>
          <a:bodyPr/>
          <a:lstStyle>
            <a:lvl1pPr>
              <a:defRPr>
                <a:latin typeface="Calibri" panose="020F0502020204030204" pitchFamily="34" charset="0"/>
              </a:defRPr>
            </a:lvl1pPr>
          </a:lstStyle>
          <a:p>
            <a:r>
              <a:rPr lang="en-US"/>
              <a:t>THUNDERSOFT CONFIDENTIAL</a:t>
            </a:r>
            <a:endParaRPr lang="en-US" dirty="0"/>
          </a:p>
        </p:txBody>
      </p:sp>
      <p:sp>
        <p:nvSpPr>
          <p:cNvPr id="1048688" name="Slide Number Placeholder 5"/>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pic>
        <p:nvPicPr>
          <p:cNvPr id="2097182"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2097179" name="图片 7"/>
          <p:cNvPicPr>
            <a:picLocks noChangeAspect="1"/>
          </p:cNvPicPr>
          <p:nvPr/>
        </p:nvPicPr>
        <p:blipFill>
          <a:blip r:embed="rId2"/>
          <a:stretch>
            <a:fillRect/>
          </a:stretch>
        </p:blipFill>
        <p:spPr>
          <a:xfrm>
            <a:off x="8710386" y="1"/>
            <a:ext cx="3481614" cy="2981324"/>
          </a:xfrm>
          <a:prstGeom prst="rect">
            <a:avLst/>
          </a:prstGeom>
        </p:spPr>
      </p:pic>
      <p:sp>
        <p:nvSpPr>
          <p:cNvPr id="1048678" name="Date Placeholder 4"/>
          <p:cNvSpPr>
            <a:spLocks noGrp="1"/>
          </p:cNvSpPr>
          <p:nvPr>
            <p:ph type="dt" sz="half" idx="10"/>
          </p:nvPr>
        </p:nvSpPr>
        <p:spPr/>
        <p:txBody>
          <a:bodyPr/>
          <a:lstStyle>
            <a:lvl1pPr>
              <a:defRPr>
                <a:latin typeface="Calibri" panose="020F0502020204030204" pitchFamily="34" charset="0"/>
              </a:defRPr>
            </a:lvl1pPr>
          </a:lstStyle>
          <a:p>
            <a:fld id="{4BFA8F45-5A75-423A-90B6-AD7D49B37323}" type="datetime1">
              <a:rPr lang="zh-CN" altLang="en-US" smtClean="0"/>
            </a:fld>
            <a:endParaRPr lang="en-US"/>
          </a:p>
        </p:txBody>
      </p:sp>
      <p:sp>
        <p:nvSpPr>
          <p:cNvPr id="1048679" name="Footer Placeholder 5"/>
          <p:cNvSpPr>
            <a:spLocks noGrp="1"/>
          </p:cNvSpPr>
          <p:nvPr>
            <p:ph type="ftr" sz="quarter" idx="11"/>
          </p:nvPr>
        </p:nvSpPr>
        <p:spPr/>
        <p:txBody>
          <a:bodyPr/>
          <a:lstStyle>
            <a:lvl1pPr>
              <a:defRPr>
                <a:latin typeface="Calibri" panose="020F0502020204030204" pitchFamily="34" charset="0"/>
              </a:defRPr>
            </a:lvl1pPr>
          </a:lstStyle>
          <a:p>
            <a:r>
              <a:rPr lang="en-US"/>
              <a:t>THUNDERSOFT CONFIDENTIAL</a:t>
            </a:r>
            <a:endParaRPr lang="en-US" dirty="0"/>
          </a:p>
        </p:txBody>
      </p:sp>
      <p:sp>
        <p:nvSpPr>
          <p:cNvPr id="1048680" name="Slide Number Placeholder 6"/>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sp>
        <p:nvSpPr>
          <p:cNvPr id="1048681" name="Content Placeholder 2"/>
          <p:cNvSpPr>
            <a:spLocks noGrp="1"/>
          </p:cNvSpPr>
          <p:nvPr>
            <p:ph sz="half" idx="1"/>
          </p:nvPr>
        </p:nvSpPr>
        <p:spPr>
          <a:xfrm>
            <a:off x="252000" y="1008000"/>
            <a:ext cx="5586153" cy="5431385"/>
          </a:xfrm>
          <a:prstGeom prst="rect">
            <a:avLst/>
          </a:prstGeom>
        </p:spPr>
        <p:txBody>
          <a:bodyPr vert="horz" lIns="91440" tIns="45720" rIns="91440" bIns="45720" rtlCol="0">
            <a:normAutofit/>
          </a:bodyPr>
          <a:lstStyle>
            <a:lvl1pPr>
              <a:defRPr lang="zh-CN" altLang="en-US" b="0" i="0" baseline="0" smtClean="0">
                <a:latin typeface="Calibri" panose="020F0502020204030204" pitchFamily="34" charset="0"/>
              </a:defRPr>
            </a:lvl1pPr>
            <a:lvl2pPr>
              <a:defRPr lang="zh-CN" altLang="en-US" b="0" i="0" baseline="0" smtClean="0">
                <a:latin typeface="Calibri" panose="020F0502020204030204" pitchFamily="34" charset="0"/>
              </a:defRPr>
            </a:lvl2pPr>
            <a:lvl3pPr>
              <a:defRPr lang="zh-CN" altLang="en-US" sz="1400" b="0" i="0" baseline="0" smtClean="0">
                <a:latin typeface="Calibri" panose="020F0502020204030204" pitchFamily="34" charset="0"/>
              </a:defRPr>
            </a:lvl3pPr>
            <a:lvl4pPr>
              <a:defRPr lang="zh-CN" altLang="en-US" b="0" i="0" baseline="0" smtClean="0">
                <a:latin typeface="Calibri" panose="020F0502020204030204" pitchFamily="34" charset="0"/>
              </a:defRPr>
            </a:lvl4pPr>
            <a:lvl5pPr>
              <a:defRPr lang="en-US" b="0" i="0" baseline="0" dirty="0">
                <a:latin typeface="Arial" panose="020B0604020202020204" pitchFamily="34" charset="0"/>
                <a:ea typeface="微软雅黑" panose="020B07030202040202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048682" name="Content Placeholder 3"/>
          <p:cNvSpPr>
            <a:spLocks noGrp="1"/>
          </p:cNvSpPr>
          <p:nvPr>
            <p:ph sz="half" idx="2"/>
          </p:nvPr>
        </p:nvSpPr>
        <p:spPr>
          <a:xfrm>
            <a:off x="6007331" y="1008000"/>
            <a:ext cx="5863243" cy="5431384"/>
          </a:xfrm>
          <a:prstGeom prst="rect">
            <a:avLst/>
          </a:prstGeom>
        </p:spPr>
        <p:txBody>
          <a:bodyPr vert="horz" lIns="91440" tIns="45720" rIns="91440" bIns="45720" rtlCol="0">
            <a:normAutofit/>
          </a:bodyPr>
          <a:lstStyle>
            <a:lvl1pPr>
              <a:defRPr lang="zh-CN" altLang="en-US" b="0" baseline="0" smtClean="0">
                <a:latin typeface="Calibri" panose="020F0502020204030204" pitchFamily="34" charset="0"/>
              </a:defRPr>
            </a:lvl1pPr>
            <a:lvl2pPr>
              <a:defRPr lang="zh-CN" altLang="en-US" baseline="0" smtClean="0">
                <a:latin typeface="Calibri" panose="020F0502020204030204" pitchFamily="34" charset="0"/>
              </a:defRPr>
            </a:lvl2pPr>
            <a:lvl3pPr>
              <a:defRPr lang="zh-CN" altLang="en-US" sz="1400" baseline="0" smtClean="0">
                <a:latin typeface="Calibri" panose="020F0502020204030204" pitchFamily="34" charset="0"/>
              </a:defRPr>
            </a:lvl3pPr>
            <a:lvl4pPr>
              <a:defRPr lang="zh-CN" altLang="en-US" baseline="0" smtClean="0">
                <a:latin typeface="Calibri" panose="020F0502020204030204" pitchFamily="34" charset="0"/>
              </a:defRPr>
            </a:lvl4pPr>
            <a:lvl5pPr>
              <a:defRPr lang="en-US" b="0" i="0" baseline="0" dirty="0">
                <a:latin typeface="Arial" panose="020B0604020202020204" pitchFamily="34" charset="0"/>
                <a:ea typeface="微软雅黑" panose="020B07030202040202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048683"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dirty="0"/>
              <a:t>单击此处编辑母版标题样式</a:t>
            </a:r>
            <a:endParaRPr lang="en-US" dirty="0"/>
          </a:p>
        </p:txBody>
      </p:sp>
      <p:pic>
        <p:nvPicPr>
          <p:cNvPr id="2097180"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048701" name="日期占位符 2"/>
          <p:cNvSpPr>
            <a:spLocks noGrp="1"/>
          </p:cNvSpPr>
          <p:nvPr>
            <p:ph type="dt" sz="half" idx="10"/>
          </p:nvPr>
        </p:nvSpPr>
        <p:spPr/>
        <p:txBody>
          <a:bodyPr/>
          <a:lstStyle>
            <a:lvl1pPr>
              <a:defRPr>
                <a:latin typeface="+mn-lt"/>
              </a:defRPr>
            </a:lvl1pPr>
          </a:lstStyle>
          <a:p>
            <a:fld id="{DF4354A4-291C-4F67-8592-0020917B3837}" type="datetime1">
              <a:rPr lang="zh-CN" altLang="en-US" smtClean="0"/>
            </a:fld>
            <a:endParaRPr lang="en-US"/>
          </a:p>
        </p:txBody>
      </p:sp>
      <p:sp>
        <p:nvSpPr>
          <p:cNvPr id="1048702" name="页脚占位符 3"/>
          <p:cNvSpPr>
            <a:spLocks noGrp="1"/>
          </p:cNvSpPr>
          <p:nvPr>
            <p:ph type="ftr" sz="quarter" idx="11"/>
          </p:nvPr>
        </p:nvSpPr>
        <p:spPr/>
        <p:txBody>
          <a:bodyPr/>
          <a:lstStyle>
            <a:lvl1pPr>
              <a:defRPr>
                <a:latin typeface="+mn-lt"/>
              </a:defRPr>
            </a:lvl1pPr>
          </a:lstStyle>
          <a:p>
            <a:r>
              <a:rPr lang="en-US"/>
              <a:t>THUNDERSOFT CONFIDENTIAL</a:t>
            </a:r>
            <a:endParaRPr lang="en-US" dirty="0"/>
          </a:p>
        </p:txBody>
      </p:sp>
      <p:sp>
        <p:nvSpPr>
          <p:cNvPr id="1048703" name="灯片编号占位符 4"/>
          <p:cNvSpPr>
            <a:spLocks noGrp="1"/>
          </p:cNvSpPr>
          <p:nvPr>
            <p:ph type="sldNum" sz="quarter" idx="12"/>
          </p:nvPr>
        </p:nvSpPr>
        <p:spPr/>
        <p:txBody>
          <a:bodyPr/>
          <a:lstStyle>
            <a:lvl1pPr>
              <a:defRPr>
                <a:latin typeface="+mn-lt"/>
              </a:defRPr>
            </a:lvl1pPr>
          </a:lstStyle>
          <a:p>
            <a:fld id="{EC6BA26A-35B3-4B0A-9C09-1956B9A657D5}" type="slidenum">
              <a:rPr lang="en-US" smtClean="0"/>
            </a:fld>
            <a:endParaRPr lang="en-US"/>
          </a:p>
        </p:txBody>
      </p:sp>
      <p:pic>
        <p:nvPicPr>
          <p:cNvPr id="2097189" name="Picture 2"/>
          <p:cNvPicPr>
            <a:picLocks noChangeAspect="1" noChangeArrowheads="1"/>
          </p:cNvPicPr>
          <p:nvPr/>
        </p:nvPicPr>
        <p:blipFill>
          <a:blip r:embed="rId2"/>
          <a:srcRect/>
          <a:stretch>
            <a:fillRect/>
          </a:stretch>
        </p:blipFill>
        <p:spPr bwMode="auto">
          <a:xfrm>
            <a:off x="275191" y="413658"/>
            <a:ext cx="1440000" cy="1440000"/>
          </a:xfrm>
          <a:prstGeom prst="rect">
            <a:avLst/>
          </a:prstGeom>
          <a:noFill/>
          <a:ln>
            <a:noFill/>
          </a:ln>
        </p:spPr>
      </p:pic>
      <p:sp>
        <p:nvSpPr>
          <p:cNvPr id="1048704" name="TextBox 3"/>
          <p:cNvSpPr txBox="1"/>
          <p:nvPr/>
        </p:nvSpPr>
        <p:spPr>
          <a:xfrm>
            <a:off x="2114551" y="2505076"/>
            <a:ext cx="5050367" cy="1209039"/>
          </a:xfrm>
          <a:prstGeom prst="rect">
            <a:avLst/>
          </a:prstGeom>
          <a:noFill/>
        </p:spPr>
        <p:txBody>
          <a:bodyPr>
            <a:spAutoFit/>
          </a:bodyPr>
          <a:lstStyle/>
          <a:p>
            <a:pPr algn="ctr" fontAlgn="auto">
              <a:spcBef>
                <a:spcPts val="0"/>
              </a:spcBef>
              <a:spcAft>
                <a:spcPts val="0"/>
              </a:spcAft>
            </a:pPr>
            <a:r>
              <a:rPr lang="en-US" altLang="zh-CN" sz="6600" b="1" cap="none" spc="0" dirty="0">
                <a:ln w="22225">
                  <a:solidFill>
                    <a:schemeClr val="accent2">
                      <a:lumMod val="20000"/>
                      <a:lumOff val="80000"/>
                    </a:schemeClr>
                  </a:solidFill>
                  <a:prstDash val="solid"/>
                </a:ln>
                <a:gradFill flip="none" rotWithShape="1">
                  <a:gsLst>
                    <a:gs pos="0">
                      <a:schemeClr val="accent1"/>
                    </a:gs>
                    <a:gs pos="100000">
                      <a:schemeClr val="accent2"/>
                    </a:gs>
                  </a:gsLst>
                  <a:path path="circle">
                    <a:fillToRect t="100000" r="100000"/>
                  </a:path>
                  <a:tileRect l="-100000" b="-100000"/>
                </a:gradFill>
                <a:effectLst>
                  <a:outerShdw blurRad="50800" dist="38100" dir="2700000" algn="tl" rotWithShape="0">
                    <a:prstClr val="black">
                      <a:alpha val="40000"/>
                    </a:prstClr>
                  </a:outerShdw>
                </a:effectLst>
                <a:latin typeface="+mn-lt"/>
                <a:ea typeface="+mn-ea"/>
              </a:rPr>
              <a:t>Thanks</a:t>
            </a:r>
            <a:endParaRPr lang="zh-CN" altLang="en-US" sz="6600" b="1" i="1" cap="none" spc="0" dirty="0">
              <a:ln w="22225">
                <a:solidFill>
                  <a:schemeClr val="accent2">
                    <a:lumMod val="20000"/>
                    <a:lumOff val="80000"/>
                  </a:schemeClr>
                </a:solidFill>
                <a:prstDash val="solid"/>
              </a:ln>
              <a:gradFill flip="none" rotWithShape="1">
                <a:gsLst>
                  <a:gs pos="0">
                    <a:schemeClr val="accent1"/>
                  </a:gs>
                  <a:gs pos="100000">
                    <a:schemeClr val="accent2"/>
                  </a:gs>
                </a:gsLst>
                <a:path path="circle">
                  <a:fillToRect t="100000" r="100000"/>
                </a:path>
                <a:tileRect l="-100000" b="-100000"/>
              </a:gradFill>
              <a:effectLst>
                <a:outerShdw blurRad="50800" dist="38100" dir="2700000" algn="tl" rotWithShape="0">
                  <a:prstClr val="black">
                    <a:alpha val="40000"/>
                  </a:prstClr>
                </a:outerShdw>
              </a:effectLst>
              <a:latin typeface="+mn-lt"/>
              <a:cs typeface="Arial" panose="020B0604020202020204" pitchFamily="34" charset="0"/>
            </a:endParaRPr>
          </a:p>
        </p:txBody>
      </p:sp>
      <p:pic>
        <p:nvPicPr>
          <p:cNvPr id="2097190" name="banner-3.png"/>
          <p:cNvPicPr>
            <a:picLocks noChangeAspect="1"/>
          </p:cNvPicPr>
          <p:nvPr/>
        </p:nvPicPr>
        <p:blipFill>
          <a:blip r:embed="rId3">
            <a:alphaModFix amt="62000"/>
          </a:blip>
          <a:stretch>
            <a:fillRect/>
          </a:stretch>
        </p:blipFill>
        <p:spPr>
          <a:xfrm>
            <a:off x="2029326" y="0"/>
            <a:ext cx="10162674" cy="6858532"/>
          </a:xfrm>
          <a:prstGeom prst="rect">
            <a:avLst/>
          </a:prstGeom>
          <a:ln w="12700">
            <a:miter lim="400000"/>
            <a:headEnd/>
            <a:tailEnd/>
          </a:ln>
        </p:spPr>
      </p:pic>
      <p:sp>
        <p:nvSpPr>
          <p:cNvPr id="1048705" name="TextBox 2"/>
          <p:cNvSpPr txBox="1"/>
          <p:nvPr/>
        </p:nvSpPr>
        <p:spPr>
          <a:xfrm>
            <a:off x="200024" y="442686"/>
            <a:ext cx="4415519" cy="2047240"/>
          </a:xfrm>
          <a:prstGeom prst="rect">
            <a:avLst/>
          </a:prstGeom>
          <a:noFill/>
        </p:spPr>
        <p:txBody>
          <a:bodyPr wrap="square">
            <a:spAutoFit/>
          </a:bodyPr>
          <a:lstStyle/>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Website: </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a:t>
            </a:r>
            <a:r>
              <a:rPr lang="en-US" altLang="zh-CN" sz="1100" dirty="0">
                <a:latin typeface="Calibri" panose="020F0502020204030204" pitchFamily="34" charset="0"/>
                <a:ea typeface="Tahoma" panose="020B0604030504040204" pitchFamily="34" charset="0"/>
                <a:cs typeface="Arial" panose="020B0604020202020204" pitchFamily="34" charset="0"/>
                <a:hlinkClick r:id="rId4"/>
              </a:rPr>
              <a:t>http://www.thundersoft.com/</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Contact us:</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biz@thundersoft.com</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+86-10-62662686</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Address:</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marL="266700" algn="r" fontAlgn="auto">
              <a:spcBef>
                <a:spcPts val="0"/>
              </a:spcBef>
              <a:spcAft>
                <a:spcPts val="0"/>
              </a:spcAft>
            </a:pP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ThunderSoft Building, Building 3, No.9 </a:t>
            </a:r>
            <a:r>
              <a:rPr kumimoji="0" lang="en-US" altLang="zh-CN" sz="1100" b="0" i="0" u="none" strike="noStrike" cap="none" spc="0" normalizeH="0" baseline="0" dirty="0" err="1">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Qinghua</a:t>
            </a: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 Dong Road, </a:t>
            </a:r>
            <a:r>
              <a:rPr kumimoji="0" lang="en-US" altLang="zh-CN" sz="1100" b="0" i="0" u="none" strike="noStrike" cap="none" spc="0" normalizeH="0" baseline="0" dirty="0" err="1">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Haidian</a:t>
            </a: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 District, Beijing, China</a:t>
            </a:r>
            <a:endPar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endParaRPr>
          </a:p>
          <a:p>
            <a:pPr marL="266700" algn="r" fontAlgn="auto">
              <a:spcBef>
                <a:spcPts val="0"/>
              </a:spcBef>
              <a:spcAft>
                <a:spcPts val="0"/>
              </a:spcAft>
            </a:pP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100083</a:t>
            </a:r>
            <a:endPar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097152" name="banner-3.png"/>
          <p:cNvPicPr>
            <a:picLocks noChangeAspect="1"/>
          </p:cNvPicPr>
          <p:nvPr/>
        </p:nvPicPr>
        <p:blipFill>
          <a:blip r:embed="rId2">
            <a:alphaModFix amt="62000"/>
          </a:blip>
          <a:stretch>
            <a:fillRect/>
          </a:stretch>
        </p:blipFill>
        <p:spPr>
          <a:xfrm>
            <a:off x="4396468" y="0"/>
            <a:ext cx="7795532" cy="6858532"/>
          </a:xfrm>
          <a:prstGeom prst="rect">
            <a:avLst/>
          </a:prstGeom>
          <a:ln w="12700">
            <a:miter lim="400000"/>
            <a:headEnd/>
            <a:tailEnd/>
          </a:ln>
        </p:spPr>
      </p:pic>
      <p:sp>
        <p:nvSpPr>
          <p:cNvPr id="1048581" name="Title 1"/>
          <p:cNvSpPr>
            <a:spLocks noGrp="1"/>
          </p:cNvSpPr>
          <p:nvPr>
            <p:ph type="ctrTitle"/>
          </p:nvPr>
        </p:nvSpPr>
        <p:spPr>
          <a:xfrm>
            <a:off x="648456" y="1580306"/>
            <a:ext cx="7769830" cy="995901"/>
          </a:xfrm>
          <a:prstGeom prst="rect">
            <a:avLst/>
          </a:prstGeom>
          <a:effectLst>
            <a:outerShdw blurRad="50800" dist="38100" dir="2700000" algn="tl" rotWithShape="0">
              <a:prstClr val="black">
                <a:alpha val="40000"/>
              </a:prstClr>
            </a:outerShdw>
          </a:effectLst>
        </p:spPr>
        <p:txBody>
          <a:bodyPr anchor="b">
            <a:normAutofit/>
          </a:bodyPr>
          <a:lstStyle>
            <a:lvl1pPr algn="l">
              <a:defRPr sz="4400" baseline="0">
                <a:solidFill>
                  <a:schemeClr val="tx1"/>
                </a:solidFill>
                <a:latin typeface="Calibri" panose="020F0502020204030204" pitchFamily="34" charset="0"/>
                <a:ea typeface="微软雅黑" panose="020B0703020204020201" charset="-122"/>
                <a:cs typeface="Calibri" panose="020F0502020204030204" pitchFamily="34" charset="0"/>
              </a:defRPr>
            </a:lvl1pPr>
          </a:lstStyle>
          <a:p>
            <a:r>
              <a:rPr lang="zh-CN" altLang="en-US"/>
              <a:t>单击此处编辑母版标题样式</a:t>
            </a:r>
            <a:endParaRPr lang="en-US" dirty="0"/>
          </a:p>
        </p:txBody>
      </p:sp>
      <p:sp>
        <p:nvSpPr>
          <p:cNvPr id="1048582" name="Subtitle 2"/>
          <p:cNvSpPr>
            <a:spLocks noGrp="1"/>
          </p:cNvSpPr>
          <p:nvPr>
            <p:ph type="subTitle" idx="1"/>
          </p:nvPr>
        </p:nvSpPr>
        <p:spPr>
          <a:xfrm>
            <a:off x="648456" y="2741954"/>
            <a:ext cx="7769830" cy="1191846"/>
          </a:xfrm>
          <a:prstGeom prst="rect">
            <a:avLst/>
          </a:prstGeom>
        </p:spPr>
        <p:txBody>
          <a:bodyPr>
            <a:normAutofit/>
          </a:bodyPr>
          <a:lstStyle>
            <a:lvl1pPr marL="0" indent="0" algn="l">
              <a:buNone/>
              <a:defRPr sz="2000" baseline="0">
                <a:solidFill>
                  <a:schemeClr val="tx1">
                    <a:lumMod val="50000"/>
                    <a:lumOff val="50000"/>
                  </a:schemeClr>
                </a:solidFill>
                <a:latin typeface="Calibri" panose="020F0502020204030204" pitchFamily="34" charset="0"/>
                <a:ea typeface="微软雅黑" panose="020B0703020204020201" charset="-122"/>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048583" name="Rectangle 6"/>
          <p:cNvSpPr/>
          <p:nvPr/>
        </p:nvSpPr>
        <p:spPr bwMode="auto">
          <a:xfrm>
            <a:off x="-1" y="6510007"/>
            <a:ext cx="7978273" cy="289393"/>
          </a:xfrm>
          <a:prstGeom prst="rect">
            <a:avLst/>
          </a:prstGeom>
          <a:noFill/>
          <a:ln>
            <a:noFill/>
          </a:ln>
        </p:spPr>
        <p:txBody>
          <a:bodyPr lIns="0" tIns="0" rIns="0" bIns="0"/>
          <a:lstStyle/>
          <a:p>
            <a:pPr marL="39370" algn="l">
              <a:lnSpc>
                <a:spcPct val="130000"/>
              </a:lnSpc>
            </a:pPr>
            <a:r>
              <a:rPr lang="en-US" altLang="zh-CN" sz="1200" b="1" dirty="0">
                <a:solidFill>
                  <a:schemeClr val="tx1">
                    <a:lumMod val="50000"/>
                    <a:lumOff val="50000"/>
                  </a:schemeClr>
                </a:solidFill>
                <a:latin typeface="Calibri" panose="020F0502020204030204" pitchFamily="34" charset="0"/>
                <a:ea typeface="宋体" panose="02010600030101010101" pitchFamily="2" charset="-122"/>
                <a:cs typeface="Calibri" panose="020F0502020204030204" pitchFamily="34" charset="0"/>
                <a:sym typeface="Arial Bold" charset="0"/>
              </a:rPr>
              <a:t>  Copyright Thunder Software Technology Co., Ltd. 2008-2020  All right reserved</a:t>
            </a:r>
            <a:endParaRPr lang="en-US" altLang="zh-CN" sz="1200" b="1" dirty="0">
              <a:solidFill>
                <a:schemeClr val="tx1">
                  <a:lumMod val="50000"/>
                  <a:lumOff val="50000"/>
                </a:schemeClr>
              </a:solidFill>
              <a:latin typeface="Calibri" panose="020F0502020204030204" pitchFamily="34" charset="0"/>
              <a:ea typeface="宋体" panose="02010600030101010101" pitchFamily="2" charset="-122"/>
              <a:cs typeface="Calibri" panose="020F0502020204030204" pitchFamily="34" charset="0"/>
              <a:sym typeface="Arial" panose="020B0604020202020204" pitchFamily="34" charset="0"/>
            </a:endParaRPr>
          </a:p>
        </p:txBody>
      </p:sp>
      <p:pic>
        <p:nvPicPr>
          <p:cNvPr id="2097153" name="Picture 2"/>
          <p:cNvPicPr>
            <a:picLocks noChangeArrowheads="1"/>
          </p:cNvPicPr>
          <p:nvPr/>
        </p:nvPicPr>
        <p:blipFill>
          <a:blip r:embed="rId3"/>
          <a:srcRect/>
          <a:stretch>
            <a:fillRect/>
          </a:stretch>
        </p:blipFill>
        <p:spPr bwMode="auto">
          <a:xfrm>
            <a:off x="648456" y="321253"/>
            <a:ext cx="2160000" cy="252000"/>
          </a:xfrm>
          <a:prstGeom prst="rect">
            <a:avLst/>
          </a:prstGeom>
          <a:noFill/>
          <a:ln w="12700">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2097213" name="图片 13"/>
          <p:cNvPicPr>
            <a:picLocks noChangeAspect="1"/>
          </p:cNvPicPr>
          <p:nvPr/>
        </p:nvPicPr>
        <p:blipFill>
          <a:blip r:embed="rId2" cstate="print"/>
          <a:stretch>
            <a:fillRect/>
          </a:stretch>
        </p:blipFill>
        <p:spPr>
          <a:xfrm>
            <a:off x="9744174" y="1"/>
            <a:ext cx="2447825" cy="2096085"/>
          </a:xfrm>
          <a:prstGeom prst="rect">
            <a:avLst/>
          </a:prstGeom>
        </p:spPr>
      </p:pic>
      <p:sp>
        <p:nvSpPr>
          <p:cNvPr id="1048754" name="Date Placeholder 3"/>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55" name="Footer Placeholder 4"/>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56" name="Slide Number Placeholder 5"/>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sp>
        <p:nvSpPr>
          <p:cNvPr id="1048757"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a:t>单击此处编辑母版标题样式</a:t>
            </a:r>
            <a:endParaRPr lang="en-US" dirty="0"/>
          </a:p>
        </p:txBody>
      </p:sp>
      <p:sp>
        <p:nvSpPr>
          <p:cNvPr id="1048758" name="Text Placeholder 2"/>
          <p:cNvSpPr>
            <a:spLocks noGrp="1"/>
          </p:cNvSpPr>
          <p:nvPr>
            <p:ph idx="1" hasCustomPrompt="1"/>
          </p:nvPr>
        </p:nvSpPr>
        <p:spPr>
          <a:xfrm>
            <a:off x="252000" y="1008000"/>
            <a:ext cx="11618573" cy="5449962"/>
          </a:xfrm>
          <a:prstGeom prst="rect">
            <a:avLst/>
          </a:prstGeom>
        </p:spPr>
        <p:txBody>
          <a:bodyPr vert="horz" lIns="91440" tIns="45720" rIns="91440" bIns="45720" rtlCol="0">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pic>
        <p:nvPicPr>
          <p:cNvPr id="2097214"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097211" name="图片 8"/>
          <p:cNvPicPr>
            <a:picLocks noChangeAspect="1"/>
          </p:cNvPicPr>
          <p:nvPr/>
        </p:nvPicPr>
        <p:blipFill>
          <a:blip r:embed="rId2"/>
          <a:stretch>
            <a:fillRect/>
          </a:stretch>
        </p:blipFill>
        <p:spPr>
          <a:xfrm>
            <a:off x="8710386" y="1"/>
            <a:ext cx="3481614" cy="2981324"/>
          </a:xfrm>
          <a:prstGeom prst="rect">
            <a:avLst/>
          </a:prstGeom>
        </p:spPr>
      </p:pic>
      <p:sp>
        <p:nvSpPr>
          <p:cNvPr id="1048750" name="Date Placeholder 2"/>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51" name="Footer Placeholder 3"/>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52" name="Slide Number Placeholder 4"/>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pic>
        <p:nvPicPr>
          <p:cNvPr id="2097212"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
        <p:nvSpPr>
          <p:cNvPr id="1048753"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a:t>单击此处编辑母版标题样式</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097203" name="图片 8"/>
          <p:cNvPicPr>
            <a:picLocks noChangeAspect="1"/>
          </p:cNvPicPr>
          <p:nvPr/>
        </p:nvPicPr>
        <p:blipFill>
          <a:blip r:embed="rId2"/>
          <a:stretch>
            <a:fillRect/>
          </a:stretch>
        </p:blipFill>
        <p:spPr>
          <a:xfrm>
            <a:off x="8710386" y="1"/>
            <a:ext cx="3481614" cy="2981324"/>
          </a:xfrm>
          <a:prstGeom prst="rect">
            <a:avLst/>
          </a:prstGeom>
        </p:spPr>
      </p:pic>
      <p:sp>
        <p:nvSpPr>
          <p:cNvPr id="1048731" name="Date Placeholder 1"/>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32" name="Footer Placeholder 2"/>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33" name="Slide Number Placeholder 3"/>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pic>
        <p:nvPicPr>
          <p:cNvPr id="2097204"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097209" name="图片 6"/>
          <p:cNvPicPr>
            <a:picLocks noChangeAspect="1"/>
          </p:cNvPicPr>
          <p:nvPr/>
        </p:nvPicPr>
        <p:blipFill>
          <a:blip r:embed="rId2"/>
          <a:stretch>
            <a:fillRect/>
          </a:stretch>
        </p:blipFill>
        <p:spPr>
          <a:xfrm>
            <a:off x="8710386" y="1"/>
            <a:ext cx="3481614" cy="2981324"/>
          </a:xfrm>
          <a:prstGeom prst="rect">
            <a:avLst/>
          </a:prstGeom>
        </p:spPr>
      </p:pic>
      <p:sp>
        <p:nvSpPr>
          <p:cNvPr id="1048745" name="Title 1"/>
          <p:cNvSpPr>
            <a:spLocks noGrp="1"/>
          </p:cNvSpPr>
          <p:nvPr>
            <p:ph type="title"/>
          </p:nvPr>
        </p:nvSpPr>
        <p:spPr>
          <a:xfrm>
            <a:off x="831851" y="1709740"/>
            <a:ext cx="10515600" cy="2621192"/>
          </a:xfrm>
          <a:prstGeom prst="rect">
            <a:avLst/>
          </a:prstGeom>
        </p:spPr>
        <p:txBody>
          <a:bodyPr anchor="b">
            <a:normAutofit/>
          </a:bodyPr>
          <a:lstStyle>
            <a:lvl1pPr>
              <a:defRPr sz="4400" baseline="0">
                <a:solidFill>
                  <a:schemeClr val="tx1"/>
                </a:solidFill>
                <a:latin typeface="Calibri" panose="020F0502020204030204" pitchFamily="34" charset="0"/>
              </a:defRPr>
            </a:lvl1pPr>
          </a:lstStyle>
          <a:p>
            <a:r>
              <a:rPr lang="zh-CN" altLang="en-US"/>
              <a:t>单击此处编辑母版标题样式</a:t>
            </a:r>
            <a:endParaRPr lang="en-US" dirty="0"/>
          </a:p>
        </p:txBody>
      </p:sp>
      <p:sp>
        <p:nvSpPr>
          <p:cNvPr id="1048746" name="Text Placeholder 2"/>
          <p:cNvSpPr>
            <a:spLocks noGrp="1"/>
          </p:cNvSpPr>
          <p:nvPr>
            <p:ph type="body" idx="1" hasCustomPrompt="1"/>
          </p:nvPr>
        </p:nvSpPr>
        <p:spPr>
          <a:xfrm>
            <a:off x="831851" y="4472248"/>
            <a:ext cx="10515600" cy="1617404"/>
          </a:xfrm>
          <a:prstGeom prst="rect">
            <a:avLst/>
          </a:prstGeom>
        </p:spPr>
        <p:txBody>
          <a:bodyPr>
            <a:normAutofit/>
          </a:bodyPr>
          <a:lstStyle>
            <a:lvl1pPr marL="0" indent="0">
              <a:buNone/>
              <a:defRPr sz="2000" baseline="0">
                <a:solidFill>
                  <a:schemeClr val="tx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1048747" name="Date Placeholder 3"/>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48" name="Footer Placeholder 4"/>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49" name="Slide Number Placeholder 5"/>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pic>
        <p:nvPicPr>
          <p:cNvPr id="2097210"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2097154" name="图片 13"/>
          <p:cNvPicPr>
            <a:picLocks noChangeAspect="1"/>
          </p:cNvPicPr>
          <p:nvPr/>
        </p:nvPicPr>
        <p:blipFill>
          <a:blip r:embed="rId2" cstate="print"/>
          <a:stretch>
            <a:fillRect/>
          </a:stretch>
        </p:blipFill>
        <p:spPr>
          <a:xfrm>
            <a:off x="9744174" y="1"/>
            <a:ext cx="2447825" cy="2096085"/>
          </a:xfrm>
          <a:prstGeom prst="rect">
            <a:avLst/>
          </a:prstGeom>
        </p:spPr>
      </p:pic>
      <p:sp>
        <p:nvSpPr>
          <p:cNvPr id="1048591" name="Date Placeholder 3"/>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592" name="Footer Placeholder 4"/>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593" name="Slide Number Placeholder 5"/>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sp>
        <p:nvSpPr>
          <p:cNvPr id="1048594"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a:t>单击此处编辑母版标题样式</a:t>
            </a:r>
            <a:endParaRPr lang="en-US" dirty="0"/>
          </a:p>
        </p:txBody>
      </p:sp>
      <p:sp>
        <p:nvSpPr>
          <p:cNvPr id="1048595" name="Text Placeholder 2"/>
          <p:cNvSpPr>
            <a:spLocks noGrp="1"/>
          </p:cNvSpPr>
          <p:nvPr>
            <p:ph idx="1" hasCustomPrompt="1"/>
          </p:nvPr>
        </p:nvSpPr>
        <p:spPr>
          <a:xfrm>
            <a:off x="252000" y="1008000"/>
            <a:ext cx="11618573" cy="5449962"/>
          </a:xfrm>
          <a:prstGeom prst="rect">
            <a:avLst/>
          </a:prstGeom>
        </p:spPr>
        <p:txBody>
          <a:bodyPr vert="horz" lIns="91440" tIns="45720" rIns="91440" bIns="45720" rtlCol="0">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pic>
        <p:nvPicPr>
          <p:cNvPr id="2097155"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2097205" name="图片 7"/>
          <p:cNvPicPr>
            <a:picLocks noChangeAspect="1"/>
          </p:cNvPicPr>
          <p:nvPr/>
        </p:nvPicPr>
        <p:blipFill>
          <a:blip r:embed="rId2"/>
          <a:stretch>
            <a:fillRect/>
          </a:stretch>
        </p:blipFill>
        <p:spPr>
          <a:xfrm>
            <a:off x="8710386" y="1"/>
            <a:ext cx="3481614" cy="2981324"/>
          </a:xfrm>
          <a:prstGeom prst="rect">
            <a:avLst/>
          </a:prstGeom>
        </p:spPr>
      </p:pic>
      <p:sp>
        <p:nvSpPr>
          <p:cNvPr id="1048734" name="Date Placeholder 4"/>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35" name="Footer Placeholder 5"/>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36" name="Slide Number Placeholder 6"/>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sp>
        <p:nvSpPr>
          <p:cNvPr id="1048737" name="Content Placeholder 2"/>
          <p:cNvSpPr>
            <a:spLocks noGrp="1"/>
          </p:cNvSpPr>
          <p:nvPr>
            <p:ph sz="half" idx="1" hasCustomPrompt="1"/>
          </p:nvPr>
        </p:nvSpPr>
        <p:spPr>
          <a:xfrm>
            <a:off x="252000" y="1008000"/>
            <a:ext cx="5586153" cy="5431385"/>
          </a:xfrm>
          <a:prstGeom prst="rect">
            <a:avLst/>
          </a:prstGeom>
        </p:spPr>
        <p:txBody>
          <a:bodyPr vert="horz" lIns="91440" tIns="45720" rIns="91440" bIns="45720" rtlCol="0">
            <a:normAutofit/>
          </a:bodyPr>
          <a:lstStyle>
            <a:lvl1pPr>
              <a:defRPr lang="zh-CN" altLang="en-US" b="0" i="0" baseline="0" smtClean="0">
                <a:latin typeface="Calibri" panose="020F0502020204030204" pitchFamily="34" charset="0"/>
              </a:defRPr>
            </a:lvl1pPr>
            <a:lvl2pPr>
              <a:defRPr lang="zh-CN" altLang="en-US" b="0" i="0" baseline="0" smtClean="0">
                <a:latin typeface="Calibri" panose="020F0502020204030204" pitchFamily="34" charset="0"/>
              </a:defRPr>
            </a:lvl2pPr>
            <a:lvl3pPr>
              <a:defRPr lang="zh-CN" altLang="en-US" sz="1400" b="0" i="0" baseline="0" smtClean="0">
                <a:latin typeface="Calibri" panose="020F0502020204030204" pitchFamily="34" charset="0"/>
              </a:defRPr>
            </a:lvl3pPr>
            <a:lvl4pPr>
              <a:defRPr lang="zh-CN" altLang="en-US" b="0" i="0" baseline="0" smtClean="0">
                <a:latin typeface="Calibri" panose="020F0502020204030204" pitchFamily="34" charset="0"/>
              </a:defRPr>
            </a:lvl4pPr>
            <a:lvl5pPr>
              <a:defRPr lang="en-US" b="0" i="0" baseline="0" dirty="0">
                <a:latin typeface="Arial" panose="020B0604020202020204" pitchFamily="34" charset="0"/>
                <a:ea typeface="微软雅黑" panose="020B0703020204020201"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1048738" name="Content Placeholder 3"/>
          <p:cNvSpPr>
            <a:spLocks noGrp="1"/>
          </p:cNvSpPr>
          <p:nvPr>
            <p:ph sz="half" idx="2" hasCustomPrompt="1"/>
          </p:nvPr>
        </p:nvSpPr>
        <p:spPr>
          <a:xfrm>
            <a:off x="6007331" y="1008000"/>
            <a:ext cx="5863243" cy="5431384"/>
          </a:xfrm>
          <a:prstGeom prst="rect">
            <a:avLst/>
          </a:prstGeom>
        </p:spPr>
        <p:txBody>
          <a:bodyPr vert="horz" lIns="91440" tIns="45720" rIns="91440" bIns="45720" rtlCol="0">
            <a:normAutofit/>
          </a:bodyPr>
          <a:lstStyle>
            <a:lvl1pPr>
              <a:defRPr lang="zh-CN" altLang="en-US" b="0" baseline="0" smtClean="0">
                <a:latin typeface="Calibri" panose="020F0502020204030204" pitchFamily="34" charset="0"/>
              </a:defRPr>
            </a:lvl1pPr>
            <a:lvl2pPr>
              <a:defRPr lang="zh-CN" altLang="en-US" baseline="0" smtClean="0">
                <a:latin typeface="Calibri" panose="020F0502020204030204" pitchFamily="34" charset="0"/>
              </a:defRPr>
            </a:lvl2pPr>
            <a:lvl3pPr>
              <a:defRPr lang="zh-CN" altLang="en-US" sz="1400" baseline="0" smtClean="0">
                <a:latin typeface="Calibri" panose="020F0502020204030204" pitchFamily="34" charset="0"/>
              </a:defRPr>
            </a:lvl3pPr>
            <a:lvl4pPr>
              <a:defRPr lang="zh-CN" altLang="en-US" baseline="0" smtClean="0">
                <a:latin typeface="Calibri" panose="020F0502020204030204" pitchFamily="34" charset="0"/>
              </a:defRPr>
            </a:lvl4pPr>
            <a:lvl5pPr>
              <a:defRPr lang="en-US" b="0" i="0" baseline="0" dirty="0">
                <a:latin typeface="Arial" panose="020B0604020202020204" pitchFamily="34" charset="0"/>
                <a:ea typeface="微软雅黑" panose="020B0703020204020201"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1048739"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a:t>单击此处编辑母版标题样式</a:t>
            </a:r>
            <a:endParaRPr lang="en-US" dirty="0"/>
          </a:p>
        </p:txBody>
      </p:sp>
      <p:pic>
        <p:nvPicPr>
          <p:cNvPr id="2097206"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048740" name="日期占位符 2"/>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41" name="页脚占位符 3"/>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42" name="灯片编号占位符 4"/>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sp>
        <p:nvSpPr>
          <p:cNvPr id="1048743" name="TextBox 2"/>
          <p:cNvSpPr txBox="1"/>
          <p:nvPr/>
        </p:nvSpPr>
        <p:spPr>
          <a:xfrm>
            <a:off x="200024" y="442686"/>
            <a:ext cx="4415519" cy="2047240"/>
          </a:xfrm>
          <a:prstGeom prst="rect">
            <a:avLst/>
          </a:prstGeom>
          <a:noFill/>
        </p:spPr>
        <p:txBody>
          <a:bodyPr wrap="square">
            <a:spAutoFit/>
          </a:bodyPr>
          <a:lstStyle/>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Website: </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a:t>
            </a:r>
            <a:r>
              <a:rPr lang="en-US" altLang="zh-CN" sz="1100" dirty="0">
                <a:latin typeface="Calibri" panose="020F0502020204030204" pitchFamily="34" charset="0"/>
                <a:ea typeface="Tahoma" panose="020B0604030504040204" pitchFamily="34" charset="0"/>
                <a:cs typeface="Arial" panose="020B0604020202020204" pitchFamily="34" charset="0"/>
                <a:hlinkClick r:id="rId2"/>
              </a:rPr>
              <a:t>http://www.thundersoft.com/</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Contact us:</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biz@thundersoft.com</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+86-10-62662686</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Address:</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marL="266700" algn="r" fontAlgn="auto">
              <a:spcBef>
                <a:spcPts val="0"/>
              </a:spcBef>
              <a:spcAft>
                <a:spcPts val="0"/>
              </a:spcAft>
            </a:pP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ThunderSoft Building, Building 3, No.9 </a:t>
            </a:r>
            <a:r>
              <a:rPr kumimoji="0" lang="en-US" altLang="zh-CN" sz="1100" b="0" i="0" u="none" strike="noStrike" cap="none" spc="0" normalizeH="0" baseline="0" dirty="0" err="1">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Qinghua</a:t>
            </a: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 Dong Road, </a:t>
            </a:r>
            <a:r>
              <a:rPr kumimoji="0" lang="en-US" altLang="zh-CN" sz="1100" b="0" i="0" u="none" strike="noStrike" cap="none" spc="0" normalizeH="0" baseline="0" dirty="0" err="1">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Haidian</a:t>
            </a: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 District, Beijing, China</a:t>
            </a:r>
            <a:endPar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endParaRPr>
          </a:p>
          <a:p>
            <a:pPr marL="266700" algn="r" fontAlgn="auto">
              <a:spcBef>
                <a:spcPts val="0"/>
              </a:spcBef>
              <a:spcAft>
                <a:spcPts val="0"/>
              </a:spcAft>
            </a:pP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100083</a:t>
            </a:r>
            <a:endPar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endParaRPr>
          </a:p>
        </p:txBody>
      </p:sp>
      <p:pic>
        <p:nvPicPr>
          <p:cNvPr id="2097207" name="Picture 2"/>
          <p:cNvPicPr>
            <a:picLocks noChangeAspect="1" noChangeArrowheads="1"/>
          </p:cNvPicPr>
          <p:nvPr/>
        </p:nvPicPr>
        <p:blipFill>
          <a:blip r:embed="rId3"/>
          <a:srcRect/>
          <a:stretch>
            <a:fillRect/>
          </a:stretch>
        </p:blipFill>
        <p:spPr bwMode="auto">
          <a:xfrm>
            <a:off x="275191" y="413658"/>
            <a:ext cx="1440000" cy="1440000"/>
          </a:xfrm>
          <a:prstGeom prst="rect">
            <a:avLst/>
          </a:prstGeom>
          <a:noFill/>
          <a:ln>
            <a:noFill/>
          </a:ln>
        </p:spPr>
      </p:pic>
      <p:sp>
        <p:nvSpPr>
          <p:cNvPr id="1048744" name="TextBox 3"/>
          <p:cNvSpPr txBox="1"/>
          <p:nvPr/>
        </p:nvSpPr>
        <p:spPr>
          <a:xfrm>
            <a:off x="2114551" y="2505076"/>
            <a:ext cx="5050367" cy="1209039"/>
          </a:xfrm>
          <a:prstGeom prst="rect">
            <a:avLst/>
          </a:prstGeom>
          <a:noFill/>
        </p:spPr>
        <p:txBody>
          <a:bodyPr>
            <a:spAutoFit/>
          </a:bodyPr>
          <a:lstStyle/>
          <a:p>
            <a:pPr algn="ctr" fontAlgn="auto">
              <a:spcBef>
                <a:spcPts val="0"/>
              </a:spcBef>
              <a:spcAft>
                <a:spcPts val="0"/>
              </a:spcAft>
            </a:pPr>
            <a:r>
              <a:rPr lang="en-US" altLang="zh-CN" sz="6600" b="1" cap="none" spc="0" dirty="0">
                <a:ln w="22225">
                  <a:solidFill>
                    <a:schemeClr val="accent2">
                      <a:lumMod val="20000"/>
                      <a:lumOff val="80000"/>
                    </a:schemeClr>
                  </a:solidFill>
                  <a:prstDash val="solid"/>
                </a:ln>
                <a:gradFill flip="none" rotWithShape="1">
                  <a:gsLst>
                    <a:gs pos="0">
                      <a:schemeClr val="accent1"/>
                    </a:gs>
                    <a:gs pos="100000">
                      <a:schemeClr val="accent2"/>
                    </a:gs>
                  </a:gsLst>
                  <a:path path="circle">
                    <a:fillToRect t="100000" r="100000"/>
                  </a:path>
                  <a:tileRect l="-100000" b="-100000"/>
                </a:gradFill>
                <a:effectLst>
                  <a:outerShdw blurRad="50800" dist="38100" dir="2700000" algn="tl" rotWithShape="0">
                    <a:prstClr val="black">
                      <a:alpha val="40000"/>
                    </a:prstClr>
                  </a:outerShdw>
                </a:effectLst>
                <a:latin typeface="Calibri" panose="020F0502020204030204" pitchFamily="34" charset="0"/>
                <a:ea typeface="+mn-ea"/>
              </a:rPr>
              <a:t>Thanks</a:t>
            </a:r>
            <a:endParaRPr lang="zh-CN" altLang="en-US" sz="6600" b="1" i="1" cap="none" spc="0" dirty="0">
              <a:ln w="22225">
                <a:solidFill>
                  <a:schemeClr val="accent2">
                    <a:lumMod val="20000"/>
                    <a:lumOff val="80000"/>
                  </a:schemeClr>
                </a:solidFill>
                <a:prstDash val="solid"/>
              </a:ln>
              <a:gradFill flip="none" rotWithShape="1">
                <a:gsLst>
                  <a:gs pos="0">
                    <a:schemeClr val="accent1"/>
                  </a:gs>
                  <a:gs pos="100000">
                    <a:schemeClr val="accent2"/>
                  </a:gs>
                </a:gsLst>
                <a:path path="circle">
                  <a:fillToRect t="100000" r="100000"/>
                </a:path>
                <a:tileRect l="-100000" b="-100000"/>
              </a:gradFill>
              <a:effectLst>
                <a:outerShdw blurRad="50800" dist="38100" dir="2700000" algn="tl" rotWithShape="0">
                  <a:prstClr val="black">
                    <a:alpha val="40000"/>
                  </a:prstClr>
                </a:outerShdw>
              </a:effectLst>
              <a:latin typeface="Calibri" panose="020F0502020204030204" pitchFamily="34" charset="0"/>
              <a:cs typeface="Arial" panose="020B0604020202020204" pitchFamily="34" charset="0"/>
            </a:endParaRPr>
          </a:p>
        </p:txBody>
      </p:sp>
      <p:pic>
        <p:nvPicPr>
          <p:cNvPr id="2097208" name="banner-3.png"/>
          <p:cNvPicPr>
            <a:picLocks noChangeAspect="1"/>
          </p:cNvPicPr>
          <p:nvPr/>
        </p:nvPicPr>
        <p:blipFill>
          <a:blip r:embed="rId4">
            <a:alphaModFix amt="62000"/>
          </a:blip>
          <a:stretch>
            <a:fillRect/>
          </a:stretch>
        </p:blipFill>
        <p:spPr>
          <a:xfrm>
            <a:off x="2029326" y="0"/>
            <a:ext cx="10162674" cy="6858532"/>
          </a:xfrm>
          <a:prstGeom prst="rect">
            <a:avLst/>
          </a:prstGeom>
          <a:ln w="12700">
            <a:miter lim="400000"/>
            <a:headEnd/>
            <a:tailEnd/>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097221" name="banner-3.png"/>
          <p:cNvPicPr>
            <a:picLocks noChangeAspect="1"/>
          </p:cNvPicPr>
          <p:nvPr/>
        </p:nvPicPr>
        <p:blipFill>
          <a:blip r:embed="rId2">
            <a:alphaModFix amt="62000"/>
          </a:blip>
          <a:stretch>
            <a:fillRect/>
          </a:stretch>
        </p:blipFill>
        <p:spPr>
          <a:xfrm>
            <a:off x="4396468" y="0"/>
            <a:ext cx="7795532" cy="6858532"/>
          </a:xfrm>
          <a:prstGeom prst="rect">
            <a:avLst/>
          </a:prstGeom>
          <a:ln w="12700">
            <a:miter lim="400000"/>
            <a:headEnd/>
            <a:tailEnd/>
          </a:ln>
        </p:spPr>
      </p:pic>
      <p:sp>
        <p:nvSpPr>
          <p:cNvPr id="1048776" name="Title 1"/>
          <p:cNvSpPr>
            <a:spLocks noGrp="1"/>
          </p:cNvSpPr>
          <p:nvPr>
            <p:ph type="ctrTitle"/>
          </p:nvPr>
        </p:nvSpPr>
        <p:spPr>
          <a:xfrm>
            <a:off x="648456" y="1580306"/>
            <a:ext cx="7769830" cy="995901"/>
          </a:xfrm>
          <a:prstGeom prst="rect">
            <a:avLst/>
          </a:prstGeom>
          <a:effectLst>
            <a:outerShdw blurRad="50800" dist="38100" dir="2700000" algn="tl" rotWithShape="0">
              <a:prstClr val="black">
                <a:alpha val="40000"/>
              </a:prstClr>
            </a:outerShdw>
          </a:effectLst>
        </p:spPr>
        <p:txBody>
          <a:bodyPr anchor="b">
            <a:normAutofit/>
          </a:bodyPr>
          <a:lstStyle>
            <a:lvl1pPr algn="l">
              <a:defRPr sz="4400" baseline="0">
                <a:solidFill>
                  <a:schemeClr val="tx1"/>
                </a:solidFill>
                <a:latin typeface="Calibri" panose="020F0502020204030204" pitchFamily="34" charset="0"/>
                <a:ea typeface="微软雅黑" panose="020B0703020204020201" charset="-122"/>
              </a:defRPr>
            </a:lvl1pPr>
          </a:lstStyle>
          <a:p>
            <a:r>
              <a:rPr lang="zh-CN" altLang="en-US" dirty="0"/>
              <a:t>单击此处编辑母版标题样式</a:t>
            </a:r>
            <a:endParaRPr lang="en-US" dirty="0"/>
          </a:p>
        </p:txBody>
      </p:sp>
      <p:sp>
        <p:nvSpPr>
          <p:cNvPr id="1048777" name="Subtitle 2"/>
          <p:cNvSpPr>
            <a:spLocks noGrp="1"/>
          </p:cNvSpPr>
          <p:nvPr>
            <p:ph type="subTitle" idx="1"/>
          </p:nvPr>
        </p:nvSpPr>
        <p:spPr>
          <a:xfrm>
            <a:off x="648456" y="2741954"/>
            <a:ext cx="7769830" cy="1191846"/>
          </a:xfrm>
          <a:prstGeom prst="rect">
            <a:avLst/>
          </a:prstGeom>
        </p:spPr>
        <p:txBody>
          <a:bodyPr>
            <a:normAutofit/>
          </a:bodyPr>
          <a:lstStyle>
            <a:lvl1pPr marL="0" indent="0" algn="l">
              <a:buNone/>
              <a:defRPr sz="2000" baseline="0">
                <a:solidFill>
                  <a:schemeClr val="tx1">
                    <a:lumMod val="50000"/>
                    <a:lumOff val="50000"/>
                  </a:schemeClr>
                </a:solidFill>
                <a:latin typeface="Calibri" panose="020F0502020204030204" pitchFamily="34" charset="0"/>
                <a:ea typeface="微软雅黑" panose="020B0703020204020201"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1048778" name="Rectangle 6"/>
          <p:cNvSpPr/>
          <p:nvPr/>
        </p:nvSpPr>
        <p:spPr bwMode="auto">
          <a:xfrm>
            <a:off x="-1" y="6510007"/>
            <a:ext cx="7978273" cy="289393"/>
          </a:xfrm>
          <a:prstGeom prst="rect">
            <a:avLst/>
          </a:prstGeom>
          <a:noFill/>
          <a:ln>
            <a:noFill/>
          </a:ln>
        </p:spPr>
        <p:txBody>
          <a:bodyPr lIns="0" tIns="0" rIns="0" bIns="0"/>
          <a:lstStyle/>
          <a:p>
            <a:pPr marL="39370" algn="l">
              <a:lnSpc>
                <a:spcPct val="130000"/>
              </a:lnSpc>
            </a:pPr>
            <a:r>
              <a:rPr lang="en-US" altLang="zh-CN" sz="1200" b="1" dirty="0">
                <a:solidFill>
                  <a:schemeClr val="tx1">
                    <a:lumMod val="50000"/>
                    <a:lumOff val="50000"/>
                  </a:schemeClr>
                </a:solidFill>
                <a:latin typeface="Calibri" panose="020F0502020204030204" pitchFamily="34" charset="0"/>
                <a:ea typeface="宋体" panose="02010600030101010101" pitchFamily="2" charset="-122"/>
                <a:cs typeface="Tahoma" panose="020B0604030504040204"/>
                <a:sym typeface="Arial Bold" charset="0"/>
              </a:rPr>
              <a:t>  Copyright Thunder Software Technology Co., Ltd. 2008-2017  All right reserved</a:t>
            </a:r>
            <a:endParaRPr lang="en-US" altLang="zh-CN" sz="1200" b="1" dirty="0">
              <a:solidFill>
                <a:schemeClr val="tx1">
                  <a:lumMod val="50000"/>
                  <a:lumOff val="50000"/>
                </a:schemeClr>
              </a:solidFill>
              <a:latin typeface="Calibri" panose="020F0502020204030204" pitchFamily="34" charset="0"/>
              <a:ea typeface="宋体" panose="02010600030101010101" pitchFamily="2" charset="-122"/>
              <a:cs typeface="Tahoma" panose="020B0604030504040204"/>
              <a:sym typeface="Arial" panose="020B0604020202020204" pitchFamily="34" charset="0"/>
            </a:endParaRPr>
          </a:p>
        </p:txBody>
      </p:sp>
      <p:pic>
        <p:nvPicPr>
          <p:cNvPr id="2097222" name="Picture 2"/>
          <p:cNvPicPr>
            <a:picLocks noChangeArrowheads="1"/>
          </p:cNvPicPr>
          <p:nvPr/>
        </p:nvPicPr>
        <p:blipFill>
          <a:blip r:embed="rId3"/>
          <a:srcRect/>
          <a:stretch>
            <a:fillRect/>
          </a:stretch>
        </p:blipFill>
        <p:spPr bwMode="auto">
          <a:xfrm>
            <a:off x="648456" y="321253"/>
            <a:ext cx="2160000" cy="252000"/>
          </a:xfrm>
          <a:prstGeom prst="rect">
            <a:avLst/>
          </a:prstGeom>
          <a:noFill/>
          <a:ln w="12700">
            <a:noFill/>
            <a:miter lim="800000"/>
            <a:headEnd/>
            <a:tailEnd/>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2097219" name="图片 13"/>
          <p:cNvPicPr>
            <a:picLocks noChangeAspect="1"/>
          </p:cNvPicPr>
          <p:nvPr/>
        </p:nvPicPr>
        <p:blipFill>
          <a:blip r:embed="rId2" cstate="print"/>
          <a:stretch>
            <a:fillRect/>
          </a:stretch>
        </p:blipFill>
        <p:spPr>
          <a:xfrm>
            <a:off x="9744174" y="1"/>
            <a:ext cx="2447825" cy="2096085"/>
          </a:xfrm>
          <a:prstGeom prst="rect">
            <a:avLst/>
          </a:prstGeom>
        </p:spPr>
      </p:pic>
      <p:sp>
        <p:nvSpPr>
          <p:cNvPr id="1048771" name="Date Placeholder 3"/>
          <p:cNvSpPr>
            <a:spLocks noGrp="1"/>
          </p:cNvSpPr>
          <p:nvPr>
            <p:ph type="dt" sz="half" idx="10"/>
          </p:nvPr>
        </p:nvSpPr>
        <p:spPr/>
        <p:txBody>
          <a:bodyPr/>
          <a:lstStyle>
            <a:lvl1pPr>
              <a:defRPr>
                <a:latin typeface="Calibri" panose="020F0502020204030204" pitchFamily="34" charset="0"/>
              </a:defRPr>
            </a:lvl1pPr>
          </a:lstStyle>
          <a:p>
            <a:fld id="{4F34C312-6147-4FF2-8DB4-2908E5D3CC80}" type="datetime1">
              <a:rPr lang="zh-CN" altLang="en-US" smtClean="0"/>
            </a:fld>
            <a:endParaRPr lang="en-US"/>
          </a:p>
        </p:txBody>
      </p:sp>
      <p:sp>
        <p:nvSpPr>
          <p:cNvPr id="1048772" name="Footer Placeholder 4"/>
          <p:cNvSpPr>
            <a:spLocks noGrp="1"/>
          </p:cNvSpPr>
          <p:nvPr>
            <p:ph type="ftr" sz="quarter" idx="11"/>
          </p:nvPr>
        </p:nvSpPr>
        <p:spPr/>
        <p:txBody>
          <a:bodyPr/>
          <a:lstStyle>
            <a:lvl1pPr>
              <a:defRPr>
                <a:latin typeface="Calibri" panose="020F0502020204030204" pitchFamily="34" charset="0"/>
              </a:defRPr>
            </a:lvl1pPr>
          </a:lstStyle>
          <a:p>
            <a:r>
              <a:rPr lang="en-US" altLang="zh-CN"/>
              <a:t>THUNDERSOFT CONFIDENTIAL</a:t>
            </a:r>
            <a:endParaRPr lang="en-US" dirty="0"/>
          </a:p>
        </p:txBody>
      </p:sp>
      <p:sp>
        <p:nvSpPr>
          <p:cNvPr id="1048773" name="Slide Number Placeholder 5"/>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sp>
        <p:nvSpPr>
          <p:cNvPr id="1048774"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dirty="0"/>
              <a:t>单击此处编辑母版标题样式</a:t>
            </a:r>
            <a:endParaRPr lang="en-US" dirty="0"/>
          </a:p>
        </p:txBody>
      </p:sp>
      <p:sp>
        <p:nvSpPr>
          <p:cNvPr id="1048775" name="Text Placeholder 2"/>
          <p:cNvSpPr>
            <a:spLocks noGrp="1"/>
          </p:cNvSpPr>
          <p:nvPr>
            <p:ph idx="1"/>
          </p:nvPr>
        </p:nvSpPr>
        <p:spPr>
          <a:xfrm>
            <a:off x="252000" y="1008000"/>
            <a:ext cx="11618573" cy="5449962"/>
          </a:xfrm>
          <a:prstGeom prst="rect">
            <a:avLst/>
          </a:prstGeom>
        </p:spPr>
        <p:txBody>
          <a:bodyPr vert="horz" lIns="91440" tIns="45720" rIns="91440" bIns="45720" rtlCol="0">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zh-CN" altLang="en-US" dirty="0"/>
              <a:t>单击此处编辑母版文本样式</a:t>
            </a:r>
            <a:endParaRPr lang="zh-CN" altLang="en-US"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3"/>
            <a:endParaRPr lang="zh-CN" altLang="en-US" dirty="0"/>
          </a:p>
        </p:txBody>
      </p:sp>
      <p:pic>
        <p:nvPicPr>
          <p:cNvPr id="2097220"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097215" name="图片 8"/>
          <p:cNvPicPr>
            <a:picLocks noChangeAspect="1"/>
          </p:cNvPicPr>
          <p:nvPr/>
        </p:nvPicPr>
        <p:blipFill>
          <a:blip r:embed="rId2"/>
          <a:stretch>
            <a:fillRect/>
          </a:stretch>
        </p:blipFill>
        <p:spPr>
          <a:xfrm>
            <a:off x="8710386" y="1"/>
            <a:ext cx="3481614" cy="2981324"/>
          </a:xfrm>
          <a:prstGeom prst="rect">
            <a:avLst/>
          </a:prstGeom>
        </p:spPr>
      </p:pic>
      <p:sp>
        <p:nvSpPr>
          <p:cNvPr id="1048764" name="Date Placeholder 2"/>
          <p:cNvSpPr>
            <a:spLocks noGrp="1"/>
          </p:cNvSpPr>
          <p:nvPr>
            <p:ph type="dt" sz="half" idx="10"/>
          </p:nvPr>
        </p:nvSpPr>
        <p:spPr/>
        <p:txBody>
          <a:bodyPr/>
          <a:lstStyle>
            <a:lvl1pPr>
              <a:defRPr>
                <a:latin typeface="Calibri" panose="020F0502020204030204" pitchFamily="34" charset="0"/>
              </a:defRPr>
            </a:lvl1pPr>
          </a:lstStyle>
          <a:p>
            <a:fld id="{52FB7C0F-70C7-4FF3-AF86-76C40A9A5390}" type="datetime1">
              <a:rPr lang="zh-CN" altLang="en-US" smtClean="0"/>
            </a:fld>
            <a:endParaRPr lang="en-US"/>
          </a:p>
        </p:txBody>
      </p:sp>
      <p:sp>
        <p:nvSpPr>
          <p:cNvPr id="1048765" name="Footer Placeholder 3"/>
          <p:cNvSpPr>
            <a:spLocks noGrp="1"/>
          </p:cNvSpPr>
          <p:nvPr>
            <p:ph type="ftr" sz="quarter" idx="11"/>
          </p:nvPr>
        </p:nvSpPr>
        <p:spPr/>
        <p:txBody>
          <a:bodyPr/>
          <a:lstStyle>
            <a:lvl1pPr>
              <a:defRPr>
                <a:latin typeface="Calibri" panose="020F0502020204030204" pitchFamily="34" charset="0"/>
              </a:defRPr>
            </a:lvl1pPr>
          </a:lstStyle>
          <a:p>
            <a:r>
              <a:rPr lang="en-US"/>
              <a:t>THUNDERSOFT CONFIDENTIAL</a:t>
            </a:r>
            <a:endParaRPr lang="en-US" dirty="0"/>
          </a:p>
        </p:txBody>
      </p:sp>
      <p:sp>
        <p:nvSpPr>
          <p:cNvPr id="1048766" name="Slide Number Placeholder 4"/>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pic>
        <p:nvPicPr>
          <p:cNvPr id="2097216"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
        <p:nvSpPr>
          <p:cNvPr id="1048767"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dirty="0"/>
              <a:t>单击此处编辑母版标题样式</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097217" name="图片 8"/>
          <p:cNvPicPr>
            <a:picLocks noChangeAspect="1"/>
          </p:cNvPicPr>
          <p:nvPr/>
        </p:nvPicPr>
        <p:blipFill>
          <a:blip r:embed="rId2"/>
          <a:stretch>
            <a:fillRect/>
          </a:stretch>
        </p:blipFill>
        <p:spPr>
          <a:xfrm>
            <a:off x="8710386" y="1"/>
            <a:ext cx="3481614" cy="2981324"/>
          </a:xfrm>
          <a:prstGeom prst="rect">
            <a:avLst/>
          </a:prstGeom>
        </p:spPr>
      </p:pic>
      <p:sp>
        <p:nvSpPr>
          <p:cNvPr id="1048768" name="Date Placeholder 1"/>
          <p:cNvSpPr>
            <a:spLocks noGrp="1"/>
          </p:cNvSpPr>
          <p:nvPr>
            <p:ph type="dt" sz="half" idx="10"/>
          </p:nvPr>
        </p:nvSpPr>
        <p:spPr/>
        <p:txBody>
          <a:bodyPr/>
          <a:lstStyle>
            <a:lvl1pPr>
              <a:defRPr>
                <a:latin typeface="Calibri" panose="020F0502020204030204" pitchFamily="34" charset="0"/>
              </a:defRPr>
            </a:lvl1pPr>
          </a:lstStyle>
          <a:p>
            <a:fld id="{211E8DCF-F42E-41FC-88F5-DD5505D0D4FA}" type="datetime1">
              <a:rPr lang="zh-CN" altLang="en-US" smtClean="0"/>
            </a:fld>
            <a:endParaRPr lang="en-US"/>
          </a:p>
        </p:txBody>
      </p:sp>
      <p:sp>
        <p:nvSpPr>
          <p:cNvPr id="1048769" name="Footer Placeholder 2"/>
          <p:cNvSpPr>
            <a:spLocks noGrp="1"/>
          </p:cNvSpPr>
          <p:nvPr>
            <p:ph type="ftr" sz="quarter" idx="11"/>
          </p:nvPr>
        </p:nvSpPr>
        <p:spPr/>
        <p:txBody>
          <a:bodyPr/>
          <a:lstStyle>
            <a:lvl1pPr>
              <a:defRPr>
                <a:latin typeface="Calibri" panose="020F0502020204030204" pitchFamily="34" charset="0"/>
              </a:defRPr>
            </a:lvl1pPr>
          </a:lstStyle>
          <a:p>
            <a:r>
              <a:rPr lang="en-US"/>
              <a:t>THUNDERSOFT CONFIDENTIAL</a:t>
            </a:r>
            <a:endParaRPr lang="en-US" dirty="0"/>
          </a:p>
        </p:txBody>
      </p:sp>
      <p:sp>
        <p:nvSpPr>
          <p:cNvPr id="1048770" name="Slide Number Placeholder 3"/>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pic>
        <p:nvPicPr>
          <p:cNvPr id="2097218"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097225" name="图片 6"/>
          <p:cNvPicPr>
            <a:picLocks noChangeAspect="1"/>
          </p:cNvPicPr>
          <p:nvPr/>
        </p:nvPicPr>
        <p:blipFill>
          <a:blip r:embed="rId2"/>
          <a:stretch>
            <a:fillRect/>
          </a:stretch>
        </p:blipFill>
        <p:spPr>
          <a:xfrm>
            <a:off x="8710386" y="1"/>
            <a:ext cx="3481614" cy="2981324"/>
          </a:xfrm>
          <a:prstGeom prst="rect">
            <a:avLst/>
          </a:prstGeom>
        </p:spPr>
      </p:pic>
      <p:sp>
        <p:nvSpPr>
          <p:cNvPr id="1048785" name="Title 1"/>
          <p:cNvSpPr>
            <a:spLocks noGrp="1"/>
          </p:cNvSpPr>
          <p:nvPr>
            <p:ph type="title"/>
          </p:nvPr>
        </p:nvSpPr>
        <p:spPr>
          <a:xfrm>
            <a:off x="831851" y="1709740"/>
            <a:ext cx="10515600" cy="2621192"/>
          </a:xfrm>
          <a:prstGeom prst="rect">
            <a:avLst/>
          </a:prstGeom>
        </p:spPr>
        <p:txBody>
          <a:bodyPr anchor="b">
            <a:normAutofit/>
          </a:bodyPr>
          <a:lstStyle>
            <a:lvl1pPr>
              <a:defRPr sz="4400" baseline="0">
                <a:solidFill>
                  <a:schemeClr val="tx1"/>
                </a:solidFill>
                <a:latin typeface="Calibri" panose="020F0502020204030204" pitchFamily="34" charset="0"/>
              </a:defRPr>
            </a:lvl1pPr>
          </a:lstStyle>
          <a:p>
            <a:r>
              <a:rPr lang="zh-CN" altLang="en-US" dirty="0"/>
              <a:t>单击此处编辑母版标题样式</a:t>
            </a:r>
            <a:endParaRPr lang="en-US" dirty="0"/>
          </a:p>
        </p:txBody>
      </p:sp>
      <p:sp>
        <p:nvSpPr>
          <p:cNvPr id="1048786" name="Text Placeholder 2"/>
          <p:cNvSpPr>
            <a:spLocks noGrp="1"/>
          </p:cNvSpPr>
          <p:nvPr>
            <p:ph type="body" idx="1"/>
          </p:nvPr>
        </p:nvSpPr>
        <p:spPr>
          <a:xfrm>
            <a:off x="831851" y="4472248"/>
            <a:ext cx="10515600" cy="1617404"/>
          </a:xfrm>
          <a:prstGeom prst="rect">
            <a:avLst/>
          </a:prstGeom>
        </p:spPr>
        <p:txBody>
          <a:bodyPr>
            <a:normAutofit/>
          </a:bodyPr>
          <a:lstStyle>
            <a:lvl1pPr marL="0" indent="0">
              <a:buNone/>
              <a:defRPr sz="2000" baseline="0">
                <a:solidFill>
                  <a:schemeClr val="tx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787" name="Date Placeholder 3"/>
          <p:cNvSpPr>
            <a:spLocks noGrp="1"/>
          </p:cNvSpPr>
          <p:nvPr>
            <p:ph type="dt" sz="half" idx="10"/>
          </p:nvPr>
        </p:nvSpPr>
        <p:spPr/>
        <p:txBody>
          <a:bodyPr/>
          <a:lstStyle>
            <a:lvl1pPr>
              <a:defRPr>
                <a:latin typeface="Calibri" panose="020F0502020204030204" pitchFamily="34" charset="0"/>
              </a:defRPr>
            </a:lvl1pPr>
          </a:lstStyle>
          <a:p>
            <a:fld id="{00E7F80F-38D1-4A33-9371-5F0A904D4579}" type="datetime1">
              <a:rPr lang="zh-CN" altLang="en-US" smtClean="0"/>
            </a:fld>
            <a:endParaRPr lang="en-US"/>
          </a:p>
        </p:txBody>
      </p:sp>
      <p:sp>
        <p:nvSpPr>
          <p:cNvPr id="1048788" name="Footer Placeholder 4"/>
          <p:cNvSpPr>
            <a:spLocks noGrp="1"/>
          </p:cNvSpPr>
          <p:nvPr>
            <p:ph type="ftr" sz="quarter" idx="11"/>
          </p:nvPr>
        </p:nvSpPr>
        <p:spPr/>
        <p:txBody>
          <a:bodyPr/>
          <a:lstStyle>
            <a:lvl1pPr>
              <a:defRPr>
                <a:latin typeface="Calibri" panose="020F0502020204030204" pitchFamily="34" charset="0"/>
              </a:defRPr>
            </a:lvl1pPr>
          </a:lstStyle>
          <a:p>
            <a:r>
              <a:rPr lang="en-US"/>
              <a:t>THUNDERSOFT CONFIDENTIAL</a:t>
            </a:r>
            <a:endParaRPr lang="en-US" dirty="0"/>
          </a:p>
        </p:txBody>
      </p:sp>
      <p:sp>
        <p:nvSpPr>
          <p:cNvPr id="1048789" name="Slide Number Placeholder 5"/>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pic>
        <p:nvPicPr>
          <p:cNvPr id="2097226"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2097223" name="图片 7"/>
          <p:cNvPicPr>
            <a:picLocks noChangeAspect="1"/>
          </p:cNvPicPr>
          <p:nvPr/>
        </p:nvPicPr>
        <p:blipFill>
          <a:blip r:embed="rId2"/>
          <a:stretch>
            <a:fillRect/>
          </a:stretch>
        </p:blipFill>
        <p:spPr>
          <a:xfrm>
            <a:off x="8710386" y="1"/>
            <a:ext cx="3481614" cy="2981324"/>
          </a:xfrm>
          <a:prstGeom prst="rect">
            <a:avLst/>
          </a:prstGeom>
        </p:spPr>
      </p:pic>
      <p:sp>
        <p:nvSpPr>
          <p:cNvPr id="1048779" name="Date Placeholder 4"/>
          <p:cNvSpPr>
            <a:spLocks noGrp="1"/>
          </p:cNvSpPr>
          <p:nvPr>
            <p:ph type="dt" sz="half" idx="10"/>
          </p:nvPr>
        </p:nvSpPr>
        <p:spPr/>
        <p:txBody>
          <a:bodyPr/>
          <a:lstStyle>
            <a:lvl1pPr>
              <a:defRPr>
                <a:latin typeface="Calibri" panose="020F0502020204030204" pitchFamily="34" charset="0"/>
              </a:defRPr>
            </a:lvl1pPr>
          </a:lstStyle>
          <a:p>
            <a:fld id="{4BFA8F45-5A75-423A-90B6-AD7D49B37323}" type="datetime1">
              <a:rPr lang="zh-CN" altLang="en-US" smtClean="0"/>
            </a:fld>
            <a:endParaRPr lang="en-US"/>
          </a:p>
        </p:txBody>
      </p:sp>
      <p:sp>
        <p:nvSpPr>
          <p:cNvPr id="1048780" name="Footer Placeholder 5"/>
          <p:cNvSpPr>
            <a:spLocks noGrp="1"/>
          </p:cNvSpPr>
          <p:nvPr>
            <p:ph type="ftr" sz="quarter" idx="11"/>
          </p:nvPr>
        </p:nvSpPr>
        <p:spPr/>
        <p:txBody>
          <a:bodyPr/>
          <a:lstStyle>
            <a:lvl1pPr>
              <a:defRPr>
                <a:latin typeface="Calibri" panose="020F0502020204030204" pitchFamily="34" charset="0"/>
              </a:defRPr>
            </a:lvl1pPr>
          </a:lstStyle>
          <a:p>
            <a:r>
              <a:rPr lang="en-US"/>
              <a:t>THUNDERSOFT CONFIDENTIAL</a:t>
            </a:r>
            <a:endParaRPr lang="en-US" dirty="0"/>
          </a:p>
        </p:txBody>
      </p:sp>
      <p:sp>
        <p:nvSpPr>
          <p:cNvPr id="1048781" name="Slide Number Placeholder 6"/>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sp>
        <p:nvSpPr>
          <p:cNvPr id="1048782" name="Content Placeholder 2"/>
          <p:cNvSpPr>
            <a:spLocks noGrp="1"/>
          </p:cNvSpPr>
          <p:nvPr>
            <p:ph sz="half" idx="1"/>
          </p:nvPr>
        </p:nvSpPr>
        <p:spPr>
          <a:xfrm>
            <a:off x="252000" y="1008000"/>
            <a:ext cx="5586153" cy="5431385"/>
          </a:xfrm>
          <a:prstGeom prst="rect">
            <a:avLst/>
          </a:prstGeom>
        </p:spPr>
        <p:txBody>
          <a:bodyPr vert="horz" lIns="91440" tIns="45720" rIns="91440" bIns="45720" rtlCol="0">
            <a:normAutofit/>
          </a:bodyPr>
          <a:lstStyle>
            <a:lvl1pPr>
              <a:defRPr lang="zh-CN" altLang="en-US" b="0" i="0" baseline="0" smtClean="0">
                <a:latin typeface="Calibri" panose="020F0502020204030204" pitchFamily="34" charset="0"/>
              </a:defRPr>
            </a:lvl1pPr>
            <a:lvl2pPr>
              <a:defRPr lang="zh-CN" altLang="en-US" b="0" i="0" baseline="0" smtClean="0">
                <a:latin typeface="Calibri" panose="020F0502020204030204" pitchFamily="34" charset="0"/>
              </a:defRPr>
            </a:lvl2pPr>
            <a:lvl3pPr>
              <a:defRPr lang="zh-CN" altLang="en-US" sz="1400" b="0" i="0" baseline="0" smtClean="0">
                <a:latin typeface="Calibri" panose="020F0502020204030204" pitchFamily="34" charset="0"/>
              </a:defRPr>
            </a:lvl3pPr>
            <a:lvl4pPr>
              <a:defRPr lang="zh-CN" altLang="en-US" b="0" i="0" baseline="0" smtClean="0">
                <a:latin typeface="Calibri" panose="020F0502020204030204" pitchFamily="34" charset="0"/>
              </a:defRPr>
            </a:lvl4pPr>
            <a:lvl5pPr>
              <a:defRPr lang="en-US" b="0" i="0" baseline="0" dirty="0">
                <a:latin typeface="Arial" panose="020B0604020202020204" pitchFamily="34" charset="0"/>
                <a:ea typeface="微软雅黑" panose="020B07030202040202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048783" name="Content Placeholder 3"/>
          <p:cNvSpPr>
            <a:spLocks noGrp="1"/>
          </p:cNvSpPr>
          <p:nvPr>
            <p:ph sz="half" idx="2"/>
          </p:nvPr>
        </p:nvSpPr>
        <p:spPr>
          <a:xfrm>
            <a:off x="6007331" y="1008000"/>
            <a:ext cx="5863243" cy="5431384"/>
          </a:xfrm>
          <a:prstGeom prst="rect">
            <a:avLst/>
          </a:prstGeom>
        </p:spPr>
        <p:txBody>
          <a:bodyPr vert="horz" lIns="91440" tIns="45720" rIns="91440" bIns="45720" rtlCol="0">
            <a:normAutofit/>
          </a:bodyPr>
          <a:lstStyle>
            <a:lvl1pPr>
              <a:defRPr lang="zh-CN" altLang="en-US" b="0" baseline="0" smtClean="0">
                <a:latin typeface="Calibri" panose="020F0502020204030204" pitchFamily="34" charset="0"/>
              </a:defRPr>
            </a:lvl1pPr>
            <a:lvl2pPr>
              <a:defRPr lang="zh-CN" altLang="en-US" baseline="0" smtClean="0">
                <a:latin typeface="Calibri" panose="020F0502020204030204" pitchFamily="34" charset="0"/>
              </a:defRPr>
            </a:lvl2pPr>
            <a:lvl3pPr>
              <a:defRPr lang="zh-CN" altLang="en-US" sz="1400" baseline="0" smtClean="0">
                <a:latin typeface="Calibri" panose="020F0502020204030204" pitchFamily="34" charset="0"/>
              </a:defRPr>
            </a:lvl3pPr>
            <a:lvl4pPr>
              <a:defRPr lang="zh-CN" altLang="en-US" baseline="0" smtClean="0">
                <a:latin typeface="Calibri" panose="020F0502020204030204" pitchFamily="34" charset="0"/>
              </a:defRPr>
            </a:lvl4pPr>
            <a:lvl5pPr>
              <a:defRPr lang="en-US" b="0" i="0" baseline="0" dirty="0">
                <a:latin typeface="Arial" panose="020B0604020202020204" pitchFamily="34" charset="0"/>
                <a:ea typeface="微软雅黑" panose="020B07030202040202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048784"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dirty="0"/>
              <a:t>单击此处编辑母版标题样式</a:t>
            </a:r>
            <a:endParaRPr lang="en-US" dirty="0"/>
          </a:p>
        </p:txBody>
      </p:sp>
      <p:pic>
        <p:nvPicPr>
          <p:cNvPr id="2097224"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048790" name="日期占位符 2"/>
          <p:cNvSpPr>
            <a:spLocks noGrp="1"/>
          </p:cNvSpPr>
          <p:nvPr>
            <p:ph type="dt" sz="half" idx="10"/>
          </p:nvPr>
        </p:nvSpPr>
        <p:spPr/>
        <p:txBody>
          <a:bodyPr/>
          <a:lstStyle>
            <a:lvl1pPr>
              <a:defRPr>
                <a:latin typeface="+mn-lt"/>
              </a:defRPr>
            </a:lvl1pPr>
          </a:lstStyle>
          <a:p>
            <a:fld id="{DF4354A4-291C-4F67-8592-0020917B3837}" type="datetime1">
              <a:rPr lang="zh-CN" altLang="en-US" smtClean="0"/>
            </a:fld>
            <a:endParaRPr lang="en-US"/>
          </a:p>
        </p:txBody>
      </p:sp>
      <p:sp>
        <p:nvSpPr>
          <p:cNvPr id="1048791" name="页脚占位符 3"/>
          <p:cNvSpPr>
            <a:spLocks noGrp="1"/>
          </p:cNvSpPr>
          <p:nvPr>
            <p:ph type="ftr" sz="quarter" idx="11"/>
          </p:nvPr>
        </p:nvSpPr>
        <p:spPr/>
        <p:txBody>
          <a:bodyPr/>
          <a:lstStyle>
            <a:lvl1pPr>
              <a:defRPr>
                <a:latin typeface="+mn-lt"/>
              </a:defRPr>
            </a:lvl1pPr>
          </a:lstStyle>
          <a:p>
            <a:r>
              <a:rPr lang="en-US"/>
              <a:t>THUNDERSOFT CONFIDENTIAL</a:t>
            </a:r>
            <a:endParaRPr lang="en-US" dirty="0"/>
          </a:p>
        </p:txBody>
      </p:sp>
      <p:sp>
        <p:nvSpPr>
          <p:cNvPr id="1048792" name="灯片编号占位符 4"/>
          <p:cNvSpPr>
            <a:spLocks noGrp="1"/>
          </p:cNvSpPr>
          <p:nvPr>
            <p:ph type="sldNum" sz="quarter" idx="12"/>
          </p:nvPr>
        </p:nvSpPr>
        <p:spPr/>
        <p:txBody>
          <a:bodyPr/>
          <a:lstStyle>
            <a:lvl1pPr>
              <a:defRPr>
                <a:latin typeface="+mn-lt"/>
              </a:defRPr>
            </a:lvl1pPr>
          </a:lstStyle>
          <a:p>
            <a:fld id="{EC6BA26A-35B3-4B0A-9C09-1956B9A657D5}" type="slidenum">
              <a:rPr lang="en-US" smtClean="0"/>
            </a:fld>
            <a:endParaRPr lang="en-US"/>
          </a:p>
        </p:txBody>
      </p:sp>
      <p:pic>
        <p:nvPicPr>
          <p:cNvPr id="2097227" name="Picture 2"/>
          <p:cNvPicPr>
            <a:picLocks noChangeAspect="1" noChangeArrowheads="1"/>
          </p:cNvPicPr>
          <p:nvPr/>
        </p:nvPicPr>
        <p:blipFill>
          <a:blip r:embed="rId2"/>
          <a:srcRect/>
          <a:stretch>
            <a:fillRect/>
          </a:stretch>
        </p:blipFill>
        <p:spPr bwMode="auto">
          <a:xfrm>
            <a:off x="275191" y="413658"/>
            <a:ext cx="1440000" cy="1440000"/>
          </a:xfrm>
          <a:prstGeom prst="rect">
            <a:avLst/>
          </a:prstGeom>
          <a:noFill/>
          <a:ln>
            <a:noFill/>
          </a:ln>
        </p:spPr>
      </p:pic>
      <p:sp>
        <p:nvSpPr>
          <p:cNvPr id="1048793" name="TextBox 3"/>
          <p:cNvSpPr txBox="1"/>
          <p:nvPr/>
        </p:nvSpPr>
        <p:spPr>
          <a:xfrm>
            <a:off x="2114551" y="2505076"/>
            <a:ext cx="5050367" cy="1209039"/>
          </a:xfrm>
          <a:prstGeom prst="rect">
            <a:avLst/>
          </a:prstGeom>
          <a:noFill/>
        </p:spPr>
        <p:txBody>
          <a:bodyPr>
            <a:spAutoFit/>
          </a:bodyPr>
          <a:lstStyle/>
          <a:p>
            <a:pPr algn="ctr" fontAlgn="auto">
              <a:spcBef>
                <a:spcPts val="0"/>
              </a:spcBef>
              <a:spcAft>
                <a:spcPts val="0"/>
              </a:spcAft>
            </a:pPr>
            <a:r>
              <a:rPr lang="en-US" altLang="zh-CN" sz="6600" b="1" cap="none" spc="0" dirty="0">
                <a:ln w="22225">
                  <a:solidFill>
                    <a:schemeClr val="accent2">
                      <a:lumMod val="20000"/>
                      <a:lumOff val="80000"/>
                    </a:schemeClr>
                  </a:solidFill>
                  <a:prstDash val="solid"/>
                </a:ln>
                <a:gradFill flip="none" rotWithShape="1">
                  <a:gsLst>
                    <a:gs pos="0">
                      <a:schemeClr val="accent1"/>
                    </a:gs>
                    <a:gs pos="100000">
                      <a:schemeClr val="accent2"/>
                    </a:gs>
                  </a:gsLst>
                  <a:path path="circle">
                    <a:fillToRect t="100000" r="100000"/>
                  </a:path>
                  <a:tileRect l="-100000" b="-100000"/>
                </a:gradFill>
                <a:effectLst>
                  <a:outerShdw blurRad="50800" dist="38100" dir="2700000" algn="tl" rotWithShape="0">
                    <a:prstClr val="black">
                      <a:alpha val="40000"/>
                    </a:prstClr>
                  </a:outerShdw>
                </a:effectLst>
                <a:latin typeface="+mn-lt"/>
                <a:ea typeface="+mn-ea"/>
              </a:rPr>
              <a:t>Thanks</a:t>
            </a:r>
            <a:endParaRPr lang="zh-CN" altLang="en-US" sz="6600" b="1" i="1" cap="none" spc="0" dirty="0">
              <a:ln w="22225">
                <a:solidFill>
                  <a:schemeClr val="accent2">
                    <a:lumMod val="20000"/>
                    <a:lumOff val="80000"/>
                  </a:schemeClr>
                </a:solidFill>
                <a:prstDash val="solid"/>
              </a:ln>
              <a:gradFill flip="none" rotWithShape="1">
                <a:gsLst>
                  <a:gs pos="0">
                    <a:schemeClr val="accent1"/>
                  </a:gs>
                  <a:gs pos="100000">
                    <a:schemeClr val="accent2"/>
                  </a:gs>
                </a:gsLst>
                <a:path path="circle">
                  <a:fillToRect t="100000" r="100000"/>
                </a:path>
                <a:tileRect l="-100000" b="-100000"/>
              </a:gradFill>
              <a:effectLst>
                <a:outerShdw blurRad="50800" dist="38100" dir="2700000" algn="tl" rotWithShape="0">
                  <a:prstClr val="black">
                    <a:alpha val="40000"/>
                  </a:prstClr>
                </a:outerShdw>
              </a:effectLst>
              <a:latin typeface="+mn-lt"/>
              <a:cs typeface="Arial" panose="020B0604020202020204" pitchFamily="34" charset="0"/>
            </a:endParaRPr>
          </a:p>
        </p:txBody>
      </p:sp>
      <p:pic>
        <p:nvPicPr>
          <p:cNvPr id="2097228" name="banner-3.png"/>
          <p:cNvPicPr>
            <a:picLocks noChangeAspect="1"/>
          </p:cNvPicPr>
          <p:nvPr/>
        </p:nvPicPr>
        <p:blipFill>
          <a:blip r:embed="rId3">
            <a:alphaModFix amt="62000"/>
          </a:blip>
          <a:stretch>
            <a:fillRect/>
          </a:stretch>
        </p:blipFill>
        <p:spPr>
          <a:xfrm>
            <a:off x="2029326" y="0"/>
            <a:ext cx="10162674" cy="6858532"/>
          </a:xfrm>
          <a:prstGeom prst="rect">
            <a:avLst/>
          </a:prstGeom>
          <a:ln w="12700">
            <a:miter lim="400000"/>
            <a:headEnd/>
            <a:tailEnd/>
          </a:ln>
        </p:spPr>
      </p:pic>
      <p:sp>
        <p:nvSpPr>
          <p:cNvPr id="1048794" name="TextBox 2"/>
          <p:cNvSpPr txBox="1"/>
          <p:nvPr/>
        </p:nvSpPr>
        <p:spPr>
          <a:xfrm>
            <a:off x="200024" y="442686"/>
            <a:ext cx="4415519" cy="2047240"/>
          </a:xfrm>
          <a:prstGeom prst="rect">
            <a:avLst/>
          </a:prstGeom>
          <a:noFill/>
        </p:spPr>
        <p:txBody>
          <a:bodyPr wrap="square">
            <a:spAutoFit/>
          </a:bodyPr>
          <a:lstStyle/>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Website: </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a:t>
            </a:r>
            <a:r>
              <a:rPr lang="en-US" altLang="zh-CN" sz="1100" dirty="0">
                <a:latin typeface="Calibri" panose="020F0502020204030204" pitchFamily="34" charset="0"/>
                <a:ea typeface="Tahoma" panose="020B0604030504040204" pitchFamily="34" charset="0"/>
                <a:cs typeface="Arial" panose="020B0604020202020204" pitchFamily="34" charset="0"/>
                <a:hlinkClick r:id="rId4"/>
              </a:rPr>
              <a:t>http://www.thundersoft.com/</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Contact us:</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biz@thundersoft.com</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+86-10-62662686</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Address:</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marL="266700" algn="r" fontAlgn="auto">
              <a:spcBef>
                <a:spcPts val="0"/>
              </a:spcBef>
              <a:spcAft>
                <a:spcPts val="0"/>
              </a:spcAft>
            </a:pP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ThunderSoft Building, Building 3, No.9 </a:t>
            </a:r>
            <a:r>
              <a:rPr kumimoji="0" lang="en-US" altLang="zh-CN" sz="1100" b="0" i="0" u="none" strike="noStrike" cap="none" spc="0" normalizeH="0" baseline="0" dirty="0" err="1">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Qinghua</a:t>
            </a: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 Dong Road, </a:t>
            </a:r>
            <a:r>
              <a:rPr kumimoji="0" lang="en-US" altLang="zh-CN" sz="1100" b="0" i="0" u="none" strike="noStrike" cap="none" spc="0" normalizeH="0" baseline="0" dirty="0" err="1">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Haidian</a:t>
            </a: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 District, Beijing, China</a:t>
            </a:r>
            <a:endPar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endParaRPr>
          </a:p>
          <a:p>
            <a:pPr marL="266700" algn="r" fontAlgn="auto">
              <a:spcBef>
                <a:spcPts val="0"/>
              </a:spcBef>
              <a:spcAft>
                <a:spcPts val="0"/>
              </a:spcAft>
            </a:pP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100083</a:t>
            </a:r>
            <a:endPar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097158" name="图片 8"/>
          <p:cNvPicPr>
            <a:picLocks noChangeAspect="1"/>
          </p:cNvPicPr>
          <p:nvPr/>
        </p:nvPicPr>
        <p:blipFill>
          <a:blip r:embed="rId2"/>
          <a:stretch>
            <a:fillRect/>
          </a:stretch>
        </p:blipFill>
        <p:spPr>
          <a:xfrm>
            <a:off x="8710386" y="1"/>
            <a:ext cx="3481614" cy="2981324"/>
          </a:xfrm>
          <a:prstGeom prst="rect">
            <a:avLst/>
          </a:prstGeom>
        </p:spPr>
      </p:pic>
      <p:sp>
        <p:nvSpPr>
          <p:cNvPr id="1048603" name="Date Placeholder 2"/>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604" name="Footer Placeholder 3"/>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605" name="Slide Number Placeholder 4"/>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pic>
        <p:nvPicPr>
          <p:cNvPr id="2097159"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
        <p:nvSpPr>
          <p:cNvPr id="1048606"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097197" name="图片 8"/>
          <p:cNvPicPr>
            <a:picLocks noChangeAspect="1"/>
          </p:cNvPicPr>
          <p:nvPr/>
        </p:nvPicPr>
        <p:blipFill>
          <a:blip r:embed="rId2"/>
          <a:stretch>
            <a:fillRect/>
          </a:stretch>
        </p:blipFill>
        <p:spPr>
          <a:xfrm>
            <a:off x="8710386" y="1"/>
            <a:ext cx="3481614" cy="2981324"/>
          </a:xfrm>
          <a:prstGeom prst="rect">
            <a:avLst/>
          </a:prstGeom>
        </p:spPr>
      </p:pic>
      <p:sp>
        <p:nvSpPr>
          <p:cNvPr id="1048718" name="Date Placeholder 1"/>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19" name="Footer Placeholder 2"/>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20" name="Slide Number Placeholder 3"/>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pic>
        <p:nvPicPr>
          <p:cNvPr id="2097198"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097199" name="图片 6"/>
          <p:cNvPicPr>
            <a:picLocks noChangeAspect="1"/>
          </p:cNvPicPr>
          <p:nvPr/>
        </p:nvPicPr>
        <p:blipFill>
          <a:blip r:embed="rId2"/>
          <a:stretch>
            <a:fillRect/>
          </a:stretch>
        </p:blipFill>
        <p:spPr>
          <a:xfrm>
            <a:off x="8710386" y="1"/>
            <a:ext cx="3481614" cy="2981324"/>
          </a:xfrm>
          <a:prstGeom prst="rect">
            <a:avLst/>
          </a:prstGeom>
        </p:spPr>
      </p:pic>
      <p:sp>
        <p:nvSpPr>
          <p:cNvPr id="1048721" name="Title 1"/>
          <p:cNvSpPr>
            <a:spLocks noGrp="1"/>
          </p:cNvSpPr>
          <p:nvPr>
            <p:ph type="title"/>
          </p:nvPr>
        </p:nvSpPr>
        <p:spPr>
          <a:xfrm>
            <a:off x="831851" y="1709740"/>
            <a:ext cx="10515600" cy="2621192"/>
          </a:xfrm>
          <a:prstGeom prst="rect">
            <a:avLst/>
          </a:prstGeom>
        </p:spPr>
        <p:txBody>
          <a:bodyPr anchor="b">
            <a:normAutofit/>
          </a:bodyPr>
          <a:lstStyle>
            <a:lvl1pPr>
              <a:defRPr sz="4400" baseline="0">
                <a:solidFill>
                  <a:schemeClr val="tx1"/>
                </a:solidFill>
                <a:latin typeface="Calibri" panose="020F0502020204030204" pitchFamily="34" charset="0"/>
              </a:defRPr>
            </a:lvl1pPr>
          </a:lstStyle>
          <a:p>
            <a:r>
              <a:rPr lang="zh-CN" altLang="en-US"/>
              <a:t>单击此处编辑母版标题样式</a:t>
            </a:r>
            <a:endParaRPr lang="en-US" dirty="0"/>
          </a:p>
        </p:txBody>
      </p:sp>
      <p:sp>
        <p:nvSpPr>
          <p:cNvPr id="1048722" name="Text Placeholder 2"/>
          <p:cNvSpPr>
            <a:spLocks noGrp="1"/>
          </p:cNvSpPr>
          <p:nvPr>
            <p:ph type="body" idx="1" hasCustomPrompt="1"/>
          </p:nvPr>
        </p:nvSpPr>
        <p:spPr>
          <a:xfrm>
            <a:off x="831851" y="4472248"/>
            <a:ext cx="10515600" cy="1617404"/>
          </a:xfrm>
          <a:prstGeom prst="rect">
            <a:avLst/>
          </a:prstGeom>
        </p:spPr>
        <p:txBody>
          <a:bodyPr>
            <a:normAutofit/>
          </a:bodyPr>
          <a:lstStyle>
            <a:lvl1pPr marL="0" indent="0">
              <a:buNone/>
              <a:defRPr sz="2000" baseline="0">
                <a:solidFill>
                  <a:schemeClr val="tx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1048723" name="Date Placeholder 3"/>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24" name="Footer Placeholder 4"/>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25" name="Slide Number Placeholder 5"/>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pic>
        <p:nvPicPr>
          <p:cNvPr id="2097200"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2097195" name="图片 7"/>
          <p:cNvPicPr>
            <a:picLocks noChangeAspect="1"/>
          </p:cNvPicPr>
          <p:nvPr/>
        </p:nvPicPr>
        <p:blipFill>
          <a:blip r:embed="rId2"/>
          <a:stretch>
            <a:fillRect/>
          </a:stretch>
        </p:blipFill>
        <p:spPr>
          <a:xfrm>
            <a:off x="8710386" y="1"/>
            <a:ext cx="3481614" cy="2981324"/>
          </a:xfrm>
          <a:prstGeom prst="rect">
            <a:avLst/>
          </a:prstGeom>
        </p:spPr>
      </p:pic>
      <p:sp>
        <p:nvSpPr>
          <p:cNvPr id="1048712" name="Date Placeholder 4"/>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13" name="Footer Placeholder 5"/>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14" name="Slide Number Placeholder 6"/>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sp>
        <p:nvSpPr>
          <p:cNvPr id="1048715" name="Content Placeholder 2"/>
          <p:cNvSpPr>
            <a:spLocks noGrp="1"/>
          </p:cNvSpPr>
          <p:nvPr>
            <p:ph sz="half" idx="1" hasCustomPrompt="1"/>
          </p:nvPr>
        </p:nvSpPr>
        <p:spPr>
          <a:xfrm>
            <a:off x="252000" y="1008000"/>
            <a:ext cx="5586153" cy="5431385"/>
          </a:xfrm>
          <a:prstGeom prst="rect">
            <a:avLst/>
          </a:prstGeom>
        </p:spPr>
        <p:txBody>
          <a:bodyPr vert="horz" lIns="91440" tIns="45720" rIns="91440" bIns="45720" rtlCol="0">
            <a:normAutofit/>
          </a:bodyPr>
          <a:lstStyle>
            <a:lvl1pPr>
              <a:defRPr lang="zh-CN" altLang="en-US" b="0" i="0" baseline="0" smtClean="0">
                <a:latin typeface="Calibri" panose="020F0502020204030204" pitchFamily="34" charset="0"/>
              </a:defRPr>
            </a:lvl1pPr>
            <a:lvl2pPr>
              <a:defRPr lang="zh-CN" altLang="en-US" b="0" i="0" baseline="0" smtClean="0">
                <a:latin typeface="Calibri" panose="020F0502020204030204" pitchFamily="34" charset="0"/>
              </a:defRPr>
            </a:lvl2pPr>
            <a:lvl3pPr>
              <a:defRPr lang="zh-CN" altLang="en-US" sz="1400" b="0" i="0" baseline="0" smtClean="0">
                <a:latin typeface="Calibri" panose="020F0502020204030204" pitchFamily="34" charset="0"/>
              </a:defRPr>
            </a:lvl3pPr>
            <a:lvl4pPr>
              <a:defRPr lang="zh-CN" altLang="en-US" b="0" i="0" baseline="0" smtClean="0">
                <a:latin typeface="Calibri" panose="020F0502020204030204" pitchFamily="34" charset="0"/>
              </a:defRPr>
            </a:lvl4pPr>
            <a:lvl5pPr>
              <a:defRPr lang="en-US" b="0" i="0" baseline="0" dirty="0">
                <a:latin typeface="Arial" panose="020B0604020202020204" pitchFamily="34" charset="0"/>
                <a:ea typeface="微软雅黑" panose="020B0703020204020201"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1048716" name="Content Placeholder 3"/>
          <p:cNvSpPr>
            <a:spLocks noGrp="1"/>
          </p:cNvSpPr>
          <p:nvPr>
            <p:ph sz="half" idx="2" hasCustomPrompt="1"/>
          </p:nvPr>
        </p:nvSpPr>
        <p:spPr>
          <a:xfrm>
            <a:off x="6007331" y="1008000"/>
            <a:ext cx="5863243" cy="5431384"/>
          </a:xfrm>
          <a:prstGeom prst="rect">
            <a:avLst/>
          </a:prstGeom>
        </p:spPr>
        <p:txBody>
          <a:bodyPr vert="horz" lIns="91440" tIns="45720" rIns="91440" bIns="45720" rtlCol="0">
            <a:normAutofit/>
          </a:bodyPr>
          <a:lstStyle>
            <a:lvl1pPr>
              <a:defRPr lang="zh-CN" altLang="en-US" b="0" baseline="0" smtClean="0">
                <a:latin typeface="Calibri" panose="020F0502020204030204" pitchFamily="34" charset="0"/>
              </a:defRPr>
            </a:lvl1pPr>
            <a:lvl2pPr>
              <a:defRPr lang="zh-CN" altLang="en-US" baseline="0" smtClean="0">
                <a:latin typeface="Calibri" panose="020F0502020204030204" pitchFamily="34" charset="0"/>
              </a:defRPr>
            </a:lvl2pPr>
            <a:lvl3pPr>
              <a:defRPr lang="zh-CN" altLang="en-US" sz="1400" baseline="0" smtClean="0">
                <a:latin typeface="Calibri" panose="020F0502020204030204" pitchFamily="34" charset="0"/>
              </a:defRPr>
            </a:lvl3pPr>
            <a:lvl4pPr>
              <a:defRPr lang="zh-CN" altLang="en-US" baseline="0" smtClean="0">
                <a:latin typeface="Calibri" panose="020F0502020204030204" pitchFamily="34" charset="0"/>
              </a:defRPr>
            </a:lvl4pPr>
            <a:lvl5pPr>
              <a:defRPr lang="en-US" b="0" i="0" baseline="0" dirty="0">
                <a:latin typeface="Arial" panose="020B0604020202020204" pitchFamily="34" charset="0"/>
                <a:ea typeface="微软雅黑" panose="020B0703020204020201"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1048717"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a:t>单击此处编辑母版标题样式</a:t>
            </a:r>
            <a:endParaRPr lang="en-US" dirty="0"/>
          </a:p>
        </p:txBody>
      </p:sp>
      <p:pic>
        <p:nvPicPr>
          <p:cNvPr id="2097196"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048726" name="日期占位符 2"/>
          <p:cNvSpPr>
            <a:spLocks noGrp="1"/>
          </p:cNvSpPr>
          <p:nvPr>
            <p:ph type="dt" sz="half" idx="10"/>
          </p:nvPr>
        </p:nvSpPr>
        <p:spPr/>
        <p:txBody>
          <a:bodyPr/>
          <a:lstStyle>
            <a:lvl1pPr>
              <a:defRPr>
                <a:latin typeface="Calibri" panose="020F0502020204030204" pitchFamily="34" charset="0"/>
              </a:defRPr>
            </a:lvl1pPr>
          </a:lstStyle>
          <a:p>
            <a:fld id="{83507AFD-B3A3-4150-9C09-10BB59B2A31D}" type="datetimeFigureOut">
              <a:rPr lang="zh-CN" altLang="en-US" smtClean="0"/>
            </a:fld>
            <a:endParaRPr lang="zh-CN" altLang="en-US"/>
          </a:p>
        </p:txBody>
      </p:sp>
      <p:sp>
        <p:nvSpPr>
          <p:cNvPr id="1048727" name="页脚占位符 3"/>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1048728" name="灯片编号占位符 4"/>
          <p:cNvSpPr>
            <a:spLocks noGrp="1"/>
          </p:cNvSpPr>
          <p:nvPr>
            <p:ph type="sldNum" sz="quarter" idx="12"/>
          </p:nvPr>
        </p:nvSpPr>
        <p:spPr/>
        <p:txBody>
          <a:bodyPr/>
          <a:lstStyle>
            <a:lvl1pPr>
              <a:defRPr>
                <a:latin typeface="Calibri" panose="020F0502020204030204" pitchFamily="34" charset="0"/>
              </a:defRPr>
            </a:lvl1pPr>
          </a:lstStyle>
          <a:p>
            <a:fld id="{70428D74-CE3A-4EA4-AA79-8457DB6D90F7}" type="slidenum">
              <a:rPr lang="zh-CN" altLang="en-US" smtClean="0"/>
            </a:fld>
            <a:endParaRPr lang="zh-CN" altLang="en-US"/>
          </a:p>
        </p:txBody>
      </p:sp>
      <p:sp>
        <p:nvSpPr>
          <p:cNvPr id="1048729" name="TextBox 2"/>
          <p:cNvSpPr txBox="1"/>
          <p:nvPr/>
        </p:nvSpPr>
        <p:spPr>
          <a:xfrm>
            <a:off x="200024" y="442686"/>
            <a:ext cx="4415519" cy="2047240"/>
          </a:xfrm>
          <a:prstGeom prst="rect">
            <a:avLst/>
          </a:prstGeom>
          <a:noFill/>
        </p:spPr>
        <p:txBody>
          <a:bodyPr wrap="square">
            <a:spAutoFit/>
          </a:bodyPr>
          <a:lstStyle/>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Website: </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a:t>
            </a:r>
            <a:r>
              <a:rPr lang="en-US" altLang="zh-CN" sz="1100" dirty="0">
                <a:latin typeface="Calibri" panose="020F0502020204030204" pitchFamily="34" charset="0"/>
                <a:ea typeface="Tahoma" panose="020B0604030504040204" pitchFamily="34" charset="0"/>
                <a:cs typeface="Arial" panose="020B0604020202020204" pitchFamily="34" charset="0"/>
                <a:hlinkClick r:id="rId2"/>
              </a:rPr>
              <a:t>http://www.thundersoft.com/</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Contact us:</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biz@thundersoft.com</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dirty="0">
                <a:latin typeface="Calibri" panose="020F0502020204030204" pitchFamily="34" charset="0"/>
                <a:ea typeface="Tahoma" panose="020B0604030504040204" pitchFamily="34" charset="0"/>
                <a:cs typeface="Arial" panose="020B0604020202020204" pitchFamily="34" charset="0"/>
              </a:rPr>
              <a:t>     +86-10-62662686</a:t>
            </a: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endParaRPr lang="en-US" altLang="zh-CN" sz="1100" dirty="0">
              <a:latin typeface="Calibri" panose="020F0502020204030204" pitchFamily="34" charset="0"/>
              <a:ea typeface="Tahoma" panose="020B0604030504040204" pitchFamily="34" charset="0"/>
              <a:cs typeface="Arial" panose="020B0604020202020204" pitchFamily="34" charset="0"/>
            </a:endParaRPr>
          </a:p>
          <a:p>
            <a:pPr algn="r" fontAlgn="auto">
              <a:spcBef>
                <a:spcPts val="0"/>
              </a:spcBef>
              <a:spcAft>
                <a:spcPts val="0"/>
              </a:spcAft>
            </a:pPr>
            <a:r>
              <a:rPr lang="en-US" altLang="zh-CN" sz="1100" b="1" dirty="0">
                <a:latin typeface="Calibri" panose="020F0502020204030204" pitchFamily="34" charset="0"/>
                <a:ea typeface="Tahoma" panose="020B0604030504040204" pitchFamily="34" charset="0"/>
                <a:cs typeface="Arial" panose="020B0604020202020204" pitchFamily="34" charset="0"/>
              </a:rPr>
              <a:t>Address:</a:t>
            </a:r>
            <a:endParaRPr lang="en-US" altLang="zh-CN" sz="1100" b="1" dirty="0">
              <a:latin typeface="Calibri" panose="020F0502020204030204" pitchFamily="34" charset="0"/>
              <a:ea typeface="Tahoma" panose="020B0604030504040204" pitchFamily="34" charset="0"/>
              <a:cs typeface="Arial" panose="020B0604020202020204" pitchFamily="34" charset="0"/>
            </a:endParaRPr>
          </a:p>
          <a:p>
            <a:pPr marL="266700" algn="r" fontAlgn="auto">
              <a:spcBef>
                <a:spcPts val="0"/>
              </a:spcBef>
              <a:spcAft>
                <a:spcPts val="0"/>
              </a:spcAft>
            </a:pP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ThunderSoft Building, Building 3, No.9 </a:t>
            </a:r>
            <a:r>
              <a:rPr kumimoji="0" lang="en-US" altLang="zh-CN" sz="1100" b="0" i="0" u="none" strike="noStrike" cap="none" spc="0" normalizeH="0" baseline="0" dirty="0" err="1">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Qinghua</a:t>
            </a: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 Dong Road, </a:t>
            </a:r>
            <a:r>
              <a:rPr kumimoji="0" lang="en-US" altLang="zh-CN" sz="1100" b="0" i="0" u="none" strike="noStrike" cap="none" spc="0" normalizeH="0" baseline="0" dirty="0" err="1">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Haidian</a:t>
            </a: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 District, Beijing, China</a:t>
            </a:r>
            <a:endPar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endParaRPr>
          </a:p>
          <a:p>
            <a:pPr marL="266700" algn="r" fontAlgn="auto">
              <a:spcBef>
                <a:spcPts val="0"/>
              </a:spcBef>
              <a:spcAft>
                <a:spcPts val="0"/>
              </a:spcAft>
            </a:pPr>
            <a:r>
              <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rPr>
              <a:t>100083</a:t>
            </a:r>
            <a:endParaRPr kumimoji="0" lang="en-US" altLang="zh-CN" sz="1100" b="0" i="0" u="none" strike="noStrike" cap="none" spc="0" normalizeH="0" baseline="0" dirty="0">
              <a:ln>
                <a:noFill/>
              </a:ln>
              <a:solidFill>
                <a:srgbClr val="000000"/>
              </a:solidFill>
              <a:effectLst/>
              <a:latin typeface="Calibri" panose="020F0502020204030204" pitchFamily="34" charset="0"/>
              <a:ea typeface="Tahoma" panose="020B0604030504040204" pitchFamily="34" charset="0"/>
              <a:cs typeface="Arial" panose="020B0604020202020204" pitchFamily="34" charset="0"/>
              <a:sym typeface="Roboto Regular"/>
            </a:endParaRPr>
          </a:p>
        </p:txBody>
      </p:sp>
      <p:pic>
        <p:nvPicPr>
          <p:cNvPr id="2097201" name="Picture 2"/>
          <p:cNvPicPr>
            <a:picLocks noChangeAspect="1" noChangeArrowheads="1"/>
          </p:cNvPicPr>
          <p:nvPr/>
        </p:nvPicPr>
        <p:blipFill>
          <a:blip r:embed="rId3"/>
          <a:srcRect/>
          <a:stretch>
            <a:fillRect/>
          </a:stretch>
        </p:blipFill>
        <p:spPr bwMode="auto">
          <a:xfrm>
            <a:off x="275191" y="413658"/>
            <a:ext cx="1440000" cy="1440000"/>
          </a:xfrm>
          <a:prstGeom prst="rect">
            <a:avLst/>
          </a:prstGeom>
          <a:noFill/>
          <a:ln>
            <a:noFill/>
          </a:ln>
        </p:spPr>
      </p:pic>
      <p:sp>
        <p:nvSpPr>
          <p:cNvPr id="1048730" name="TextBox 3"/>
          <p:cNvSpPr txBox="1"/>
          <p:nvPr/>
        </p:nvSpPr>
        <p:spPr>
          <a:xfrm>
            <a:off x="2114551" y="2505076"/>
            <a:ext cx="5050367" cy="1209039"/>
          </a:xfrm>
          <a:prstGeom prst="rect">
            <a:avLst/>
          </a:prstGeom>
          <a:noFill/>
        </p:spPr>
        <p:txBody>
          <a:bodyPr>
            <a:spAutoFit/>
          </a:bodyPr>
          <a:lstStyle/>
          <a:p>
            <a:pPr algn="ctr" fontAlgn="auto">
              <a:spcBef>
                <a:spcPts val="0"/>
              </a:spcBef>
              <a:spcAft>
                <a:spcPts val="0"/>
              </a:spcAft>
            </a:pPr>
            <a:r>
              <a:rPr lang="en-US" altLang="zh-CN" sz="6600" b="1" cap="none" spc="0" dirty="0">
                <a:ln w="22225">
                  <a:solidFill>
                    <a:schemeClr val="accent2">
                      <a:lumMod val="20000"/>
                      <a:lumOff val="80000"/>
                    </a:schemeClr>
                  </a:solidFill>
                  <a:prstDash val="solid"/>
                </a:ln>
                <a:gradFill flip="none" rotWithShape="1">
                  <a:gsLst>
                    <a:gs pos="0">
                      <a:schemeClr val="accent1"/>
                    </a:gs>
                    <a:gs pos="100000">
                      <a:schemeClr val="accent2"/>
                    </a:gs>
                  </a:gsLst>
                  <a:path path="circle">
                    <a:fillToRect t="100000" r="100000"/>
                  </a:path>
                  <a:tileRect l="-100000" b="-100000"/>
                </a:gradFill>
                <a:effectLst>
                  <a:outerShdw blurRad="50800" dist="38100" dir="2700000" algn="tl" rotWithShape="0">
                    <a:prstClr val="black">
                      <a:alpha val="40000"/>
                    </a:prstClr>
                  </a:outerShdw>
                </a:effectLst>
                <a:latin typeface="Calibri" panose="020F0502020204030204" pitchFamily="34" charset="0"/>
                <a:ea typeface="+mn-ea"/>
              </a:rPr>
              <a:t>Thanks</a:t>
            </a:r>
            <a:endParaRPr lang="zh-CN" altLang="en-US" sz="6600" b="1" i="1" cap="none" spc="0" dirty="0">
              <a:ln w="22225">
                <a:solidFill>
                  <a:schemeClr val="accent2">
                    <a:lumMod val="20000"/>
                    <a:lumOff val="80000"/>
                  </a:schemeClr>
                </a:solidFill>
                <a:prstDash val="solid"/>
              </a:ln>
              <a:gradFill flip="none" rotWithShape="1">
                <a:gsLst>
                  <a:gs pos="0">
                    <a:schemeClr val="accent1"/>
                  </a:gs>
                  <a:gs pos="100000">
                    <a:schemeClr val="accent2"/>
                  </a:gs>
                </a:gsLst>
                <a:path path="circle">
                  <a:fillToRect t="100000" r="100000"/>
                </a:path>
                <a:tileRect l="-100000" b="-100000"/>
              </a:gradFill>
              <a:effectLst>
                <a:outerShdw blurRad="50800" dist="38100" dir="2700000" algn="tl" rotWithShape="0">
                  <a:prstClr val="black">
                    <a:alpha val="40000"/>
                  </a:prstClr>
                </a:outerShdw>
              </a:effectLst>
              <a:latin typeface="Calibri" panose="020F0502020204030204" pitchFamily="34" charset="0"/>
              <a:cs typeface="Arial" panose="020B0604020202020204" pitchFamily="34" charset="0"/>
            </a:endParaRPr>
          </a:p>
        </p:txBody>
      </p:sp>
      <p:pic>
        <p:nvPicPr>
          <p:cNvPr id="2097202" name="banner-3.png"/>
          <p:cNvPicPr>
            <a:picLocks noChangeAspect="1"/>
          </p:cNvPicPr>
          <p:nvPr/>
        </p:nvPicPr>
        <p:blipFill>
          <a:blip r:embed="rId4">
            <a:alphaModFix amt="62000"/>
          </a:blip>
          <a:stretch>
            <a:fillRect/>
          </a:stretch>
        </p:blipFill>
        <p:spPr>
          <a:xfrm>
            <a:off x="2029326" y="0"/>
            <a:ext cx="10162674" cy="6858532"/>
          </a:xfrm>
          <a:prstGeom prst="rect">
            <a:avLst/>
          </a:prstGeom>
          <a:ln w="12700">
            <a:miter lim="4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097191" name="banner-3.png"/>
          <p:cNvPicPr>
            <a:picLocks noChangeAspect="1"/>
          </p:cNvPicPr>
          <p:nvPr/>
        </p:nvPicPr>
        <p:blipFill>
          <a:blip r:embed="rId2">
            <a:alphaModFix amt="62000"/>
          </a:blip>
          <a:stretch>
            <a:fillRect/>
          </a:stretch>
        </p:blipFill>
        <p:spPr>
          <a:xfrm>
            <a:off x="4396468" y="0"/>
            <a:ext cx="7795532" cy="6858532"/>
          </a:xfrm>
          <a:prstGeom prst="rect">
            <a:avLst/>
          </a:prstGeom>
          <a:ln w="12700">
            <a:miter lim="400000"/>
            <a:headEnd/>
            <a:tailEnd/>
          </a:ln>
        </p:spPr>
      </p:pic>
      <p:sp>
        <p:nvSpPr>
          <p:cNvPr id="1048706" name="Title 1"/>
          <p:cNvSpPr>
            <a:spLocks noGrp="1"/>
          </p:cNvSpPr>
          <p:nvPr>
            <p:ph type="ctrTitle"/>
          </p:nvPr>
        </p:nvSpPr>
        <p:spPr>
          <a:xfrm>
            <a:off x="648456" y="1580306"/>
            <a:ext cx="7769830" cy="995901"/>
          </a:xfrm>
          <a:prstGeom prst="rect">
            <a:avLst/>
          </a:prstGeom>
          <a:effectLst>
            <a:outerShdw blurRad="50800" dist="38100" dir="2700000" algn="tl" rotWithShape="0">
              <a:prstClr val="black">
                <a:alpha val="40000"/>
              </a:prstClr>
            </a:outerShdw>
          </a:effectLst>
        </p:spPr>
        <p:txBody>
          <a:bodyPr anchor="b">
            <a:normAutofit/>
          </a:bodyPr>
          <a:lstStyle>
            <a:lvl1pPr algn="l">
              <a:defRPr sz="4400" baseline="0">
                <a:solidFill>
                  <a:schemeClr val="tx1"/>
                </a:solidFill>
                <a:latin typeface="Calibri" panose="020F0502020204030204" pitchFamily="34" charset="0"/>
                <a:ea typeface="微软雅黑" panose="020B0703020204020201" charset="-122"/>
              </a:defRPr>
            </a:lvl1pPr>
          </a:lstStyle>
          <a:p>
            <a:r>
              <a:rPr lang="zh-CN" altLang="en-US" dirty="0"/>
              <a:t>单击此处编辑母版标题样式</a:t>
            </a:r>
            <a:endParaRPr lang="en-US" dirty="0"/>
          </a:p>
        </p:txBody>
      </p:sp>
      <p:sp>
        <p:nvSpPr>
          <p:cNvPr id="1048707" name="Subtitle 2"/>
          <p:cNvSpPr>
            <a:spLocks noGrp="1"/>
          </p:cNvSpPr>
          <p:nvPr>
            <p:ph type="subTitle" idx="1"/>
          </p:nvPr>
        </p:nvSpPr>
        <p:spPr>
          <a:xfrm>
            <a:off x="648456" y="2741954"/>
            <a:ext cx="7769830" cy="1191846"/>
          </a:xfrm>
          <a:prstGeom prst="rect">
            <a:avLst/>
          </a:prstGeom>
        </p:spPr>
        <p:txBody>
          <a:bodyPr>
            <a:normAutofit/>
          </a:bodyPr>
          <a:lstStyle>
            <a:lvl1pPr marL="0" indent="0" algn="l">
              <a:buNone/>
              <a:defRPr sz="2000" baseline="0">
                <a:solidFill>
                  <a:schemeClr val="tx1">
                    <a:lumMod val="50000"/>
                    <a:lumOff val="50000"/>
                  </a:schemeClr>
                </a:solidFill>
                <a:latin typeface="Calibri" panose="020F0502020204030204" pitchFamily="34" charset="0"/>
                <a:ea typeface="微软雅黑" panose="020B0703020204020201"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1048708" name="Rectangle 6"/>
          <p:cNvSpPr/>
          <p:nvPr/>
        </p:nvSpPr>
        <p:spPr bwMode="auto">
          <a:xfrm>
            <a:off x="-1" y="6510007"/>
            <a:ext cx="7978273" cy="289393"/>
          </a:xfrm>
          <a:prstGeom prst="rect">
            <a:avLst/>
          </a:prstGeom>
          <a:noFill/>
          <a:ln>
            <a:noFill/>
          </a:ln>
        </p:spPr>
        <p:txBody>
          <a:bodyPr lIns="0" tIns="0" rIns="0" bIns="0"/>
          <a:lstStyle/>
          <a:p>
            <a:pPr marL="39370" algn="l">
              <a:lnSpc>
                <a:spcPct val="130000"/>
              </a:lnSpc>
            </a:pPr>
            <a:r>
              <a:rPr lang="en-US" altLang="zh-CN" sz="1200" b="1" dirty="0">
                <a:solidFill>
                  <a:schemeClr val="tx1">
                    <a:lumMod val="50000"/>
                    <a:lumOff val="50000"/>
                  </a:schemeClr>
                </a:solidFill>
                <a:latin typeface="Calibri" panose="020F0502020204030204" pitchFamily="34" charset="0"/>
                <a:ea typeface="宋体" panose="02010600030101010101" pitchFamily="2" charset="-122"/>
                <a:cs typeface="Tahoma" panose="020B0604030504040204"/>
                <a:sym typeface="Arial Bold" charset="0"/>
              </a:rPr>
              <a:t>  Copyright Thunder Software Technology Co., Ltd. 2008-2017  All right reserved</a:t>
            </a:r>
            <a:endParaRPr lang="en-US" altLang="zh-CN" sz="1200" b="1" dirty="0">
              <a:solidFill>
                <a:schemeClr val="tx1">
                  <a:lumMod val="50000"/>
                  <a:lumOff val="50000"/>
                </a:schemeClr>
              </a:solidFill>
              <a:latin typeface="Calibri" panose="020F0502020204030204" pitchFamily="34" charset="0"/>
              <a:ea typeface="宋体" panose="02010600030101010101" pitchFamily="2" charset="-122"/>
              <a:cs typeface="Tahoma" panose="020B0604030504040204"/>
              <a:sym typeface="Arial" panose="020B0604020202020204" pitchFamily="34" charset="0"/>
            </a:endParaRPr>
          </a:p>
        </p:txBody>
      </p:sp>
      <p:pic>
        <p:nvPicPr>
          <p:cNvPr id="2097192" name="Picture 2"/>
          <p:cNvPicPr>
            <a:picLocks noChangeArrowheads="1"/>
          </p:cNvPicPr>
          <p:nvPr/>
        </p:nvPicPr>
        <p:blipFill>
          <a:blip r:embed="rId3"/>
          <a:srcRect/>
          <a:stretch>
            <a:fillRect/>
          </a:stretch>
        </p:blipFill>
        <p:spPr bwMode="auto">
          <a:xfrm>
            <a:off x="648456" y="321253"/>
            <a:ext cx="2160000" cy="252000"/>
          </a:xfrm>
          <a:prstGeom prst="rect">
            <a:avLst/>
          </a:prstGeom>
          <a:noFill/>
          <a:ln w="12700">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2097185" name="图片 13"/>
          <p:cNvPicPr>
            <a:picLocks noChangeAspect="1"/>
          </p:cNvPicPr>
          <p:nvPr/>
        </p:nvPicPr>
        <p:blipFill>
          <a:blip r:embed="rId2" cstate="print"/>
          <a:stretch>
            <a:fillRect/>
          </a:stretch>
        </p:blipFill>
        <p:spPr>
          <a:xfrm>
            <a:off x="9744174" y="1"/>
            <a:ext cx="2447825" cy="2096085"/>
          </a:xfrm>
          <a:prstGeom prst="rect">
            <a:avLst/>
          </a:prstGeom>
        </p:spPr>
      </p:pic>
      <p:sp>
        <p:nvSpPr>
          <p:cNvPr id="1048692" name="Date Placeholder 3"/>
          <p:cNvSpPr>
            <a:spLocks noGrp="1"/>
          </p:cNvSpPr>
          <p:nvPr>
            <p:ph type="dt" sz="half" idx="10"/>
          </p:nvPr>
        </p:nvSpPr>
        <p:spPr/>
        <p:txBody>
          <a:bodyPr/>
          <a:lstStyle>
            <a:lvl1pPr>
              <a:defRPr>
                <a:latin typeface="Calibri" panose="020F0502020204030204" pitchFamily="34" charset="0"/>
              </a:defRPr>
            </a:lvl1pPr>
          </a:lstStyle>
          <a:p>
            <a:fld id="{4F34C312-6147-4FF2-8DB4-2908E5D3CC80}" type="datetime1">
              <a:rPr lang="zh-CN" altLang="en-US" smtClean="0"/>
            </a:fld>
            <a:endParaRPr lang="en-US"/>
          </a:p>
        </p:txBody>
      </p:sp>
      <p:sp>
        <p:nvSpPr>
          <p:cNvPr id="1048693" name="Footer Placeholder 4"/>
          <p:cNvSpPr>
            <a:spLocks noGrp="1"/>
          </p:cNvSpPr>
          <p:nvPr>
            <p:ph type="ftr" sz="quarter" idx="11"/>
          </p:nvPr>
        </p:nvSpPr>
        <p:spPr/>
        <p:txBody>
          <a:bodyPr/>
          <a:lstStyle>
            <a:lvl1pPr>
              <a:defRPr>
                <a:latin typeface="Calibri" panose="020F0502020204030204" pitchFamily="34" charset="0"/>
              </a:defRPr>
            </a:lvl1pPr>
          </a:lstStyle>
          <a:p>
            <a:r>
              <a:rPr lang="en-US" altLang="zh-CN"/>
              <a:t>THUNDERSOFT CONFIDENTIAL</a:t>
            </a:r>
            <a:endParaRPr lang="en-US" dirty="0"/>
          </a:p>
        </p:txBody>
      </p:sp>
      <p:sp>
        <p:nvSpPr>
          <p:cNvPr id="1048694" name="Slide Number Placeholder 5"/>
          <p:cNvSpPr>
            <a:spLocks noGrp="1"/>
          </p:cNvSpPr>
          <p:nvPr>
            <p:ph type="sldNum" sz="quarter" idx="12"/>
          </p:nvPr>
        </p:nvSpPr>
        <p:spPr/>
        <p:txBody>
          <a:bodyPr/>
          <a:lstStyle>
            <a:lvl1pPr>
              <a:defRPr>
                <a:latin typeface="Calibri" panose="020F0502020204030204" pitchFamily="34" charset="0"/>
              </a:defRPr>
            </a:lvl1pPr>
          </a:lstStyle>
          <a:p>
            <a:fld id="{EC6BA26A-35B3-4B0A-9C09-1956B9A657D5}" type="slidenum">
              <a:rPr lang="en-US" smtClean="0"/>
            </a:fld>
            <a:endParaRPr lang="en-US"/>
          </a:p>
        </p:txBody>
      </p:sp>
      <p:sp>
        <p:nvSpPr>
          <p:cNvPr id="1048695"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lvl1pPr>
              <a:defRPr>
                <a:latin typeface="Calibri" panose="020F0502020204030204" pitchFamily="34" charset="0"/>
              </a:defRPr>
            </a:lvl1pPr>
          </a:lstStyle>
          <a:p>
            <a:pPr lvl="0"/>
            <a:r>
              <a:rPr lang="zh-CN" altLang="en-US" dirty="0"/>
              <a:t>单击此处编辑母版标题样式</a:t>
            </a:r>
            <a:endParaRPr lang="en-US" dirty="0"/>
          </a:p>
        </p:txBody>
      </p:sp>
      <p:sp>
        <p:nvSpPr>
          <p:cNvPr id="1048696" name="Text Placeholder 2"/>
          <p:cNvSpPr>
            <a:spLocks noGrp="1"/>
          </p:cNvSpPr>
          <p:nvPr>
            <p:ph idx="1"/>
          </p:nvPr>
        </p:nvSpPr>
        <p:spPr>
          <a:xfrm>
            <a:off x="252000" y="1008000"/>
            <a:ext cx="11618573" cy="5449962"/>
          </a:xfrm>
          <a:prstGeom prst="rect">
            <a:avLst/>
          </a:prstGeom>
        </p:spPr>
        <p:txBody>
          <a:bodyPr vert="horz" lIns="91440" tIns="45720" rIns="91440" bIns="45720" rtlCol="0">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zh-CN" altLang="en-US" dirty="0"/>
              <a:t>单击此处编辑母版文本样式</a:t>
            </a:r>
            <a:endParaRPr lang="zh-CN" altLang="en-US"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3"/>
            <a:endParaRPr lang="zh-CN" altLang="en-US" dirty="0"/>
          </a:p>
        </p:txBody>
      </p:sp>
      <p:pic>
        <p:nvPicPr>
          <p:cNvPr id="2097186" name="Picture 2"/>
          <p:cNvPicPr>
            <a:picLocks noChangeArrowheads="1"/>
          </p:cNvPicPr>
          <p:nvPr/>
        </p:nvPicPr>
        <p:blipFill>
          <a:blip r:embed="rId3"/>
          <a:srcRect/>
          <a:stretch>
            <a:fillRect/>
          </a:stretch>
        </p:blipFill>
        <p:spPr bwMode="auto">
          <a:xfrm>
            <a:off x="9946521" y="342000"/>
            <a:ext cx="2160000" cy="252000"/>
          </a:xfrm>
          <a:prstGeom prst="rect">
            <a:avLst/>
          </a:prstGeom>
          <a:noFill/>
          <a:ln w="12700">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586" name="Date Placeholder 3"/>
          <p:cNvSpPr>
            <a:spLocks noGrp="1"/>
          </p:cNvSpPr>
          <p:nvPr>
            <p:ph type="dt" sz="half" idx="2"/>
          </p:nvPr>
        </p:nvSpPr>
        <p:spPr>
          <a:xfrm>
            <a:off x="343591" y="6550433"/>
            <a:ext cx="2743200" cy="229235"/>
          </a:xfrm>
          <a:prstGeom prst="rect">
            <a:avLst/>
          </a:prstGeom>
        </p:spPr>
        <p:txBody>
          <a:bodyPr vert="horz" lIns="91440" tIns="45720" rIns="91440" bIns="45720" rtlCol="0" anchor="ctr"/>
          <a:lstStyle>
            <a:lvl1pPr algn="l">
              <a:defRPr sz="1000" b="1">
                <a:solidFill>
                  <a:schemeClr val="tx1">
                    <a:tint val="75000"/>
                  </a:schemeClr>
                </a:solidFill>
                <a:latin typeface="Calibri" panose="020F0502020204030204" pitchFamily="34" charset="0"/>
                <a:cs typeface="Calibri" panose="020F0502020204030204" pitchFamily="34" charset="0"/>
              </a:defRPr>
            </a:lvl1pPr>
          </a:lstStyle>
          <a:p>
            <a:fld id="{83507AFD-B3A3-4150-9C09-10BB59B2A31D}" type="datetimeFigureOut">
              <a:rPr lang="zh-CN" altLang="en-US" smtClean="0"/>
            </a:fld>
            <a:endParaRPr lang="zh-CN" altLang="en-US"/>
          </a:p>
        </p:txBody>
      </p:sp>
      <p:sp>
        <p:nvSpPr>
          <p:cNvPr id="1048587" name="Footer Placeholder 4"/>
          <p:cNvSpPr>
            <a:spLocks noGrp="1"/>
          </p:cNvSpPr>
          <p:nvPr>
            <p:ph type="ftr" sz="quarter" idx="3"/>
          </p:nvPr>
        </p:nvSpPr>
        <p:spPr>
          <a:xfrm>
            <a:off x="4038600" y="6558745"/>
            <a:ext cx="4114800" cy="220923"/>
          </a:xfrm>
          <a:prstGeom prst="rect">
            <a:avLst/>
          </a:prstGeom>
        </p:spPr>
        <p:txBody>
          <a:bodyPr vert="horz" lIns="91440" tIns="45720" rIns="91440" bIns="45720" rtlCol="0" anchor="ctr"/>
          <a:lstStyle>
            <a:lvl1pPr algn="ctr">
              <a:defRPr sz="1000" b="1">
                <a:solidFill>
                  <a:schemeClr val="tx1">
                    <a:tint val="75000"/>
                  </a:schemeClr>
                </a:solidFill>
                <a:latin typeface="Calibri" panose="020F0502020204030204" pitchFamily="34" charset="0"/>
                <a:cs typeface="Calibri" panose="020F0502020204030204" pitchFamily="34" charset="0"/>
              </a:defRPr>
            </a:lvl1pPr>
          </a:lstStyle>
          <a:p>
            <a:endParaRPr lang="zh-CN" altLang="en-US"/>
          </a:p>
        </p:txBody>
      </p:sp>
      <p:sp>
        <p:nvSpPr>
          <p:cNvPr id="1048588" name="Slide Number Placeholder 5"/>
          <p:cNvSpPr>
            <a:spLocks noGrp="1"/>
          </p:cNvSpPr>
          <p:nvPr>
            <p:ph type="sldNum" sz="quarter" idx="4"/>
          </p:nvPr>
        </p:nvSpPr>
        <p:spPr>
          <a:xfrm>
            <a:off x="9127373" y="6550433"/>
            <a:ext cx="2743200" cy="220923"/>
          </a:xfrm>
          <a:prstGeom prst="rect">
            <a:avLst/>
          </a:prstGeom>
        </p:spPr>
        <p:txBody>
          <a:bodyPr vert="horz" lIns="91440" tIns="45720" rIns="91440" bIns="45720" rtlCol="0" anchor="ctr"/>
          <a:lstStyle>
            <a:lvl1pPr algn="r">
              <a:defRPr sz="1000" b="1">
                <a:solidFill>
                  <a:schemeClr val="tx1">
                    <a:tint val="75000"/>
                  </a:schemeClr>
                </a:solidFill>
                <a:latin typeface="Calibri" panose="020F0502020204030204" pitchFamily="34" charset="0"/>
                <a:cs typeface="Calibri" panose="020F0502020204030204" pitchFamily="34" charset="0"/>
              </a:defRPr>
            </a:lvl1pPr>
          </a:lstStyle>
          <a:p>
            <a:fld id="{70428D74-CE3A-4EA4-AA79-8457DB6D90F7}" type="slidenum">
              <a:rPr lang="zh-CN" altLang="en-US" smtClean="0"/>
            </a:fld>
            <a:endParaRPr lang="zh-CN" altLang="en-US"/>
          </a:p>
        </p:txBody>
      </p:sp>
      <p:sp>
        <p:nvSpPr>
          <p:cNvPr id="1048589"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p>
            <a:pPr lvl="0"/>
            <a:r>
              <a:rPr lang="zh-CN" altLang="en-US" dirty="0"/>
              <a:t>单击此处编辑母版标题样式</a:t>
            </a:r>
            <a:endParaRPr lang="en-US" dirty="0"/>
          </a:p>
        </p:txBody>
      </p:sp>
      <p:sp>
        <p:nvSpPr>
          <p:cNvPr id="1048590" name="Text Placeholder 2"/>
          <p:cNvSpPr>
            <a:spLocks noGrp="1"/>
          </p:cNvSpPr>
          <p:nvPr>
            <p:ph type="body" idx="1"/>
          </p:nvPr>
        </p:nvSpPr>
        <p:spPr>
          <a:xfrm>
            <a:off x="252000" y="1008000"/>
            <a:ext cx="11618573" cy="544996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3"/>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lang="en-US" altLang="en-US" sz="3600" b="1" kern="1200" baseline="0" dirty="0">
          <a:solidFill>
            <a:srgbClr val="C00000"/>
          </a:solidFill>
          <a:latin typeface="Calibri" panose="020F0502020204030204" pitchFamily="34" charset="0"/>
          <a:ea typeface="微软雅黑" panose="020B0703020204020201" charset="-122"/>
          <a:cs typeface="Calibri" panose="020F0502020204030204" pitchFamily="34" charset="0"/>
        </a:defRPr>
      </a:lvl1pPr>
    </p:titleStyle>
    <p:bodyStyle>
      <a:lvl1pPr marL="342900" indent="-342900" algn="l" defTabSz="914400" rtl="0" eaLnBrk="1" latinLnBrk="0" hangingPunct="1">
        <a:lnSpc>
          <a:spcPct val="90000"/>
        </a:lnSpc>
        <a:spcBef>
          <a:spcPts val="1000"/>
        </a:spcBef>
        <a:buClr>
          <a:srgbClr val="0070C0"/>
        </a:buClr>
        <a:buFont typeface="Wingdings" panose="05000000000000000000" pitchFamily="2" charset="2"/>
        <a:buChar char="v"/>
        <a:defRPr lang="zh-CN" altLang="en-US" sz="2000" b="1" i="0" kern="1200" baseline="0" dirty="0" smtClean="0">
          <a:solidFill>
            <a:schemeClr val="tx1"/>
          </a:solidFill>
          <a:latin typeface="Calibri" panose="020F0502020204030204" pitchFamily="34" charset="0"/>
          <a:ea typeface="微软雅黑" panose="020B0703020204020201" charset="-122"/>
          <a:cs typeface="Calibri" panose="020F0502020204030204" pitchFamily="34" charset="0"/>
        </a:defRPr>
      </a:lvl1pPr>
      <a:lvl2pPr marL="800100" indent="-342900" algn="l" defTabSz="914400" rtl="0" eaLnBrk="1" latinLnBrk="0" hangingPunct="1">
        <a:lnSpc>
          <a:spcPct val="90000"/>
        </a:lnSpc>
        <a:spcBef>
          <a:spcPts val="500"/>
        </a:spcBef>
        <a:buClr>
          <a:srgbClr val="C00000"/>
        </a:buClr>
        <a:buFont typeface="Wingdings" panose="05000000000000000000" pitchFamily="2" charset="2"/>
        <a:buChar char="§"/>
        <a:defRPr lang="en-US" altLang="zh-CN" sz="1800" b="0" i="0" kern="1200" baseline="0" dirty="0" smtClean="0">
          <a:solidFill>
            <a:schemeClr val="tx1"/>
          </a:solidFill>
          <a:latin typeface="Calibri" panose="020F0502020204030204" pitchFamily="34" charset="0"/>
          <a:ea typeface="微软雅黑" panose="020B0703020204020201" charset="-122"/>
          <a:cs typeface="Calibri" panose="020F0502020204030204" pitchFamily="34" charset="0"/>
        </a:defRPr>
      </a:lvl2pPr>
      <a:lvl3pPr marL="1200150" indent="-285750" algn="l" defTabSz="914400" rtl="0" eaLnBrk="1" latinLnBrk="0" hangingPunct="1">
        <a:lnSpc>
          <a:spcPct val="90000"/>
        </a:lnSpc>
        <a:spcBef>
          <a:spcPts val="500"/>
        </a:spcBef>
        <a:buClr>
          <a:srgbClr val="00B050"/>
        </a:buClr>
        <a:buFont typeface="Arial" panose="020B0604020202020204" pitchFamily="34" charset="0"/>
        <a:buChar char="•"/>
        <a:defRPr lang="en-US" altLang="zh-CN" sz="1600" b="0" i="0" kern="1200" baseline="0" dirty="0" smtClean="0">
          <a:solidFill>
            <a:schemeClr val="tx1"/>
          </a:solidFill>
          <a:latin typeface="Calibri" panose="020F0502020204030204" pitchFamily="34" charset="0"/>
          <a:ea typeface="微软雅黑" panose="020B0703020204020201" charset="-122"/>
          <a:cs typeface="Calibri" panose="020F0502020204030204" pitchFamily="34" charset="0"/>
        </a:defRPr>
      </a:lvl3pPr>
      <a:lvl4pPr marL="1543050" indent="-171450" algn="l" defTabSz="914400" rtl="0" eaLnBrk="1" latinLnBrk="0" hangingPunct="1">
        <a:lnSpc>
          <a:spcPct val="90000"/>
        </a:lnSpc>
        <a:spcBef>
          <a:spcPts val="500"/>
        </a:spcBef>
        <a:buFontTx/>
        <a:buChar char="-"/>
        <a:defRPr lang="zh-CN" altLang="en-US" sz="1200" b="0" i="0" kern="1200" baseline="0" dirty="0" smtClean="0">
          <a:solidFill>
            <a:schemeClr val="tx1"/>
          </a:solidFill>
          <a:latin typeface="Calibri" panose="020F0502020204030204" pitchFamily="34" charset="0"/>
          <a:ea typeface="微软雅黑" panose="020B0703020204020201" charset="-122"/>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73" name="Date Placeholder 3"/>
          <p:cNvSpPr>
            <a:spLocks noGrp="1"/>
          </p:cNvSpPr>
          <p:nvPr>
            <p:ph type="dt" sz="half" idx="2"/>
          </p:nvPr>
        </p:nvSpPr>
        <p:spPr>
          <a:xfrm>
            <a:off x="343591" y="6550433"/>
            <a:ext cx="2743200" cy="229235"/>
          </a:xfrm>
          <a:prstGeom prst="rect">
            <a:avLst/>
          </a:prstGeom>
        </p:spPr>
        <p:txBody>
          <a:bodyPr vert="horz" lIns="91440" tIns="45720" rIns="91440" bIns="45720" rtlCol="0" anchor="ctr"/>
          <a:lstStyle>
            <a:lvl1pPr algn="l">
              <a:defRPr sz="1000" b="1">
                <a:solidFill>
                  <a:schemeClr val="tx1">
                    <a:tint val="75000"/>
                  </a:schemeClr>
                </a:solidFill>
                <a:latin typeface="Calibri" panose="020F0502020204030204" pitchFamily="34" charset="0"/>
                <a:cs typeface="Arial" panose="020B0604020202020204" pitchFamily="34" charset="0"/>
              </a:defRPr>
            </a:lvl1pPr>
          </a:lstStyle>
          <a:p>
            <a:fld id="{34DBE3B7-7425-4070-9453-195A29CCCC27}" type="datetime1">
              <a:rPr lang="zh-CN" altLang="en-US" smtClean="0"/>
            </a:fld>
            <a:endParaRPr lang="en-US"/>
          </a:p>
        </p:txBody>
      </p:sp>
      <p:sp>
        <p:nvSpPr>
          <p:cNvPr id="1048674" name="Footer Placeholder 4"/>
          <p:cNvSpPr>
            <a:spLocks noGrp="1"/>
          </p:cNvSpPr>
          <p:nvPr>
            <p:ph type="ftr" sz="quarter" idx="3"/>
          </p:nvPr>
        </p:nvSpPr>
        <p:spPr>
          <a:xfrm>
            <a:off x="4038600" y="6558745"/>
            <a:ext cx="4114800" cy="220923"/>
          </a:xfrm>
          <a:prstGeom prst="rect">
            <a:avLst/>
          </a:prstGeom>
        </p:spPr>
        <p:txBody>
          <a:bodyPr vert="horz" lIns="91440" tIns="45720" rIns="91440" bIns="45720" rtlCol="0" anchor="ctr"/>
          <a:lstStyle>
            <a:lvl1pPr algn="ctr">
              <a:defRPr sz="1000" b="1">
                <a:solidFill>
                  <a:schemeClr val="tx1">
                    <a:tint val="75000"/>
                  </a:schemeClr>
                </a:solidFill>
                <a:latin typeface="Calibri" panose="020F0502020204030204" pitchFamily="34" charset="0"/>
                <a:cs typeface="Arial" panose="020B0604020202020204" pitchFamily="34" charset="0"/>
              </a:defRPr>
            </a:lvl1pPr>
          </a:lstStyle>
          <a:p>
            <a:r>
              <a:rPr lang="en-US"/>
              <a:t>THUNDERSOFT CONFIDENTIAL</a:t>
            </a:r>
            <a:endParaRPr lang="en-US" dirty="0"/>
          </a:p>
        </p:txBody>
      </p:sp>
      <p:sp>
        <p:nvSpPr>
          <p:cNvPr id="1048675" name="Slide Number Placeholder 5"/>
          <p:cNvSpPr>
            <a:spLocks noGrp="1"/>
          </p:cNvSpPr>
          <p:nvPr>
            <p:ph type="sldNum" sz="quarter" idx="4"/>
          </p:nvPr>
        </p:nvSpPr>
        <p:spPr>
          <a:xfrm>
            <a:off x="9127373" y="6550433"/>
            <a:ext cx="2743200" cy="220923"/>
          </a:xfrm>
          <a:prstGeom prst="rect">
            <a:avLst/>
          </a:prstGeom>
        </p:spPr>
        <p:txBody>
          <a:bodyPr vert="horz" lIns="91440" tIns="45720" rIns="91440" bIns="45720" rtlCol="0" anchor="ctr"/>
          <a:lstStyle>
            <a:lvl1pPr algn="r">
              <a:defRPr sz="1000" b="1">
                <a:solidFill>
                  <a:schemeClr val="tx1">
                    <a:tint val="75000"/>
                  </a:schemeClr>
                </a:solidFill>
                <a:latin typeface="Calibri" panose="020F0502020204030204" pitchFamily="34" charset="0"/>
                <a:cs typeface="Arial" panose="020B0604020202020204" pitchFamily="34" charset="0"/>
              </a:defRPr>
            </a:lvl1pPr>
          </a:lstStyle>
          <a:p>
            <a:fld id="{EC6BA26A-35B3-4B0A-9C09-1956B9A657D5}" type="slidenum">
              <a:rPr lang="en-US" smtClean="0"/>
            </a:fld>
            <a:endParaRPr lang="en-US"/>
          </a:p>
        </p:txBody>
      </p:sp>
      <p:sp>
        <p:nvSpPr>
          <p:cNvPr id="1048676"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p>
            <a:pPr lvl="0"/>
            <a:r>
              <a:rPr lang="zh-CN" altLang="en-US" dirty="0"/>
              <a:t>单击此处编辑母版标题样式</a:t>
            </a:r>
            <a:endParaRPr lang="en-US" dirty="0"/>
          </a:p>
        </p:txBody>
      </p:sp>
      <p:sp>
        <p:nvSpPr>
          <p:cNvPr id="1048677" name="Text Placeholder 2"/>
          <p:cNvSpPr>
            <a:spLocks noGrp="1"/>
          </p:cNvSpPr>
          <p:nvPr>
            <p:ph type="body" idx="1"/>
          </p:nvPr>
        </p:nvSpPr>
        <p:spPr>
          <a:xfrm>
            <a:off x="252000" y="1008000"/>
            <a:ext cx="11618573" cy="544996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3"/>
            <a:endParaRPr lang="zh-CN" alt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hdr="0"/>
  <p:txStyles>
    <p:titleStyle>
      <a:lvl1pPr algn="l" defTabSz="914400" rtl="0" eaLnBrk="1" latinLnBrk="0" hangingPunct="1">
        <a:lnSpc>
          <a:spcPct val="90000"/>
        </a:lnSpc>
        <a:spcBef>
          <a:spcPct val="0"/>
        </a:spcBef>
        <a:buNone/>
        <a:defRPr lang="en-US" altLang="en-US" sz="3600" b="1" kern="1200" baseline="0" dirty="0">
          <a:solidFill>
            <a:srgbClr val="C00000"/>
          </a:solidFill>
          <a:latin typeface="Calibri" panose="020F0502020204030204" pitchFamily="34" charset="0"/>
          <a:ea typeface="微软雅黑" panose="020B0703020204020201" charset="-122"/>
          <a:cs typeface="+mj-cs"/>
        </a:defRPr>
      </a:lvl1pPr>
    </p:titleStyle>
    <p:bodyStyle>
      <a:lvl1pPr marL="342900" indent="-342900" algn="l" defTabSz="914400" rtl="0" eaLnBrk="1" latinLnBrk="0" hangingPunct="1">
        <a:lnSpc>
          <a:spcPct val="90000"/>
        </a:lnSpc>
        <a:spcBef>
          <a:spcPts val="1000"/>
        </a:spcBef>
        <a:buClr>
          <a:srgbClr val="0070C0"/>
        </a:buClr>
        <a:buFont typeface="Wingdings" panose="05000000000000000000" pitchFamily="2" charset="2"/>
        <a:buChar char="v"/>
        <a:defRPr lang="zh-CN" altLang="en-US" sz="2000" b="1" i="0" kern="1200" baseline="0" dirty="0" smtClean="0">
          <a:solidFill>
            <a:schemeClr val="tx1"/>
          </a:solidFill>
          <a:latin typeface="Calibri" panose="020F0502020204030204" pitchFamily="34" charset="0"/>
          <a:ea typeface="微软雅黑" panose="020B0703020204020201" charset="-122"/>
          <a:cs typeface="+mn-cs"/>
        </a:defRPr>
      </a:lvl1pPr>
      <a:lvl2pPr marL="800100" indent="-342900" algn="l" defTabSz="914400" rtl="0" eaLnBrk="1" latinLnBrk="0" hangingPunct="1">
        <a:lnSpc>
          <a:spcPct val="90000"/>
        </a:lnSpc>
        <a:spcBef>
          <a:spcPts val="500"/>
        </a:spcBef>
        <a:buClr>
          <a:srgbClr val="C00000"/>
        </a:buClr>
        <a:buFont typeface="Wingdings" panose="05000000000000000000" pitchFamily="2" charset="2"/>
        <a:buChar char="§"/>
        <a:defRPr lang="en-US" altLang="zh-CN" sz="1800" b="0" i="0" kern="1200" baseline="0" dirty="0" smtClean="0">
          <a:solidFill>
            <a:schemeClr val="tx1"/>
          </a:solidFill>
          <a:latin typeface="Calibri" panose="020F0502020204030204" pitchFamily="34" charset="0"/>
          <a:ea typeface="微软雅黑" panose="020B0703020204020201" charset="-122"/>
          <a:cs typeface="+mn-cs"/>
        </a:defRPr>
      </a:lvl2pPr>
      <a:lvl3pPr marL="1200150" indent="-285750" algn="l" defTabSz="914400" rtl="0" eaLnBrk="1" latinLnBrk="0" hangingPunct="1">
        <a:lnSpc>
          <a:spcPct val="90000"/>
        </a:lnSpc>
        <a:spcBef>
          <a:spcPts val="500"/>
        </a:spcBef>
        <a:buClr>
          <a:srgbClr val="00B050"/>
        </a:buClr>
        <a:buFont typeface="Arial" panose="020B0604020202020204" pitchFamily="34" charset="0"/>
        <a:buChar char="•"/>
        <a:defRPr lang="en-US" altLang="zh-CN" sz="1600" b="0" i="0" kern="1200" baseline="0" dirty="0" smtClean="0">
          <a:solidFill>
            <a:schemeClr val="tx1"/>
          </a:solidFill>
          <a:latin typeface="Calibri" panose="020F0502020204030204" pitchFamily="34" charset="0"/>
          <a:ea typeface="微软雅黑" panose="020B0703020204020201" charset="-122"/>
          <a:cs typeface="+mn-cs"/>
        </a:defRPr>
      </a:lvl3pPr>
      <a:lvl4pPr marL="1543050" indent="-171450" algn="l" defTabSz="914400" rtl="0" eaLnBrk="1" latinLnBrk="0" hangingPunct="1">
        <a:lnSpc>
          <a:spcPct val="90000"/>
        </a:lnSpc>
        <a:spcBef>
          <a:spcPts val="500"/>
        </a:spcBef>
        <a:buFontTx/>
        <a:buChar char="-"/>
        <a:defRPr lang="zh-CN" altLang="en-US" sz="1200" b="0" i="0" kern="1200" baseline="0" dirty="0" smtClean="0">
          <a:solidFill>
            <a:schemeClr val="tx1"/>
          </a:solidFill>
          <a:latin typeface="Calibri" panose="020F0502020204030204" pitchFamily="34" charset="0"/>
          <a:ea typeface="微软雅黑" panose="020B07030202040202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343591" y="6550433"/>
            <a:ext cx="2743200" cy="229235"/>
          </a:xfrm>
          <a:prstGeom prst="rect">
            <a:avLst/>
          </a:prstGeom>
        </p:spPr>
        <p:txBody>
          <a:bodyPr vert="horz" lIns="91440" tIns="45720" rIns="91440" bIns="45720" rtlCol="0" anchor="ctr"/>
          <a:lstStyle>
            <a:lvl1pPr algn="l">
              <a:defRPr sz="1000" b="1">
                <a:solidFill>
                  <a:schemeClr val="tx1">
                    <a:tint val="75000"/>
                  </a:schemeClr>
                </a:solidFill>
                <a:latin typeface="Calibri" panose="020F0502020204030204" pitchFamily="34" charset="0"/>
                <a:cs typeface="Calibri" panose="020F0502020204030204" pitchFamily="34" charset="0"/>
              </a:defRPr>
            </a:lvl1pPr>
          </a:lstStyle>
          <a:p>
            <a:fld id="{83507AFD-B3A3-4150-9C09-10BB59B2A31D}" type="datetimeFigureOut">
              <a:rPr lang="zh-CN" altLang="en-US" smtClean="0"/>
            </a:fld>
            <a:endParaRPr lang="zh-CN" altLang="en-US"/>
          </a:p>
        </p:txBody>
      </p:sp>
      <p:sp>
        <p:nvSpPr>
          <p:cNvPr id="1048577" name="Footer Placeholder 4"/>
          <p:cNvSpPr>
            <a:spLocks noGrp="1"/>
          </p:cNvSpPr>
          <p:nvPr>
            <p:ph type="ftr" sz="quarter" idx="3"/>
          </p:nvPr>
        </p:nvSpPr>
        <p:spPr>
          <a:xfrm>
            <a:off x="4038600" y="6558745"/>
            <a:ext cx="4114800" cy="220923"/>
          </a:xfrm>
          <a:prstGeom prst="rect">
            <a:avLst/>
          </a:prstGeom>
        </p:spPr>
        <p:txBody>
          <a:bodyPr vert="horz" lIns="91440" tIns="45720" rIns="91440" bIns="45720" rtlCol="0" anchor="ctr"/>
          <a:lstStyle>
            <a:lvl1pPr algn="ctr">
              <a:defRPr sz="1000" b="1">
                <a:solidFill>
                  <a:schemeClr val="tx1">
                    <a:tint val="75000"/>
                  </a:schemeClr>
                </a:solidFill>
                <a:latin typeface="Calibri" panose="020F0502020204030204" pitchFamily="34" charset="0"/>
                <a:cs typeface="Calibri" panose="020F0502020204030204" pitchFamily="34" charset="0"/>
              </a:defRPr>
            </a:lvl1pPr>
          </a:lstStyle>
          <a:p>
            <a:endParaRPr lang="zh-CN" altLang="en-US"/>
          </a:p>
        </p:txBody>
      </p:sp>
      <p:sp>
        <p:nvSpPr>
          <p:cNvPr id="1048578" name="Slide Number Placeholder 5"/>
          <p:cNvSpPr>
            <a:spLocks noGrp="1"/>
          </p:cNvSpPr>
          <p:nvPr>
            <p:ph type="sldNum" sz="quarter" idx="4"/>
          </p:nvPr>
        </p:nvSpPr>
        <p:spPr>
          <a:xfrm>
            <a:off x="9127373" y="6550433"/>
            <a:ext cx="2743200" cy="220923"/>
          </a:xfrm>
          <a:prstGeom prst="rect">
            <a:avLst/>
          </a:prstGeom>
        </p:spPr>
        <p:txBody>
          <a:bodyPr vert="horz" lIns="91440" tIns="45720" rIns="91440" bIns="45720" rtlCol="0" anchor="ctr"/>
          <a:lstStyle>
            <a:lvl1pPr algn="r">
              <a:defRPr sz="1000" b="1">
                <a:solidFill>
                  <a:schemeClr val="tx1">
                    <a:tint val="75000"/>
                  </a:schemeClr>
                </a:solidFill>
                <a:latin typeface="Calibri" panose="020F0502020204030204" pitchFamily="34" charset="0"/>
                <a:cs typeface="Calibri" panose="020F0502020204030204" pitchFamily="34" charset="0"/>
              </a:defRPr>
            </a:lvl1pPr>
          </a:lstStyle>
          <a:p>
            <a:fld id="{70428D74-CE3A-4EA4-AA79-8457DB6D90F7}" type="slidenum">
              <a:rPr lang="zh-CN" altLang="en-US" smtClean="0"/>
            </a:fld>
            <a:endParaRPr lang="zh-CN" altLang="en-US"/>
          </a:p>
        </p:txBody>
      </p:sp>
      <p:sp>
        <p:nvSpPr>
          <p:cNvPr id="1048579"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p>
            <a:pPr lvl="0"/>
            <a:r>
              <a:rPr lang="zh-CN" altLang="en-US" dirty="0"/>
              <a:t>单击此处编辑母版标题样式</a:t>
            </a:r>
            <a:endParaRPr lang="en-US" dirty="0"/>
          </a:p>
        </p:txBody>
      </p:sp>
      <p:sp>
        <p:nvSpPr>
          <p:cNvPr id="1048580" name="Text Placeholder 2"/>
          <p:cNvSpPr>
            <a:spLocks noGrp="1"/>
          </p:cNvSpPr>
          <p:nvPr>
            <p:ph type="body" idx="1"/>
          </p:nvPr>
        </p:nvSpPr>
        <p:spPr>
          <a:xfrm>
            <a:off x="252000" y="1008000"/>
            <a:ext cx="11618573" cy="544996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3"/>
            <a:endParaRPr lang="zh-CN" alt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defTabSz="914400" rtl="0" eaLnBrk="1" latinLnBrk="0" hangingPunct="1">
        <a:lnSpc>
          <a:spcPct val="90000"/>
        </a:lnSpc>
        <a:spcBef>
          <a:spcPct val="0"/>
        </a:spcBef>
        <a:buNone/>
        <a:defRPr lang="en-US" altLang="en-US" sz="3600" b="1" kern="1200" baseline="0" dirty="0">
          <a:solidFill>
            <a:srgbClr val="C00000"/>
          </a:solidFill>
          <a:latin typeface="Calibri" panose="020F0502020204030204" pitchFamily="34" charset="0"/>
          <a:ea typeface="微软雅黑" panose="020B0703020204020201" charset="-122"/>
          <a:cs typeface="Calibri" panose="020F0502020204030204" pitchFamily="34" charset="0"/>
        </a:defRPr>
      </a:lvl1pPr>
    </p:titleStyle>
    <p:bodyStyle>
      <a:lvl1pPr marL="342900" indent="-342900" algn="l" defTabSz="914400" rtl="0" eaLnBrk="1" latinLnBrk="0" hangingPunct="1">
        <a:lnSpc>
          <a:spcPct val="90000"/>
        </a:lnSpc>
        <a:spcBef>
          <a:spcPts val="1000"/>
        </a:spcBef>
        <a:buClr>
          <a:srgbClr val="0070C0"/>
        </a:buClr>
        <a:buFont typeface="Wingdings" panose="05000000000000000000" pitchFamily="2" charset="2"/>
        <a:buChar char="v"/>
        <a:defRPr lang="zh-CN" altLang="en-US" sz="2000" b="1" i="0" kern="1200" baseline="0" dirty="0" smtClean="0">
          <a:solidFill>
            <a:schemeClr val="tx1"/>
          </a:solidFill>
          <a:latin typeface="Calibri" panose="020F0502020204030204" pitchFamily="34" charset="0"/>
          <a:ea typeface="微软雅黑" panose="020B0703020204020201" charset="-122"/>
          <a:cs typeface="Calibri" panose="020F0502020204030204" pitchFamily="34" charset="0"/>
        </a:defRPr>
      </a:lvl1pPr>
      <a:lvl2pPr marL="800100" indent="-342900" algn="l" defTabSz="914400" rtl="0" eaLnBrk="1" latinLnBrk="0" hangingPunct="1">
        <a:lnSpc>
          <a:spcPct val="90000"/>
        </a:lnSpc>
        <a:spcBef>
          <a:spcPts val="500"/>
        </a:spcBef>
        <a:buClr>
          <a:srgbClr val="C00000"/>
        </a:buClr>
        <a:buFont typeface="Wingdings" panose="05000000000000000000" pitchFamily="2" charset="2"/>
        <a:buChar char="§"/>
        <a:defRPr lang="en-US" altLang="zh-CN" sz="1800" b="0" i="0" kern="1200" baseline="0" dirty="0" smtClean="0">
          <a:solidFill>
            <a:schemeClr val="tx1"/>
          </a:solidFill>
          <a:latin typeface="Calibri" panose="020F0502020204030204" pitchFamily="34" charset="0"/>
          <a:ea typeface="微软雅黑" panose="020B0703020204020201" charset="-122"/>
          <a:cs typeface="Calibri" panose="020F0502020204030204" pitchFamily="34" charset="0"/>
        </a:defRPr>
      </a:lvl2pPr>
      <a:lvl3pPr marL="1200150" indent="-285750" algn="l" defTabSz="914400" rtl="0" eaLnBrk="1" latinLnBrk="0" hangingPunct="1">
        <a:lnSpc>
          <a:spcPct val="90000"/>
        </a:lnSpc>
        <a:spcBef>
          <a:spcPts val="500"/>
        </a:spcBef>
        <a:buClr>
          <a:srgbClr val="00B050"/>
        </a:buClr>
        <a:buFont typeface="Arial" panose="020B0604020202020204" pitchFamily="34" charset="0"/>
        <a:buChar char="•"/>
        <a:defRPr lang="en-US" altLang="zh-CN" sz="1600" b="0" i="0" kern="1200" baseline="0" dirty="0" smtClean="0">
          <a:solidFill>
            <a:schemeClr val="tx1"/>
          </a:solidFill>
          <a:latin typeface="Calibri" panose="020F0502020204030204" pitchFamily="34" charset="0"/>
          <a:ea typeface="微软雅黑" panose="020B0703020204020201" charset="-122"/>
          <a:cs typeface="Calibri" panose="020F0502020204030204" pitchFamily="34" charset="0"/>
        </a:defRPr>
      </a:lvl3pPr>
      <a:lvl4pPr marL="1543050" indent="-171450" algn="l" defTabSz="914400" rtl="0" eaLnBrk="1" latinLnBrk="0" hangingPunct="1">
        <a:lnSpc>
          <a:spcPct val="90000"/>
        </a:lnSpc>
        <a:spcBef>
          <a:spcPts val="500"/>
        </a:spcBef>
        <a:buFontTx/>
        <a:buChar char="-"/>
        <a:defRPr lang="zh-CN" altLang="en-US" sz="1200" b="0" i="0" kern="1200" baseline="0" dirty="0" smtClean="0">
          <a:solidFill>
            <a:schemeClr val="tx1"/>
          </a:solidFill>
          <a:latin typeface="Calibri" panose="020F0502020204030204" pitchFamily="34" charset="0"/>
          <a:ea typeface="微软雅黑" panose="020B0703020204020201" charset="-122"/>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59" name="Date Placeholder 3"/>
          <p:cNvSpPr>
            <a:spLocks noGrp="1"/>
          </p:cNvSpPr>
          <p:nvPr>
            <p:ph type="dt" sz="half" idx="2"/>
          </p:nvPr>
        </p:nvSpPr>
        <p:spPr>
          <a:xfrm>
            <a:off x="343591" y="6550433"/>
            <a:ext cx="2743200" cy="229235"/>
          </a:xfrm>
          <a:prstGeom prst="rect">
            <a:avLst/>
          </a:prstGeom>
        </p:spPr>
        <p:txBody>
          <a:bodyPr vert="horz" lIns="91440" tIns="45720" rIns="91440" bIns="45720" rtlCol="0" anchor="ctr"/>
          <a:lstStyle>
            <a:lvl1pPr algn="l">
              <a:defRPr sz="1000" b="1">
                <a:solidFill>
                  <a:schemeClr val="tx1">
                    <a:tint val="75000"/>
                  </a:schemeClr>
                </a:solidFill>
                <a:latin typeface="Calibri" panose="020F0502020204030204" pitchFamily="34" charset="0"/>
                <a:cs typeface="Arial" panose="020B0604020202020204" pitchFamily="34" charset="0"/>
              </a:defRPr>
            </a:lvl1pPr>
          </a:lstStyle>
          <a:p>
            <a:fld id="{34DBE3B7-7425-4070-9453-195A29CCCC27}" type="datetime1">
              <a:rPr lang="zh-CN" altLang="en-US" smtClean="0"/>
            </a:fld>
            <a:endParaRPr lang="en-US"/>
          </a:p>
        </p:txBody>
      </p:sp>
      <p:sp>
        <p:nvSpPr>
          <p:cNvPr id="1048760" name="Footer Placeholder 4"/>
          <p:cNvSpPr>
            <a:spLocks noGrp="1"/>
          </p:cNvSpPr>
          <p:nvPr>
            <p:ph type="ftr" sz="quarter" idx="3"/>
          </p:nvPr>
        </p:nvSpPr>
        <p:spPr>
          <a:xfrm>
            <a:off x="4038600" y="6558745"/>
            <a:ext cx="4114800" cy="220923"/>
          </a:xfrm>
          <a:prstGeom prst="rect">
            <a:avLst/>
          </a:prstGeom>
        </p:spPr>
        <p:txBody>
          <a:bodyPr vert="horz" lIns="91440" tIns="45720" rIns="91440" bIns="45720" rtlCol="0" anchor="ctr"/>
          <a:lstStyle>
            <a:lvl1pPr algn="ctr">
              <a:defRPr sz="1000" b="1">
                <a:solidFill>
                  <a:schemeClr val="tx1">
                    <a:tint val="75000"/>
                  </a:schemeClr>
                </a:solidFill>
                <a:latin typeface="Calibri" panose="020F0502020204030204" pitchFamily="34" charset="0"/>
                <a:cs typeface="Arial" panose="020B0604020202020204" pitchFamily="34" charset="0"/>
              </a:defRPr>
            </a:lvl1pPr>
          </a:lstStyle>
          <a:p>
            <a:r>
              <a:rPr lang="en-US"/>
              <a:t>THUNDERSOFT CONFIDENTIAL</a:t>
            </a:r>
            <a:endParaRPr lang="en-US" dirty="0"/>
          </a:p>
        </p:txBody>
      </p:sp>
      <p:sp>
        <p:nvSpPr>
          <p:cNvPr id="1048761" name="Slide Number Placeholder 5"/>
          <p:cNvSpPr>
            <a:spLocks noGrp="1"/>
          </p:cNvSpPr>
          <p:nvPr>
            <p:ph type="sldNum" sz="quarter" idx="4"/>
          </p:nvPr>
        </p:nvSpPr>
        <p:spPr>
          <a:xfrm>
            <a:off x="9127373" y="6550433"/>
            <a:ext cx="2743200" cy="220923"/>
          </a:xfrm>
          <a:prstGeom prst="rect">
            <a:avLst/>
          </a:prstGeom>
        </p:spPr>
        <p:txBody>
          <a:bodyPr vert="horz" lIns="91440" tIns="45720" rIns="91440" bIns="45720" rtlCol="0" anchor="ctr"/>
          <a:lstStyle>
            <a:lvl1pPr algn="r">
              <a:defRPr sz="1000" b="1">
                <a:solidFill>
                  <a:schemeClr val="tx1">
                    <a:tint val="75000"/>
                  </a:schemeClr>
                </a:solidFill>
                <a:latin typeface="Calibri" panose="020F0502020204030204" pitchFamily="34" charset="0"/>
                <a:cs typeface="Arial" panose="020B0604020202020204" pitchFamily="34" charset="0"/>
              </a:defRPr>
            </a:lvl1pPr>
          </a:lstStyle>
          <a:p>
            <a:fld id="{EC6BA26A-35B3-4B0A-9C09-1956B9A657D5}" type="slidenum">
              <a:rPr lang="en-US" smtClean="0"/>
            </a:fld>
            <a:endParaRPr lang="en-US"/>
          </a:p>
        </p:txBody>
      </p:sp>
      <p:sp>
        <p:nvSpPr>
          <p:cNvPr id="1048762" name="Title Placeholder 1"/>
          <p:cNvSpPr>
            <a:spLocks noGrp="1"/>
          </p:cNvSpPr>
          <p:nvPr>
            <p:ph type="title"/>
          </p:nvPr>
        </p:nvSpPr>
        <p:spPr>
          <a:xfrm>
            <a:off x="251999" y="108000"/>
            <a:ext cx="9609043" cy="720000"/>
          </a:xfrm>
          <a:prstGeom prst="rect">
            <a:avLst/>
          </a:prstGeom>
        </p:spPr>
        <p:txBody>
          <a:bodyPr vert="horz" lIns="91440" tIns="45720" rIns="91440" bIns="45720" rtlCol="0" anchor="ctr">
            <a:normAutofit/>
          </a:bodyPr>
          <a:lstStyle/>
          <a:p>
            <a:pPr lvl="0"/>
            <a:r>
              <a:rPr lang="zh-CN" altLang="en-US" dirty="0"/>
              <a:t>单击此处编辑母版标题样式</a:t>
            </a:r>
            <a:endParaRPr lang="en-US" dirty="0"/>
          </a:p>
        </p:txBody>
      </p:sp>
      <p:sp>
        <p:nvSpPr>
          <p:cNvPr id="1048763" name="Text Placeholder 2"/>
          <p:cNvSpPr>
            <a:spLocks noGrp="1"/>
          </p:cNvSpPr>
          <p:nvPr>
            <p:ph type="body" idx="1"/>
          </p:nvPr>
        </p:nvSpPr>
        <p:spPr>
          <a:xfrm>
            <a:off x="252000" y="1008000"/>
            <a:ext cx="11618573" cy="544996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3"/>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p:txStyles>
    <p:titleStyle>
      <a:lvl1pPr algn="l" defTabSz="914400" rtl="0" eaLnBrk="1" latinLnBrk="0" hangingPunct="1">
        <a:lnSpc>
          <a:spcPct val="90000"/>
        </a:lnSpc>
        <a:spcBef>
          <a:spcPct val="0"/>
        </a:spcBef>
        <a:buNone/>
        <a:defRPr lang="en-US" altLang="en-US" sz="3600" b="1" kern="1200" baseline="0" dirty="0">
          <a:solidFill>
            <a:srgbClr val="C00000"/>
          </a:solidFill>
          <a:latin typeface="Calibri" panose="020F0502020204030204" pitchFamily="34" charset="0"/>
          <a:ea typeface="微软雅黑" panose="020B0703020204020201" charset="-122"/>
          <a:cs typeface="+mj-cs"/>
        </a:defRPr>
      </a:lvl1pPr>
    </p:titleStyle>
    <p:bodyStyle>
      <a:lvl1pPr marL="342900" indent="-342900" algn="l" defTabSz="914400" rtl="0" eaLnBrk="1" latinLnBrk="0" hangingPunct="1">
        <a:lnSpc>
          <a:spcPct val="90000"/>
        </a:lnSpc>
        <a:spcBef>
          <a:spcPts val="1000"/>
        </a:spcBef>
        <a:buClr>
          <a:srgbClr val="0070C0"/>
        </a:buClr>
        <a:buFont typeface="Wingdings" panose="05000000000000000000" pitchFamily="2" charset="2"/>
        <a:buChar char="v"/>
        <a:defRPr lang="zh-CN" altLang="en-US" sz="2000" b="1" i="0" kern="1200" baseline="0" dirty="0" smtClean="0">
          <a:solidFill>
            <a:schemeClr val="tx1"/>
          </a:solidFill>
          <a:latin typeface="Calibri" panose="020F0502020204030204" pitchFamily="34" charset="0"/>
          <a:ea typeface="微软雅黑" panose="020B0703020204020201" charset="-122"/>
          <a:cs typeface="+mn-cs"/>
        </a:defRPr>
      </a:lvl1pPr>
      <a:lvl2pPr marL="800100" indent="-342900" algn="l" defTabSz="914400" rtl="0" eaLnBrk="1" latinLnBrk="0" hangingPunct="1">
        <a:lnSpc>
          <a:spcPct val="90000"/>
        </a:lnSpc>
        <a:spcBef>
          <a:spcPts val="500"/>
        </a:spcBef>
        <a:buClr>
          <a:srgbClr val="C00000"/>
        </a:buClr>
        <a:buFont typeface="Wingdings" panose="05000000000000000000" pitchFamily="2" charset="2"/>
        <a:buChar char="§"/>
        <a:defRPr lang="en-US" altLang="zh-CN" sz="1800" b="0" i="0" kern="1200" baseline="0" dirty="0" smtClean="0">
          <a:solidFill>
            <a:schemeClr val="tx1"/>
          </a:solidFill>
          <a:latin typeface="Calibri" panose="020F0502020204030204" pitchFamily="34" charset="0"/>
          <a:ea typeface="微软雅黑" panose="020B0703020204020201" charset="-122"/>
          <a:cs typeface="+mn-cs"/>
        </a:defRPr>
      </a:lvl2pPr>
      <a:lvl3pPr marL="1200150" indent="-285750" algn="l" defTabSz="914400" rtl="0" eaLnBrk="1" latinLnBrk="0" hangingPunct="1">
        <a:lnSpc>
          <a:spcPct val="90000"/>
        </a:lnSpc>
        <a:spcBef>
          <a:spcPts val="500"/>
        </a:spcBef>
        <a:buClr>
          <a:srgbClr val="00B050"/>
        </a:buClr>
        <a:buFont typeface="Arial" panose="020B0604020202020204" pitchFamily="34" charset="0"/>
        <a:buChar char="•"/>
        <a:defRPr lang="en-US" altLang="zh-CN" sz="1600" b="0" i="0" kern="1200" baseline="0" dirty="0" smtClean="0">
          <a:solidFill>
            <a:schemeClr val="tx1"/>
          </a:solidFill>
          <a:latin typeface="Calibri" panose="020F0502020204030204" pitchFamily="34" charset="0"/>
          <a:ea typeface="微软雅黑" panose="020B0703020204020201" charset="-122"/>
          <a:cs typeface="+mn-cs"/>
        </a:defRPr>
      </a:lvl3pPr>
      <a:lvl4pPr marL="1543050" indent="-171450" algn="l" defTabSz="914400" rtl="0" eaLnBrk="1" latinLnBrk="0" hangingPunct="1">
        <a:lnSpc>
          <a:spcPct val="90000"/>
        </a:lnSpc>
        <a:spcBef>
          <a:spcPts val="500"/>
        </a:spcBef>
        <a:buFontTx/>
        <a:buChar char="-"/>
        <a:defRPr lang="zh-CN" altLang="en-US" sz="1200" b="0" i="0" kern="1200" baseline="0" dirty="0" smtClean="0">
          <a:solidFill>
            <a:schemeClr val="tx1"/>
          </a:solidFill>
          <a:latin typeface="Calibri" panose="020F0502020204030204" pitchFamily="34" charset="0"/>
          <a:ea typeface="微软雅黑" panose="020B07030202040202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文本框 5"/>
          <p:cNvSpPr txBox="1"/>
          <p:nvPr/>
        </p:nvSpPr>
        <p:spPr>
          <a:xfrm>
            <a:off x="3481018" y="915764"/>
            <a:ext cx="5649333" cy="1014730"/>
          </a:xfrm>
          <a:prstGeom prst="rect">
            <a:avLst/>
          </a:prstGeom>
          <a:noFill/>
          <a:ln>
            <a:noFill/>
          </a:ln>
        </p:spPr>
        <p:txBody>
          <a:bodyPr wrap="square" rtlCol="0">
            <a:spAutoFit/>
          </a:bodyPr>
          <a:lstStyle/>
          <a:p>
            <a:r>
              <a:rPr lang="zh-CN" altLang="en-US" sz="6000" b="1" dirty="0" smtClean="0">
                <a:solidFill>
                  <a:schemeClr val="tx1"/>
                </a:solidFill>
                <a:effectLst/>
                <a:latin typeface="+mn-ea"/>
                <a:ea typeface="+mn-ea"/>
              </a:rPr>
              <a:t>达人计划小结</a:t>
            </a:r>
            <a:endParaRPr lang="en-US" altLang="zh-CN" sz="6000" b="1" dirty="0" smtClean="0">
              <a:solidFill>
                <a:schemeClr val="tx1"/>
              </a:solidFill>
              <a:effectLst/>
              <a:latin typeface="+mn-ea"/>
              <a:ea typeface="+mn-ea"/>
            </a:endParaRPr>
          </a:p>
        </p:txBody>
      </p:sp>
      <p:sp>
        <p:nvSpPr>
          <p:cNvPr id="1048585" name="文本框 1"/>
          <p:cNvSpPr txBox="1"/>
          <p:nvPr/>
        </p:nvSpPr>
        <p:spPr>
          <a:xfrm>
            <a:off x="2000885" y="3613785"/>
            <a:ext cx="8333105" cy="1863725"/>
          </a:xfrm>
          <a:prstGeom prst="rect">
            <a:avLst/>
          </a:prstGeom>
          <a:noFill/>
        </p:spPr>
        <p:txBody>
          <a:bodyPr wrap="square" rtlCol="0">
            <a:spAutoFit/>
          </a:bodyPr>
          <a:lstStyle/>
          <a:p>
            <a:pPr algn="l"/>
            <a:r>
              <a:rPr lang="zh-CN" altLang="en-US" dirty="0">
                <a:solidFill>
                  <a:schemeClr val="tx1"/>
                </a:solidFill>
                <a:effectLst/>
                <a:latin typeface="+mn-ea"/>
                <a:ea typeface="+mn-ea"/>
                <a:cs typeface="+mj-ea"/>
              </a:rPr>
              <a:t>姓名</a:t>
            </a:r>
            <a:r>
              <a:rPr lang="zh-CN" altLang="en-US" dirty="0" smtClean="0">
                <a:solidFill>
                  <a:schemeClr val="tx1"/>
                </a:solidFill>
                <a:effectLst/>
                <a:latin typeface="+mn-ea"/>
                <a:ea typeface="+mn-ea"/>
                <a:cs typeface="+mj-ea"/>
              </a:rPr>
              <a:t>：陶志远</a:t>
            </a:r>
            <a:endParaRPr lang="zh-CN" altLang="en-US" dirty="0" smtClean="0">
              <a:solidFill>
                <a:schemeClr val="tx1"/>
              </a:solidFill>
              <a:effectLst/>
              <a:latin typeface="+mn-ea"/>
              <a:ea typeface="+mn-ea"/>
              <a:cs typeface="+mj-ea"/>
            </a:endParaRPr>
          </a:p>
          <a:p>
            <a:pPr algn="l"/>
            <a:r>
              <a:rPr lang="zh-CN" altLang="en-US" dirty="0" smtClean="0">
                <a:solidFill>
                  <a:schemeClr val="tx1"/>
                </a:solidFill>
                <a:effectLst/>
                <a:latin typeface="+mn-ea"/>
                <a:ea typeface="+mn-ea"/>
                <a:cs typeface="+mj-ea"/>
              </a:rPr>
              <a:t>班级：</a:t>
            </a:r>
            <a:r>
              <a:rPr lang="en-US" altLang="zh-CN" dirty="0" smtClean="0">
                <a:solidFill>
                  <a:schemeClr val="tx1"/>
                </a:solidFill>
                <a:effectLst/>
                <a:latin typeface="+mn-ea"/>
                <a:ea typeface="+mn-ea"/>
                <a:cs typeface="+mj-ea"/>
              </a:rPr>
              <a:t>BSP1-1</a:t>
            </a:r>
            <a:r>
              <a:rPr lang="zh-CN" altLang="en-US" dirty="0" smtClean="0">
                <a:solidFill>
                  <a:schemeClr val="tx1"/>
                </a:solidFill>
                <a:effectLst/>
                <a:latin typeface="+mn-ea"/>
                <a:ea typeface="+mn-ea"/>
                <a:cs typeface="+mj-ea"/>
              </a:rPr>
              <a:t>组</a:t>
            </a:r>
            <a:endParaRPr lang="zh-CN" altLang="en-US" dirty="0" smtClean="0">
              <a:solidFill>
                <a:schemeClr val="tx1"/>
              </a:solidFill>
              <a:effectLst/>
              <a:latin typeface="+mn-ea"/>
              <a:ea typeface="+mn-ea"/>
              <a:cs typeface="+mj-ea"/>
            </a:endParaRPr>
          </a:p>
          <a:p>
            <a:pPr algn="l"/>
            <a:r>
              <a:rPr lang="zh-CN" altLang="en-US" dirty="0" smtClean="0">
                <a:solidFill>
                  <a:schemeClr val="tx1"/>
                </a:solidFill>
                <a:effectLst/>
                <a:latin typeface="+mn-ea"/>
                <a:ea typeface="+mn-ea"/>
                <a:cs typeface="+mj-ea"/>
              </a:rPr>
              <a:t>班主任：曹倩倩</a:t>
            </a:r>
            <a:endParaRPr lang="en-US" altLang="zh-CN" dirty="0" smtClean="0">
              <a:solidFill>
                <a:schemeClr val="tx1"/>
              </a:solidFill>
              <a:effectLst/>
              <a:latin typeface="+mn-ea"/>
              <a:ea typeface="+mn-ea"/>
              <a:cs typeface="+mj-ea"/>
            </a:endParaRPr>
          </a:p>
          <a:p>
            <a:pPr algn="l"/>
            <a:r>
              <a:rPr lang="zh-CN" altLang="en-US" dirty="0" smtClean="0">
                <a:solidFill>
                  <a:schemeClr val="tx1"/>
                </a:solidFill>
                <a:effectLst/>
                <a:latin typeface="+mn-ea"/>
                <a:ea typeface="+mn-ea"/>
                <a:cs typeface="+mj-ea"/>
              </a:rPr>
              <a:t>讲师：许伟</a:t>
            </a:r>
            <a:endParaRPr lang="zh-CN" altLang="en-US" dirty="0" smtClean="0">
              <a:solidFill>
                <a:schemeClr val="tx1"/>
              </a:solidFill>
              <a:effectLst/>
              <a:latin typeface="+mn-ea"/>
              <a:ea typeface="+mn-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1839" y="321360"/>
            <a:ext cx="9609043" cy="720000"/>
          </a:xfrm>
        </p:spPr>
        <p:txBody>
          <a:bodyPr>
            <a:normAutofit fontScale="90000"/>
          </a:bodyPr>
          <a:p>
            <a:r>
              <a:rPr lang="zh-CN">
                <a:latin typeface="+mn-ea"/>
                <a:ea typeface="+mn-ea"/>
                <a:sym typeface="+mn-ea"/>
              </a:rPr>
              <a:t>二、实操命令汇总（越详细越好）</a:t>
            </a:r>
            <a:br>
              <a:rPr lang="zh-CN" altLang="en-US" dirty="0">
                <a:latin typeface="+mn-ea"/>
                <a:ea typeface="+mn-ea"/>
              </a:rPr>
            </a:br>
            <a:endParaRPr lang="zh-CN" altLang="en-US"/>
          </a:p>
        </p:txBody>
      </p:sp>
      <p:sp>
        <p:nvSpPr>
          <p:cNvPr id="5" name="内容占位符 4"/>
          <p:cNvSpPr/>
          <p:nvPr>
            <p:ph idx="1"/>
          </p:nvPr>
        </p:nvSpPr>
        <p:spPr/>
        <p:txBody>
          <a:bodyPr/>
          <a:p>
            <a:endParaRPr lang="zh-CN" altLang="en-US"/>
          </a:p>
        </p:txBody>
      </p:sp>
      <p:graphicFrame>
        <p:nvGraphicFramePr>
          <p:cNvPr id="6" name="表格 5"/>
          <p:cNvGraphicFramePr/>
          <p:nvPr>
            <p:custDataLst>
              <p:tags r:id="rId1"/>
            </p:custDataLst>
          </p:nvPr>
        </p:nvGraphicFramePr>
        <p:xfrm>
          <a:off x="287020" y="692785"/>
          <a:ext cx="11617960" cy="5939155"/>
        </p:xfrm>
        <a:graphic>
          <a:graphicData uri="http://schemas.openxmlformats.org/drawingml/2006/table">
            <a:tbl>
              <a:tblPr firstRow="1" bandRow="1">
                <a:tableStyleId>{5C22544A-7EE6-4342-B048-85BDC9FD1C3A}</a:tableStyleId>
              </a:tblPr>
              <a:tblGrid>
                <a:gridCol w="710565"/>
                <a:gridCol w="4272280"/>
                <a:gridCol w="3446145"/>
                <a:gridCol w="865378"/>
                <a:gridCol w="2323592"/>
              </a:tblGrid>
              <a:tr h="398145">
                <a:tc>
                  <a:txBody>
                    <a:bodyPr/>
                    <a:p>
                      <a:pPr>
                        <a:buNone/>
                      </a:pPr>
                      <a:r>
                        <a:rPr lang="zh-CN" altLang="en-US"/>
                        <a:t>序列</a:t>
                      </a:r>
                      <a:endParaRPr lang="zh-CN" altLang="en-US"/>
                    </a:p>
                  </a:txBody>
                  <a:tcPr/>
                </a:tc>
                <a:tc>
                  <a:txBody>
                    <a:bodyPr/>
                    <a:p>
                      <a:pPr>
                        <a:buNone/>
                      </a:pPr>
                      <a:r>
                        <a:rPr lang="zh-CN" altLang="en-US"/>
                        <a:t>命令</a:t>
                      </a:r>
                      <a:endParaRPr lang="zh-CN" altLang="en-US"/>
                    </a:p>
                  </a:txBody>
                  <a:tcPr/>
                </a:tc>
                <a:tc>
                  <a:txBody>
                    <a:bodyPr/>
                    <a:p>
                      <a:pPr>
                        <a:buNone/>
                      </a:pPr>
                      <a:r>
                        <a:rPr lang="zh-CN" altLang="en-US"/>
                        <a:t>功能</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640080">
                <a:tc>
                  <a:txBody>
                    <a:bodyPr/>
                    <a:p>
                      <a:pPr>
                        <a:buNone/>
                      </a:pPr>
                      <a:r>
                        <a:rPr lang="en-US" altLang="zh-CN"/>
                        <a:t>53</a:t>
                      </a:r>
                      <a:endParaRPr lang="en-US" altLang="zh-CN"/>
                    </a:p>
                  </a:txBody>
                  <a:tcPr/>
                </a:tc>
                <a:tc>
                  <a:txBody>
                    <a:bodyPr/>
                    <a:p>
                      <a:pPr>
                        <a:buNone/>
                      </a:pPr>
                      <a:r>
                        <a:rPr lang="en-US" altLang="zh-CN" sz="1800">
                          <a:sym typeface="+mn-ea"/>
                        </a:rPr>
                        <a:t>mmm hardware/interfaces/myvivrator/1.0/default</a:t>
                      </a:r>
                      <a:endParaRPr lang="en-US" altLang="zh-CN"/>
                    </a:p>
                  </a:txBody>
                  <a:tcPr/>
                </a:tc>
                <a:tc>
                  <a:txBody>
                    <a:bodyPr/>
                    <a:p>
                      <a:pPr>
                        <a:buNone/>
                      </a:pPr>
                      <a:r>
                        <a:rPr lang="zh-CN" altLang="en-US" sz="1800" dirty="0">
                          <a:latin typeface="+mn-ea"/>
                          <a:sym typeface="+mn-ea"/>
                        </a:rPr>
                        <a:t>编译</a:t>
                      </a:r>
                      <a:endParaRPr lang="zh-CN" altLang="en-US"/>
                    </a:p>
                  </a:txBody>
                  <a:tcPr/>
                </a:tc>
                <a:tc>
                  <a:txBody>
                    <a:bodyPr/>
                    <a:p>
                      <a:pPr>
                        <a:buNone/>
                      </a:pPr>
                      <a:r>
                        <a:rPr lang="zh-CN" altLang="en-US"/>
                        <a:t>良好</a:t>
                      </a:r>
                      <a:endParaRPr lang="zh-CN" altLang="en-US"/>
                    </a:p>
                  </a:txBody>
                  <a:tcPr/>
                </a:tc>
                <a:tc>
                  <a:txBody>
                    <a:bodyPr/>
                    <a:p>
                      <a:pPr>
                        <a:buNone/>
                      </a:pPr>
                      <a:r>
                        <a:rPr lang="en-US" altLang="zh-CN" sz="1800">
                          <a:sym typeface="+mn-ea"/>
                        </a:rPr>
                        <a:t>mmm</a:t>
                      </a:r>
                      <a:r>
                        <a:rPr lang="zh-CN" altLang="en-US" sz="1800">
                          <a:sym typeface="+mn-ea"/>
                        </a:rPr>
                        <a:t>等几个编译命令使用较少，仍需熟练掌握</a:t>
                      </a:r>
                      <a:endParaRPr lang="en-US" altLang="zh-CN"/>
                    </a:p>
                  </a:txBody>
                  <a:tcPr/>
                </a:tc>
              </a:tr>
              <a:tr h="398145">
                <a:tc>
                  <a:txBody>
                    <a:bodyPr/>
                    <a:p>
                      <a:pPr>
                        <a:buNone/>
                      </a:pPr>
                      <a:r>
                        <a:rPr lang="en-US" altLang="zh-CN"/>
                        <a:t>54</a:t>
                      </a:r>
                      <a:endParaRPr lang="en-US" altLang="zh-CN"/>
                    </a:p>
                  </a:txBody>
                  <a:tcPr/>
                </a:tc>
                <a:tc>
                  <a:txBody>
                    <a:bodyPr/>
                    <a:p>
                      <a:pPr>
                        <a:buNone/>
                      </a:pPr>
                      <a:r>
                        <a:rPr lang="en-US" altLang="zh-CN"/>
                        <a:t>source build/envsetup.sh</a:t>
                      </a:r>
                      <a:endParaRPr lang="en-US" altLang="zh-CN"/>
                    </a:p>
                  </a:txBody>
                  <a:tcPr/>
                </a:tc>
                <a:tc>
                  <a:txBody>
                    <a:bodyPr/>
                    <a:p>
                      <a:pPr>
                        <a:buNone/>
                      </a:pPr>
                      <a:r>
                        <a:rPr lang="zh-CN" altLang="en-US"/>
                        <a:t>执行脚本编译系统</a:t>
                      </a:r>
                      <a:endParaRPr lang="en-US" altLang="zh-CN"/>
                    </a:p>
                  </a:txBody>
                  <a:tcPr/>
                </a:tc>
                <a:tc>
                  <a:txBody>
                    <a:bodyPr/>
                    <a:p>
                      <a:pPr>
                        <a:buNone/>
                      </a:pPr>
                      <a:r>
                        <a:rPr lang="zh-CN" altLang="en-US"/>
                        <a:t>良好</a:t>
                      </a:r>
                      <a:endParaRPr lang="zh-CN" altLang="en-US"/>
                    </a:p>
                  </a:txBody>
                  <a:tcPr/>
                </a:tc>
                <a:tc>
                  <a:txBody>
                    <a:bodyPr/>
                    <a:p>
                      <a:pPr>
                        <a:buNone/>
                      </a:pPr>
                      <a:endParaRPr lang="zh-CN" altLang="en-US"/>
                    </a:p>
                  </a:txBody>
                  <a:tcPr/>
                </a:tc>
              </a:tr>
              <a:tr h="398780">
                <a:tc>
                  <a:txBody>
                    <a:bodyPr/>
                    <a:p>
                      <a:pPr>
                        <a:buNone/>
                      </a:pPr>
                      <a:r>
                        <a:rPr lang="en-US" altLang="zh-CN"/>
                        <a:t>55</a:t>
                      </a:r>
                      <a:endParaRPr lang="en-US" altLang="zh-CN"/>
                    </a:p>
                  </a:txBody>
                  <a:tcPr/>
                </a:tc>
                <a:tc>
                  <a:txBody>
                    <a:bodyPr/>
                    <a:p>
                      <a:pPr>
                        <a:buNone/>
                      </a:pPr>
                      <a:r>
                        <a:rPr lang="en-US" altLang="zh-CN"/>
                        <a:t>lunch 96</a:t>
                      </a:r>
                      <a:endParaRPr lang="en-US" altLang="zh-CN"/>
                    </a:p>
                  </a:txBody>
                  <a:tcPr/>
                </a:tc>
                <a:tc>
                  <a:txBody>
                    <a:bodyPr/>
                    <a:p>
                      <a:pPr>
                        <a:buNone/>
                      </a:pPr>
                      <a:r>
                        <a:rPr lang="zh-CN" altLang="en-US"/>
                        <a:t>选择产品</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145">
                <a:tc>
                  <a:txBody>
                    <a:bodyPr/>
                    <a:p>
                      <a:pPr>
                        <a:buNone/>
                      </a:pPr>
                      <a:r>
                        <a:rPr lang="en-US" altLang="zh-CN"/>
                        <a:t>56</a:t>
                      </a:r>
                      <a:endParaRPr lang="en-US" altLang="zh-CN"/>
                    </a:p>
                  </a:txBody>
                  <a:tcPr/>
                </a:tc>
                <a:tc>
                  <a:txBody>
                    <a:bodyPr/>
                    <a:p>
                      <a:pPr>
                        <a:buNone/>
                      </a:pPr>
                      <a:r>
                        <a:rPr lang="en-US" altLang="zh-CN"/>
                        <a:t>make mrproper</a:t>
                      </a:r>
                      <a:endParaRPr lang="en-US" altLang="zh-CN"/>
                    </a:p>
                  </a:txBody>
                  <a:tcPr/>
                </a:tc>
                <a:tc>
                  <a:txBody>
                    <a:bodyPr/>
                    <a:p>
                      <a:pPr>
                        <a:buNone/>
                      </a:pPr>
                      <a:r>
                        <a:rPr lang="zh-CN" altLang="en-US"/>
                        <a:t>清理旧的编译生成的文件及其他配置等文件</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57</a:t>
                      </a:r>
                      <a:endParaRPr lang="en-US" altLang="zh-CN"/>
                    </a:p>
                  </a:txBody>
                  <a:tcPr/>
                </a:tc>
                <a:tc>
                  <a:txBody>
                    <a:bodyPr/>
                    <a:p>
                      <a:pPr>
                        <a:buNone/>
                      </a:pPr>
                      <a:r>
                        <a:rPr lang="en-US" altLang="zh-CN"/>
                        <a:t>make bootimage</a:t>
                      </a:r>
                      <a:endParaRPr lang="en-US" altLang="zh-CN"/>
                    </a:p>
                  </a:txBody>
                  <a:tcPr/>
                </a:tc>
                <a:tc>
                  <a:txBody>
                    <a:bodyPr/>
                    <a:p>
                      <a:pPr>
                        <a:buNone/>
                      </a:pPr>
                      <a:r>
                        <a:rPr lang="zh-CN" altLang="en-US"/>
                        <a:t>编译生成</a:t>
                      </a:r>
                      <a:r>
                        <a:rPr lang="en-US" altLang="zh-CN"/>
                        <a:t>boot.img</a:t>
                      </a:r>
                      <a:endParaRPr lang="en-US" altLang="zh-CN"/>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标题 1"/>
          <p:cNvSpPr>
            <a:spLocks noGrp="1"/>
          </p:cNvSpPr>
          <p:nvPr>
            <p:ph type="title"/>
          </p:nvPr>
        </p:nvSpPr>
        <p:spPr/>
        <p:txBody>
          <a:bodyPr/>
          <a:lstStyle/>
          <a:p>
            <a:r>
              <a:rPr lang="zh-CN" altLang="en-US" dirty="0" smtClean="0"/>
              <a:t>三、实操项目难点及</a:t>
            </a:r>
            <a:r>
              <a:rPr lang="zh-CN" altLang="en-US" dirty="0"/>
              <a:t>解决方案</a:t>
            </a:r>
            <a:endParaRPr lang="zh-CN" altLang="en-US" dirty="0"/>
          </a:p>
        </p:txBody>
      </p:sp>
      <p:sp>
        <p:nvSpPr>
          <p:cNvPr id="1048667" name="内容占位符 2"/>
          <p:cNvSpPr>
            <a:spLocks noGrp="1"/>
          </p:cNvSpPr>
          <p:nvPr>
            <p:ph idx="1"/>
          </p:nvPr>
        </p:nvSpPr>
        <p:spPr/>
        <p:txBody>
          <a:bodyPr>
            <a:noAutofit/>
          </a:bodyPr>
          <a:lstStyle/>
          <a:p>
            <a:pPr marL="0" indent="0">
              <a:buNone/>
            </a:pPr>
            <a:endParaRPr lang="en-US" altLang="zh-CN" sz="2800" dirty="0" smtClean="0">
              <a:latin typeface="+mn-ea"/>
              <a:ea typeface="+mn-ea"/>
            </a:endParaRPr>
          </a:p>
          <a:p>
            <a:r>
              <a:rPr dirty="0">
                <a:latin typeface="+mn-ea"/>
                <a:ea typeface="+mn-ea"/>
                <a:sym typeface="+mn-ea"/>
              </a:rPr>
              <a:t>代码拉取与提交推送失败。需要同时配置西安和武汉两个地方的</a:t>
            </a:r>
            <a:r>
              <a:rPr lang="en-US" altLang="zh-CN" dirty="0">
                <a:latin typeface="+mn-ea"/>
                <a:ea typeface="+mn-ea"/>
                <a:sym typeface="+mn-ea"/>
              </a:rPr>
              <a:t>ip</a:t>
            </a:r>
            <a:r>
              <a:rPr dirty="0">
                <a:latin typeface="+mn-ea"/>
                <a:ea typeface="+mn-ea"/>
                <a:sym typeface="+mn-ea"/>
              </a:rPr>
              <a:t>才可以正常</a:t>
            </a:r>
            <a:r>
              <a:rPr lang="en-US" altLang="zh-CN" dirty="0">
                <a:latin typeface="+mn-ea"/>
                <a:ea typeface="+mn-ea"/>
                <a:sym typeface="+mn-ea"/>
              </a:rPr>
              <a:t>push</a:t>
            </a:r>
            <a:r>
              <a:rPr dirty="0">
                <a:latin typeface="+mn-ea"/>
                <a:ea typeface="+mn-ea"/>
                <a:sym typeface="+mn-ea"/>
              </a:rPr>
              <a:t>。</a:t>
            </a:r>
            <a:endParaRPr dirty="0">
              <a:latin typeface="+mn-ea"/>
              <a:ea typeface="+mn-ea"/>
              <a:sym typeface="+mn-ea"/>
            </a:endParaRPr>
          </a:p>
          <a:p>
            <a:r>
              <a:rPr dirty="0">
                <a:latin typeface="+mn-ea"/>
                <a:ea typeface="+mn-ea"/>
                <a:sym typeface="+mn-ea"/>
              </a:rPr>
              <a:t>代码提交后追加修改。尽量多熟悉</a:t>
            </a:r>
            <a:r>
              <a:rPr lang="en-US" altLang="zh-CN" dirty="0">
                <a:latin typeface="+mn-ea"/>
                <a:ea typeface="+mn-ea"/>
                <a:sym typeface="+mn-ea"/>
              </a:rPr>
              <a:t>git commit --amend</a:t>
            </a:r>
            <a:r>
              <a:rPr dirty="0">
                <a:latin typeface="+mn-ea"/>
                <a:ea typeface="+mn-ea"/>
                <a:sym typeface="+mn-ea"/>
              </a:rPr>
              <a:t>操作，少在</a:t>
            </a:r>
            <a:r>
              <a:rPr lang="en-US" altLang="zh-CN" dirty="0">
                <a:latin typeface="+mn-ea"/>
                <a:ea typeface="+mn-ea"/>
                <a:sym typeface="+mn-ea"/>
              </a:rPr>
              <a:t>Gerrit</a:t>
            </a:r>
            <a:r>
              <a:rPr dirty="0">
                <a:latin typeface="+mn-ea"/>
                <a:ea typeface="+mn-ea"/>
                <a:sym typeface="+mn-ea"/>
              </a:rPr>
              <a:t>可视化界面上操作，练习自己的</a:t>
            </a:r>
            <a:r>
              <a:rPr lang="en-US" altLang="zh-CN" dirty="0">
                <a:latin typeface="+mn-ea"/>
                <a:ea typeface="+mn-ea"/>
                <a:sym typeface="+mn-ea"/>
              </a:rPr>
              <a:t>git</a:t>
            </a:r>
            <a:r>
              <a:rPr dirty="0">
                <a:latin typeface="+mn-ea"/>
                <a:ea typeface="+mn-ea"/>
                <a:sym typeface="+mn-ea"/>
              </a:rPr>
              <a:t>命令使用。</a:t>
            </a:r>
            <a:endParaRPr dirty="0">
              <a:latin typeface="+mn-ea"/>
              <a:ea typeface="+mn-ea"/>
              <a:sym typeface="+mn-ea"/>
            </a:endParaRPr>
          </a:p>
          <a:p>
            <a:r>
              <a:rPr lang="en-US" altLang="zh-CN" dirty="0">
                <a:latin typeface="+mn-ea"/>
                <a:ea typeface="+mn-ea"/>
                <a:sym typeface="+mn-ea"/>
              </a:rPr>
              <a:t>FTP</a:t>
            </a:r>
            <a:r>
              <a:rPr dirty="0">
                <a:latin typeface="+mn-ea"/>
                <a:ea typeface="+mn-ea"/>
                <a:sym typeface="+mn-ea"/>
              </a:rPr>
              <a:t>文件下载与上传文件时需要注意本地文件名要和服务器文件名保持一致。</a:t>
            </a:r>
            <a:endParaRPr dirty="0">
              <a:latin typeface="+mn-ea"/>
              <a:ea typeface="+mn-ea"/>
              <a:sym typeface="+mn-ea"/>
            </a:endParaRPr>
          </a:p>
          <a:p>
            <a:r>
              <a:rPr dirty="0">
                <a:latin typeface="+mn-ea"/>
                <a:ea typeface="+mn-ea"/>
                <a:sym typeface="+mn-ea"/>
              </a:rPr>
              <a:t>编译失败。确保不是几个模块同时编译以及不是多人同时编译，再确认执行命令的路径和代码是否正确。</a:t>
            </a:r>
            <a:endParaRPr dirty="0">
              <a:latin typeface="+mn-ea"/>
              <a:ea typeface="+mn-ea"/>
              <a:sym typeface="+mn-ea"/>
            </a:endParaRPr>
          </a:p>
          <a:p>
            <a:r>
              <a:rPr dirty="0">
                <a:latin typeface="+mn-ea"/>
                <a:ea typeface="+mn-ea"/>
                <a:sym typeface="+mn-ea"/>
              </a:rPr>
              <a:t>刷机相关的命令比较多，需要了解每个命令的具体含义并区分每个命令</a:t>
            </a:r>
            <a:endParaRPr lang="en-US" altLang="zh-CN" dirty="0">
              <a:latin typeface="+mn-ea"/>
              <a:ea typeface="+mn-ea"/>
              <a:sym typeface="+mn-ea"/>
            </a:endParaRPr>
          </a:p>
          <a:p>
            <a:r>
              <a:rPr lang="en-US" altLang="zh-CN" dirty="0">
                <a:latin typeface="+mn-ea"/>
                <a:ea typeface="+mn-ea"/>
                <a:sym typeface="+mn-ea"/>
              </a:rPr>
              <a:t>DTS</a:t>
            </a:r>
            <a:r>
              <a:rPr dirty="0">
                <a:latin typeface="+mn-ea"/>
                <a:ea typeface="+mn-ea"/>
                <a:sym typeface="+mn-ea"/>
              </a:rPr>
              <a:t>设备树实验</a:t>
            </a:r>
            <a:r>
              <a:rPr lang="en-US" altLang="zh-CN" dirty="0">
                <a:latin typeface="+mn-ea"/>
                <a:ea typeface="+mn-ea"/>
                <a:sym typeface="+mn-ea"/>
              </a:rPr>
              <a:t>img</a:t>
            </a:r>
            <a:r>
              <a:rPr dirty="0">
                <a:latin typeface="+mn-ea"/>
                <a:ea typeface="+mn-ea"/>
                <a:sym typeface="+mn-ea"/>
              </a:rPr>
              <a:t>文件编译失败。仔细检查</a:t>
            </a:r>
            <a:r>
              <a:rPr lang="en-US" altLang="zh-CN" dirty="0">
                <a:latin typeface="+mn-ea"/>
                <a:ea typeface="+mn-ea"/>
                <a:sym typeface="+mn-ea"/>
              </a:rPr>
              <a:t>DTS</a:t>
            </a:r>
            <a:r>
              <a:rPr dirty="0">
                <a:latin typeface="+mn-ea"/>
                <a:ea typeface="+mn-ea"/>
                <a:sym typeface="+mn-ea"/>
              </a:rPr>
              <a:t>配置、驱动代码等文件再尝试重新执行。</a:t>
            </a:r>
            <a:endParaRPr dirty="0">
              <a:latin typeface="+mn-ea"/>
              <a:ea typeface="+mn-ea"/>
              <a:sym typeface="+mn-ea"/>
            </a:endParaRPr>
          </a:p>
          <a:p>
            <a:r>
              <a:rPr dirty="0">
                <a:latin typeface="+mn-ea"/>
                <a:ea typeface="+mn-ea"/>
                <a:sym typeface="+mn-ea"/>
              </a:rPr>
              <a:t>手机刷机失败。首先检查</a:t>
            </a:r>
            <a:r>
              <a:rPr lang="en-US" altLang="zh-CN" dirty="0">
                <a:latin typeface="+mn-ea"/>
                <a:ea typeface="+mn-ea"/>
                <a:sym typeface="+mn-ea"/>
              </a:rPr>
              <a:t>img</a:t>
            </a:r>
            <a:r>
              <a:rPr dirty="0">
                <a:latin typeface="+mn-ea"/>
                <a:ea typeface="+mn-ea"/>
                <a:sym typeface="+mn-ea"/>
              </a:rPr>
              <a:t>文件是否是最新的，有可能因为路径问题导致</a:t>
            </a:r>
            <a:r>
              <a:rPr lang="en-US" altLang="zh-CN" dirty="0">
                <a:latin typeface="+mn-ea"/>
                <a:ea typeface="+mn-ea"/>
                <a:sym typeface="+mn-ea"/>
              </a:rPr>
              <a:t>img</a:t>
            </a:r>
            <a:r>
              <a:rPr dirty="0">
                <a:latin typeface="+mn-ea"/>
                <a:ea typeface="+mn-ea"/>
                <a:sym typeface="+mn-ea"/>
              </a:rPr>
              <a:t>文件不是编译得到的文件，然后检查配置问题，其次需要检查驱动代码是否完全编写正确。</a:t>
            </a:r>
            <a:endParaRPr dirty="0">
              <a:latin typeface="+mn-ea"/>
              <a:ea typeface="+mn-ea"/>
              <a:sym typeface="+mn-ea"/>
            </a:endParaRPr>
          </a:p>
          <a:p>
            <a:r>
              <a:rPr lang="en-US" altLang="zh-CN" dirty="0">
                <a:latin typeface="+mn-ea"/>
                <a:ea typeface="+mn-ea"/>
                <a:sym typeface="+mn-ea"/>
              </a:rPr>
              <a:t>input</a:t>
            </a:r>
            <a:r>
              <a:rPr dirty="0">
                <a:latin typeface="+mn-ea"/>
                <a:ea typeface="+mn-ea"/>
                <a:sym typeface="+mn-ea"/>
              </a:rPr>
              <a:t>子系统实验。双系统需要关闭</a:t>
            </a:r>
            <a:r>
              <a:rPr lang="en-US" altLang="zh-CN" dirty="0">
                <a:latin typeface="+mn-ea"/>
                <a:ea typeface="+mn-ea"/>
                <a:sym typeface="+mn-ea"/>
              </a:rPr>
              <a:t>Search Boot</a:t>
            </a:r>
            <a:r>
              <a:rPr dirty="0">
                <a:latin typeface="+mn-ea"/>
                <a:ea typeface="+mn-ea"/>
                <a:sym typeface="+mn-ea"/>
              </a:rPr>
              <a:t>模式后才能成功进行</a:t>
            </a:r>
            <a:r>
              <a:rPr lang="en-US" altLang="zh-CN" dirty="0">
                <a:latin typeface="+mn-ea"/>
                <a:ea typeface="+mn-ea"/>
                <a:sym typeface="+mn-ea"/>
              </a:rPr>
              <a:t>insmod</a:t>
            </a:r>
            <a:r>
              <a:rPr dirty="0">
                <a:latin typeface="+mn-ea"/>
                <a:ea typeface="+mn-ea"/>
                <a:sym typeface="+mn-ea"/>
              </a:rPr>
              <a:t>操作。</a:t>
            </a:r>
            <a:endParaRPr dirty="0">
              <a:latin typeface="+mn-ea"/>
              <a:ea typeface="+mn-ea"/>
              <a:sym typeface="+mn-ea"/>
            </a:endParaRPr>
          </a:p>
          <a:p>
            <a:endParaRPr dirty="0">
              <a:latin typeface="+mn-ea"/>
              <a:ea typeface="+mn-ea"/>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1"/>
          <p:cNvSpPr>
            <a:spLocks noGrp="1"/>
          </p:cNvSpPr>
          <p:nvPr>
            <p:ph type="title"/>
          </p:nvPr>
        </p:nvSpPr>
        <p:spPr/>
        <p:txBody>
          <a:bodyPr/>
          <a:lstStyle/>
          <a:p>
            <a:r>
              <a:rPr lang="zh-CN" altLang="en-US" dirty="0" smtClean="0">
                <a:latin typeface="+mn-ea"/>
                <a:ea typeface="+mn-ea"/>
              </a:rPr>
              <a:t>四、学习感受</a:t>
            </a:r>
            <a:endParaRPr lang="zh-CN" altLang="en-US" dirty="0">
              <a:latin typeface="+mn-ea"/>
              <a:ea typeface="+mn-ea"/>
            </a:endParaRPr>
          </a:p>
        </p:txBody>
      </p:sp>
      <p:sp>
        <p:nvSpPr>
          <p:cNvPr id="2" name="内容占位符 1"/>
          <p:cNvSpPr/>
          <p:nvPr>
            <p:ph idx="1"/>
          </p:nvPr>
        </p:nvSpPr>
        <p:spPr/>
        <p:txBody>
          <a:bodyPr/>
          <a:p>
            <a:r>
              <a:t>团队合作的重要性</a:t>
            </a:r>
          </a:p>
          <a:p>
            <a:pPr lvl="1"/>
            <a:r>
              <a:rPr lang="zh-CN" altLang="en-US"/>
              <a:t>基本上每次实验都会有报错，但是团队通过开会议的方式一起找错误可以很快定位到错误在哪里。</a:t>
            </a:r>
            <a:endParaRPr lang="zh-CN" altLang="en-US"/>
          </a:p>
          <a:p>
            <a:pPr lvl="1"/>
            <a:r>
              <a:rPr lang="zh-CN" altLang="en-US"/>
              <a:t>团队成员在群内积极交流和讨论问题时也可以带动我们去参与进去，提高我们的积极性。</a:t>
            </a:r>
          </a:p>
          <a:p>
            <a:r>
              <a:t>学会总结</a:t>
            </a:r>
          </a:p>
          <a:p>
            <a:pPr lvl="1"/>
            <a:r>
              <a:rPr lang="zh-CN" altLang="en-US" sz="1800"/>
              <a:t>在</a:t>
            </a:r>
            <a:r>
              <a:rPr sz="1800"/>
              <a:t>DTS</a:t>
            </a:r>
            <a:r>
              <a:rPr lang="zh-CN" altLang="en-US" sz="1800"/>
              <a:t>设备树实验中，经常由于配置问题和代码编写问题导致最终编译失败，其中很多问题都是之前所发生过的，所以在每次实验结束后或者预习时我们都应该主动总结归纳这些问题。</a:t>
            </a:r>
          </a:p>
          <a:p>
            <a:r>
              <a:t>细心，放平心态，以普通人的身份虚心学习</a:t>
            </a:r>
          </a:p>
          <a:p>
            <a:pPr lvl="1"/>
            <a:r>
              <a:rPr lang="zh-CN" altLang="en-US" sz="1800"/>
              <a:t>小组成员里大家的水平都相差不大，每个人都可能会犯错，遇到错误时需要主动向大家求助，只有在共同沟通过后才能解决问题。</a:t>
            </a:r>
          </a:p>
          <a:p>
            <a:r>
              <a:t>需要学习的东西还很多</a:t>
            </a:r>
          </a:p>
          <a:p>
            <a:pPr lvl="1"/>
            <a:r>
              <a:rPr lang="zh-CN" altLang="en-US"/>
              <a:t>在这次线上实训中，发现很多知识点都是自己从未学习和了解的，每次实验都需要时先预习实验文档才能了解实验的大致流程和实验内容。</a:t>
            </a:r>
            <a:endParaRPr lang="zh-CN" altLang="en-US"/>
          </a:p>
          <a:p>
            <a:pPr lvl="1"/>
            <a:r>
              <a:rPr lang="zh-CN" altLang="en-US"/>
              <a:t>对于</a:t>
            </a:r>
            <a:r>
              <a:t>DTS</a:t>
            </a:r>
            <a:r>
              <a:rPr lang="zh-CN" altLang="en-US"/>
              <a:t>设备树实验，很多驱动代码的函数都是自己不曾见过的，需要认认真真的在网络上搜索过后才能了解其具体作用。</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内容占位符 2"/>
          <p:cNvSpPr>
            <a:spLocks noGrp="1"/>
          </p:cNvSpPr>
          <p:nvPr>
            <p:ph idx="1"/>
          </p:nvPr>
        </p:nvSpPr>
        <p:spPr>
          <a:xfrm>
            <a:off x="399466" y="777348"/>
            <a:ext cx="11618573" cy="5449962"/>
          </a:xfrm>
        </p:spPr>
        <p:txBody>
          <a:bodyPr>
            <a:scene3d>
              <a:camera prst="orthographicFront"/>
              <a:lightRig rig="threePt" dir="t"/>
            </a:scene3d>
          </a:bodyPr>
          <a:lstStyle/>
          <a:p>
            <a:pPr marL="0" indent="0" algn="ctr">
              <a:buNone/>
            </a:pPr>
            <a:endParaRPr lang="zh-CN" altLang="en-US" sz="9600" dirty="0" smtClean="0">
              <a:effectLst/>
            </a:endParaRPr>
          </a:p>
          <a:p>
            <a:pPr marL="0" indent="0" algn="ctr">
              <a:buNone/>
            </a:pPr>
            <a:r>
              <a:rPr lang="zh-CN" altLang="en-US" sz="9600" dirty="0">
                <a:effectLst/>
              </a:rPr>
              <a:t>谢谢</a:t>
            </a:r>
            <a:r>
              <a:rPr lang="zh-CN" altLang="en-US" sz="9600" dirty="0">
                <a:effectLst/>
              </a:rPr>
              <a:t>观看</a:t>
            </a:r>
            <a:endParaRPr lang="zh-CN" altLang="en-US" sz="9600"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1999" y="287705"/>
            <a:ext cx="9609043" cy="720000"/>
          </a:xfrm>
        </p:spPr>
        <p:txBody>
          <a:bodyPr>
            <a:normAutofit fontScale="90000"/>
          </a:bodyPr>
          <a:p>
            <a:r>
              <a:rPr lang="zh-CN">
                <a:latin typeface="+mn-ea"/>
                <a:ea typeface="+mn-ea"/>
                <a:sym typeface="+mn-ea"/>
              </a:rPr>
              <a:t>一、理论</a:t>
            </a:r>
            <a:r>
              <a:rPr lang="zh-CN" smtClean="0">
                <a:latin typeface="+mn-ea"/>
                <a:ea typeface="+mn-ea"/>
                <a:sym typeface="+mn-ea"/>
              </a:rPr>
              <a:t>知识点总结（尽量转化为语言总结）</a:t>
            </a:r>
            <a:br>
              <a:rPr lang="zh-CN" altLang="en-US" dirty="0">
                <a:latin typeface="+mn-ea"/>
                <a:ea typeface="+mn-ea"/>
              </a:rPr>
            </a:br>
            <a:endParaRPr lang="zh-CN" altLang="en-US"/>
          </a:p>
        </p:txBody>
      </p:sp>
      <p:graphicFrame>
        <p:nvGraphicFramePr>
          <p:cNvPr id="4" name="内容占位符 3"/>
          <p:cNvGraphicFramePr/>
          <p:nvPr>
            <p:ph idx="1"/>
            <p:custDataLst>
              <p:tags r:id="rId1"/>
            </p:custDataLst>
          </p:nvPr>
        </p:nvGraphicFramePr>
        <p:xfrm>
          <a:off x="287020" y="692785"/>
          <a:ext cx="11617960" cy="4099560"/>
        </p:xfrm>
        <a:graphic>
          <a:graphicData uri="http://schemas.openxmlformats.org/drawingml/2006/table">
            <a:tbl>
              <a:tblPr firstRow="1" bandRow="1">
                <a:tableStyleId>{5C22544A-7EE6-4342-B048-85BDC9FD1C3A}</a:tableStyleId>
              </a:tblPr>
              <a:tblGrid>
                <a:gridCol w="710565"/>
                <a:gridCol w="2209800"/>
                <a:gridCol w="3974465"/>
                <a:gridCol w="2399665"/>
                <a:gridCol w="2323465"/>
              </a:tblGrid>
              <a:tr h="398145">
                <a:tc>
                  <a:txBody>
                    <a:bodyPr/>
                    <a:p>
                      <a:pPr>
                        <a:buNone/>
                      </a:pPr>
                      <a:r>
                        <a:rPr lang="zh-CN" altLang="en-US"/>
                        <a:t>序列</a:t>
                      </a:r>
                      <a:endParaRPr lang="zh-CN" altLang="en-US"/>
                    </a:p>
                  </a:txBody>
                  <a:tcPr/>
                </a:tc>
                <a:tc>
                  <a:txBody>
                    <a:bodyPr/>
                    <a:p>
                      <a:pPr>
                        <a:buNone/>
                      </a:pPr>
                      <a:r>
                        <a:rPr lang="zh-CN" altLang="en-US"/>
                        <a:t>知识点</a:t>
                      </a:r>
                      <a:endParaRPr lang="zh-CN" altLang="en-US"/>
                    </a:p>
                  </a:txBody>
                  <a:tcPr/>
                </a:tc>
                <a:tc>
                  <a:txBody>
                    <a:bodyPr/>
                    <a:p>
                      <a:pPr>
                        <a:buNone/>
                      </a:pPr>
                      <a:r>
                        <a:rPr lang="zh-CN" altLang="en-US"/>
                        <a:t>学习内容</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669925">
                <a:tc>
                  <a:txBody>
                    <a:bodyPr/>
                    <a:p>
                      <a:pPr>
                        <a:buNone/>
                      </a:pPr>
                      <a:r>
                        <a:rPr lang="en-US" altLang="zh-CN"/>
                        <a:t>1</a:t>
                      </a:r>
                      <a:endParaRPr lang="en-US" altLang="zh-CN"/>
                    </a:p>
                  </a:txBody>
                  <a:tcPr/>
                </a:tc>
                <a:tc>
                  <a:txBody>
                    <a:bodyPr/>
                    <a:p>
                      <a:pPr>
                        <a:buNone/>
                      </a:pPr>
                      <a:r>
                        <a:rPr lang="zh-CN"/>
                        <a:t>工作站配置</a:t>
                      </a:r>
                      <a:endParaRPr lang="zh-CN"/>
                    </a:p>
                  </a:txBody>
                  <a:tcPr/>
                </a:tc>
                <a:tc>
                  <a:txBody>
                    <a:bodyPr/>
                    <a:p>
                      <a:pPr>
                        <a:buNone/>
                      </a:pPr>
                      <a:r>
                        <a:rPr lang="en-US" altLang="zh-CN"/>
                        <a:t>1. SSH Key</a:t>
                      </a:r>
                      <a:r>
                        <a:rPr lang="zh-CN" altLang="en-US"/>
                        <a:t>配置（输入命令初始化</a:t>
                      </a:r>
                      <a:r>
                        <a:rPr lang="en-US" altLang="zh-CN"/>
                        <a:t>.ssh</a:t>
                      </a:r>
                      <a:r>
                        <a:rPr lang="zh-CN" altLang="en-US"/>
                        <a:t>文件夹，包含</a:t>
                      </a:r>
                      <a:r>
                        <a:rPr lang="en-US" altLang="zh-CN"/>
                        <a:t>rsa_id</a:t>
                      </a:r>
                      <a:r>
                        <a:rPr lang="zh-CN" altLang="en-US"/>
                        <a:t>和</a:t>
                      </a:r>
                      <a:r>
                        <a:rPr lang="en-US" altLang="zh-CN"/>
                        <a:t>rsa_id.pub</a:t>
                      </a:r>
                      <a:r>
                        <a:rPr lang="zh-CN" altLang="en-US"/>
                        <a:t>）</a:t>
                      </a:r>
                      <a:endParaRPr lang="zh-CN" altLang="en-US"/>
                    </a:p>
                    <a:p>
                      <a:pPr>
                        <a:buNone/>
                      </a:pPr>
                      <a:r>
                        <a:rPr lang="en-US" altLang="zh-CN"/>
                        <a:t>2. gitconfig</a:t>
                      </a:r>
                      <a:r>
                        <a:rPr lang="zh-CN" altLang="en-US"/>
                        <a:t>配置（配置好</a:t>
                      </a:r>
                      <a:r>
                        <a:rPr lang="en-US" altLang="zh-CN"/>
                        <a:t>user.name</a:t>
                      </a:r>
                      <a:r>
                        <a:rPr lang="zh-CN" altLang="en-US"/>
                        <a:t>和</a:t>
                      </a:r>
                      <a:r>
                        <a:rPr lang="en-US" altLang="zh-CN"/>
                        <a:t>email</a:t>
                      </a:r>
                      <a:r>
                        <a:rPr lang="zh-CN" altLang="en-US"/>
                        <a:t>后还需要额外添加两行配置武汉</a:t>
                      </a:r>
                      <a:r>
                        <a:rPr lang="en-US" altLang="zh-CN"/>
                        <a:t>ip</a:t>
                      </a:r>
                      <a:r>
                        <a:rPr lang="zh-CN" altLang="en-US"/>
                        <a:t>）</a:t>
                      </a:r>
                      <a:endParaRPr lang="zh-CN" altLang="en-US"/>
                    </a:p>
                    <a:p>
                      <a:pPr>
                        <a:buNone/>
                      </a:pPr>
                      <a:r>
                        <a:rPr lang="en-US" altLang="zh-CN"/>
                        <a:t>3. Gerrit</a:t>
                      </a:r>
                      <a:r>
                        <a:rPr lang="zh-CN" altLang="en-US"/>
                        <a:t>配置（将</a:t>
                      </a:r>
                      <a:r>
                        <a:rPr lang="en-US" altLang="zh-CN"/>
                        <a:t>rsa_id.pub</a:t>
                      </a:r>
                      <a:r>
                        <a:rPr lang="zh-CN" altLang="en-US"/>
                        <a:t>的内容分别拷贝到西安和武汉的</a:t>
                      </a:r>
                      <a:r>
                        <a:rPr lang="en-US" altLang="zh-CN"/>
                        <a:t>Gerrit</a:t>
                      </a:r>
                      <a:r>
                        <a:rPr lang="zh-CN" altLang="en-US"/>
                        <a:t>中）</a:t>
                      </a:r>
                      <a:endParaRPr lang="zh-CN" altLang="en-US"/>
                    </a:p>
                  </a:txBody>
                  <a:tcPr/>
                </a:tc>
                <a:tc>
                  <a:txBody>
                    <a:bodyPr/>
                    <a:p>
                      <a:pPr>
                        <a:buNone/>
                      </a:pPr>
                      <a:r>
                        <a:rPr lang="zh-CN" altLang="en-US"/>
                        <a:t>良好</a:t>
                      </a:r>
                      <a:endParaRPr lang="zh-CN" altLang="en-US"/>
                    </a:p>
                  </a:txBody>
                  <a:tcPr/>
                </a:tc>
                <a:tc>
                  <a:txBody>
                    <a:bodyPr/>
                    <a:p>
                      <a:pPr>
                        <a:buNone/>
                      </a:pPr>
                      <a:r>
                        <a:rPr lang="zh-CN" altLang="en-US"/>
                        <a:t>熟练记得命令，做到不看文档也能输入正确的命令。做到能区别西安和武汉的</a:t>
                      </a:r>
                      <a:r>
                        <a:rPr lang="en-US" altLang="zh-CN"/>
                        <a:t>ip</a:t>
                      </a:r>
                      <a:r>
                        <a:rPr lang="zh-CN" altLang="en-US"/>
                        <a:t>，并能根据不同情况配置或访问</a:t>
                      </a:r>
                      <a:r>
                        <a:rPr lang="en-US" altLang="zh-CN"/>
                        <a:t>ip</a:t>
                      </a:r>
                      <a:endParaRPr lang="en-US" altLang="zh-CN"/>
                    </a:p>
                  </a:txBody>
                  <a:tcPr/>
                </a:tc>
              </a:tr>
              <a:tr h="398145">
                <a:tc>
                  <a:txBody>
                    <a:bodyPr/>
                    <a:p>
                      <a:pPr>
                        <a:buNone/>
                      </a:pPr>
                      <a:r>
                        <a:rPr lang="en-US" altLang="zh-CN"/>
                        <a:t>2</a:t>
                      </a:r>
                      <a:endParaRPr lang="en-US" altLang="zh-CN"/>
                    </a:p>
                  </a:txBody>
                  <a:tcPr/>
                </a:tc>
                <a:tc>
                  <a:txBody>
                    <a:bodyPr/>
                    <a:p>
                      <a:pPr>
                        <a:buNone/>
                      </a:pPr>
                      <a:r>
                        <a:rPr lang="zh-CN" altLang="en-US" sz="1800">
                          <a:sym typeface="+mn-ea"/>
                        </a:rPr>
                        <a:t>代码拉取、提交等</a:t>
                      </a:r>
                      <a:r>
                        <a:rPr lang="en-US" altLang="zh-CN" sz="1800">
                          <a:sym typeface="+mn-ea"/>
                        </a:rPr>
                        <a:t>GIT</a:t>
                      </a:r>
                      <a:r>
                        <a:rPr lang="zh-CN" altLang="en-US" sz="1800">
                          <a:sym typeface="+mn-ea"/>
                        </a:rPr>
                        <a:t>操作</a:t>
                      </a:r>
                      <a:endParaRPr lang="zh-CN" altLang="en-US"/>
                    </a:p>
                  </a:txBody>
                  <a:tcPr/>
                </a:tc>
                <a:tc>
                  <a:txBody>
                    <a:bodyPr/>
                    <a:p>
                      <a:pPr>
                        <a:buNone/>
                      </a:pPr>
                      <a:r>
                        <a:rPr lang="en-US" altLang="zh-CN"/>
                        <a:t>1.</a:t>
                      </a:r>
                      <a:r>
                        <a:rPr lang="zh-CN" altLang="en-US"/>
                        <a:t>基础命令操作（包括</a:t>
                      </a:r>
                      <a:r>
                        <a:rPr lang="en-US" altLang="zh-CN"/>
                        <a:t>git status, add, commit, diff, checkout, branch, pull, push...</a:t>
                      </a:r>
                      <a:r>
                        <a:rPr lang="zh-CN" altLang="en-US"/>
                        <a:t>）</a:t>
                      </a:r>
                      <a:endParaRPr lang="zh-CN" altLang="en-US"/>
                    </a:p>
                    <a:p>
                      <a:pPr>
                        <a:buNone/>
                      </a:pPr>
                      <a:r>
                        <a:rPr lang="en-US" altLang="zh-CN"/>
                        <a:t>2.</a:t>
                      </a:r>
                      <a:r>
                        <a:rPr lang="zh-CN" altLang="en-US"/>
                        <a:t>提交格式</a:t>
                      </a:r>
                      <a:r>
                        <a:rPr lang="en-US" altLang="zh-CN"/>
                        <a:t>  </a:t>
                      </a:r>
                      <a:endParaRPr lang="en-US" altLang="zh-CN"/>
                    </a:p>
                    <a:p>
                      <a:pPr>
                        <a:buNone/>
                      </a:pPr>
                      <a:r>
                        <a:rPr lang="en-US" altLang="zh-CN"/>
                        <a:t>3.Gerrit</a:t>
                      </a:r>
                      <a:r>
                        <a:rPr lang="zh-CN" altLang="en-US"/>
                        <a:t>可视化界面操作（</a:t>
                      </a:r>
                      <a:r>
                        <a:rPr lang="en-US" altLang="zh-CN"/>
                        <a:t>ABANDON, reviewers</a:t>
                      </a:r>
                      <a:r>
                        <a:rPr lang="zh-CN" altLang="en-US"/>
                        <a:t>）</a:t>
                      </a:r>
                      <a:endParaRPr lang="zh-CN" altLang="en-US"/>
                    </a:p>
                    <a:p>
                      <a:pPr>
                        <a:buNone/>
                      </a:pPr>
                      <a:r>
                        <a:rPr lang="en-US" altLang="zh-CN"/>
                        <a:t>4. </a:t>
                      </a:r>
                      <a:r>
                        <a:rPr lang="zh-CN" altLang="en-US"/>
                        <a:t>代码回退（先</a:t>
                      </a:r>
                      <a:r>
                        <a:rPr lang="en-US" altLang="zh-CN"/>
                        <a:t>Gerrit</a:t>
                      </a:r>
                      <a:r>
                        <a:rPr lang="zh-CN" altLang="en-US"/>
                        <a:t>放弃，然后本地回退，再更新仓）</a:t>
                      </a:r>
                      <a:endParaRPr lang="zh-CN" altLang="en-US"/>
                    </a:p>
                    <a:p>
                      <a:pPr>
                        <a:buNone/>
                      </a:pPr>
                      <a:r>
                        <a:rPr lang="en-US" altLang="zh-CN"/>
                        <a:t>5. </a:t>
                      </a:r>
                      <a:r>
                        <a:rPr lang="zh-CN" altLang="en-US"/>
                        <a:t>追加修改（三种方式</a:t>
                      </a:r>
                      <a:r>
                        <a:rPr lang="en-US" altLang="zh-CN"/>
                        <a:t>:git commit --amend</a:t>
                      </a:r>
                      <a:r>
                        <a:rPr lang="zh-CN" altLang="en-US"/>
                        <a:t>，</a:t>
                      </a:r>
                      <a:r>
                        <a:rPr lang="en-US" altLang="zh-CN"/>
                        <a:t>Gerrit</a:t>
                      </a:r>
                      <a:r>
                        <a:rPr lang="zh-CN" altLang="en-US"/>
                        <a:t>放弃后重新修改提交，直接在</a:t>
                      </a:r>
                      <a:r>
                        <a:rPr lang="en-US" altLang="zh-CN"/>
                        <a:t>Gerri</a:t>
                      </a:r>
                      <a:r>
                        <a:rPr lang="zh-CN" altLang="en-US"/>
                        <a:t>上修改）</a:t>
                      </a:r>
                      <a:endParaRPr lang="zh-CN" altLang="en-US"/>
                    </a:p>
                  </a:txBody>
                  <a:tcPr/>
                </a:tc>
                <a:tc>
                  <a:txBody>
                    <a:bodyPr/>
                    <a:p>
                      <a:pPr>
                        <a:buNone/>
                      </a:pPr>
                      <a:r>
                        <a:rPr lang="zh-CN" altLang="en-US"/>
                        <a:t>良好</a:t>
                      </a:r>
                      <a:endParaRPr lang="zh-CN" altLang="en-US"/>
                    </a:p>
                  </a:txBody>
                  <a:tcPr/>
                </a:tc>
                <a:tc>
                  <a:txBody>
                    <a:bodyPr/>
                    <a:p>
                      <a:pPr>
                        <a:buNone/>
                      </a:pPr>
                      <a:r>
                        <a:rPr lang="zh-CN" altLang="en-US"/>
                        <a:t>学习查看</a:t>
                      </a:r>
                      <a:r>
                        <a:rPr lang="en-US" altLang="zh-CN"/>
                        <a:t>commit id</a:t>
                      </a:r>
                      <a:r>
                        <a:rPr lang="zh-CN" altLang="en-US"/>
                        <a:t>的信息，知道是谁提交了从哪个分支提交。同时对分支的理解还不是很深，尤其是</a:t>
                      </a:r>
                      <a:r>
                        <a:rPr lang="en-US" altLang="zh-CN"/>
                        <a:t>push</a:t>
                      </a:r>
                      <a:r>
                        <a:rPr lang="zh-CN" altLang="en-US"/>
                        <a:t>时应该如果根据实际情况来书写分支名。</a:t>
                      </a:r>
                      <a:endParaRPr lang="zh-CN"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1999" y="287705"/>
            <a:ext cx="9609043" cy="720000"/>
          </a:xfrm>
        </p:spPr>
        <p:txBody>
          <a:bodyPr>
            <a:normAutofit fontScale="90000"/>
          </a:bodyPr>
          <a:p>
            <a:r>
              <a:rPr lang="zh-CN">
                <a:latin typeface="+mn-ea"/>
                <a:ea typeface="+mn-ea"/>
                <a:sym typeface="+mn-ea"/>
              </a:rPr>
              <a:t>一、理论</a:t>
            </a:r>
            <a:r>
              <a:rPr lang="zh-CN" smtClean="0">
                <a:latin typeface="+mn-ea"/>
                <a:ea typeface="+mn-ea"/>
                <a:sym typeface="+mn-ea"/>
              </a:rPr>
              <a:t>知识点总结（尽量转化为语言总结）</a:t>
            </a:r>
            <a:br>
              <a:rPr lang="zh-CN" altLang="en-US" dirty="0">
                <a:latin typeface="+mn-ea"/>
                <a:ea typeface="+mn-ea"/>
              </a:rPr>
            </a:br>
            <a:endParaRPr lang="zh-CN" altLang="en-US"/>
          </a:p>
        </p:txBody>
      </p:sp>
      <p:graphicFrame>
        <p:nvGraphicFramePr>
          <p:cNvPr id="4" name="内容占位符 3"/>
          <p:cNvGraphicFramePr/>
          <p:nvPr>
            <p:ph idx="1"/>
            <p:custDataLst>
              <p:tags r:id="rId1"/>
            </p:custDataLst>
          </p:nvPr>
        </p:nvGraphicFramePr>
        <p:xfrm>
          <a:off x="287020" y="692785"/>
          <a:ext cx="11617960" cy="6557645"/>
        </p:xfrm>
        <a:graphic>
          <a:graphicData uri="http://schemas.openxmlformats.org/drawingml/2006/table">
            <a:tbl>
              <a:tblPr firstRow="1" bandRow="1">
                <a:tableStyleId>{5C22544A-7EE6-4342-B048-85BDC9FD1C3A}</a:tableStyleId>
              </a:tblPr>
              <a:tblGrid>
                <a:gridCol w="710565"/>
                <a:gridCol w="2209800"/>
                <a:gridCol w="3974465"/>
                <a:gridCol w="1872615"/>
                <a:gridCol w="2850515"/>
              </a:tblGrid>
              <a:tr h="398145">
                <a:tc>
                  <a:txBody>
                    <a:bodyPr/>
                    <a:p>
                      <a:pPr>
                        <a:buNone/>
                      </a:pPr>
                      <a:r>
                        <a:rPr lang="zh-CN" altLang="en-US"/>
                        <a:t>序列</a:t>
                      </a:r>
                      <a:endParaRPr lang="zh-CN" altLang="en-US"/>
                    </a:p>
                  </a:txBody>
                  <a:tcPr/>
                </a:tc>
                <a:tc>
                  <a:txBody>
                    <a:bodyPr/>
                    <a:p>
                      <a:pPr>
                        <a:buNone/>
                      </a:pPr>
                      <a:r>
                        <a:rPr lang="zh-CN" altLang="en-US"/>
                        <a:t>知识点</a:t>
                      </a:r>
                      <a:endParaRPr lang="zh-CN" altLang="en-US"/>
                    </a:p>
                  </a:txBody>
                  <a:tcPr/>
                </a:tc>
                <a:tc>
                  <a:txBody>
                    <a:bodyPr/>
                    <a:p>
                      <a:pPr>
                        <a:buNone/>
                      </a:pPr>
                      <a:r>
                        <a:rPr lang="zh-CN" altLang="en-US"/>
                        <a:t>学习内容</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914400">
                <a:tc>
                  <a:txBody>
                    <a:bodyPr/>
                    <a:p>
                      <a:pPr>
                        <a:buNone/>
                      </a:pPr>
                      <a:r>
                        <a:rPr lang="en-US" altLang="zh-CN"/>
                        <a:t>3</a:t>
                      </a:r>
                      <a:endParaRPr lang="en-US" altLang="zh-CN"/>
                    </a:p>
                  </a:txBody>
                  <a:tcPr/>
                </a:tc>
                <a:tc>
                  <a:txBody>
                    <a:bodyPr/>
                    <a:p>
                      <a:pPr>
                        <a:buNone/>
                      </a:pPr>
                      <a:r>
                        <a:rPr lang="zh-CN" altLang="en-US"/>
                        <a:t>编译（整编）操作</a:t>
                      </a:r>
                      <a:endParaRPr lang="zh-CN" altLang="en-US"/>
                    </a:p>
                  </a:txBody>
                  <a:tcPr/>
                </a:tc>
                <a:tc>
                  <a:txBody>
                    <a:bodyPr/>
                    <a:p>
                      <a:pPr>
                        <a:buNone/>
                      </a:pPr>
                      <a:r>
                        <a:rPr lang="zh-CN" altLang="en-US"/>
                        <a:t>整编、单编、单进程编译（需要修改</a:t>
                      </a:r>
                      <a:r>
                        <a:rPr lang="en-US" altLang="zh-CN"/>
                        <a:t>scripts/functions.sh</a:t>
                      </a:r>
                      <a:r>
                        <a:rPr lang="zh-CN" altLang="en-US"/>
                        <a:t>文件）</a:t>
                      </a:r>
                      <a:endParaRPr lang="zh-CN" altLang="en-US"/>
                    </a:p>
                  </a:txBody>
                  <a:tcPr/>
                </a:tc>
                <a:tc>
                  <a:txBody>
                    <a:bodyPr/>
                    <a:p>
                      <a:pPr>
                        <a:buNone/>
                      </a:pPr>
                      <a:r>
                        <a:rPr lang="zh-CN" altLang="en-US"/>
                        <a:t>欠缺</a:t>
                      </a:r>
                      <a:endParaRPr lang="zh-CN" altLang="en-US"/>
                    </a:p>
                  </a:txBody>
                  <a:tcPr/>
                </a:tc>
                <a:tc>
                  <a:txBody>
                    <a:bodyPr/>
                    <a:p>
                      <a:pPr>
                        <a:buNone/>
                      </a:pPr>
                      <a:r>
                        <a:rPr lang="zh-CN" altLang="en-US"/>
                        <a:t>整编命令的中每个参数的具体含义继续了解学习。</a:t>
                      </a:r>
                      <a:endParaRPr lang="zh-CN" altLang="en-US"/>
                    </a:p>
                  </a:txBody>
                  <a:tcPr/>
                </a:tc>
              </a:tr>
              <a:tr h="398145">
                <a:tc>
                  <a:txBody>
                    <a:bodyPr/>
                    <a:p>
                      <a:pPr>
                        <a:buNone/>
                      </a:pPr>
                      <a:r>
                        <a:rPr lang="en-US" altLang="zh-CN"/>
                        <a:t>4</a:t>
                      </a:r>
                      <a:endParaRPr lang="en-US" altLang="zh-CN"/>
                    </a:p>
                  </a:txBody>
                  <a:tcPr/>
                </a:tc>
                <a:tc>
                  <a:txBody>
                    <a:bodyPr/>
                    <a:p>
                      <a:pPr>
                        <a:buNone/>
                      </a:pPr>
                      <a:r>
                        <a:rPr lang="en-US" altLang="zh-CN" sz="1800">
                          <a:sym typeface="+mn-ea"/>
                        </a:rPr>
                        <a:t>FTP</a:t>
                      </a:r>
                      <a:r>
                        <a:rPr lang="zh-CN" altLang="en-US" sz="1800">
                          <a:sym typeface="+mn-ea"/>
                        </a:rPr>
                        <a:t>使用</a:t>
                      </a:r>
                      <a:endParaRPr lang="zh-CN" altLang="en-US"/>
                    </a:p>
                  </a:txBody>
                  <a:tcPr/>
                </a:tc>
                <a:tc>
                  <a:txBody>
                    <a:bodyPr/>
                    <a:p>
                      <a:pPr>
                        <a:buNone/>
                      </a:pPr>
                      <a:r>
                        <a:rPr lang="zh-CN" altLang="en-US"/>
                        <a:t>基础命令使用（</a:t>
                      </a:r>
                      <a:r>
                        <a:rPr lang="zh-CN" altLang="en-US" b="0"/>
                        <a:t>包括连接服务器、目录切换、查看文件、上传文件、下载文件等命令</a:t>
                      </a:r>
                      <a:r>
                        <a:rPr lang="zh-CN" altLang="en-US"/>
                        <a:t>）、上传（</a:t>
                      </a:r>
                      <a:r>
                        <a:rPr lang="en-US" altLang="zh-CN"/>
                        <a:t>put</a:t>
                      </a:r>
                      <a:r>
                        <a:rPr lang="zh-CN" altLang="en-US"/>
                        <a:t>）、下载（</a:t>
                      </a:r>
                      <a:r>
                        <a:rPr lang="en-US" altLang="zh-CN"/>
                        <a:t>get</a:t>
                      </a:r>
                      <a:r>
                        <a:rPr lang="zh-CN" altLang="en-US"/>
                        <a:t>）、上传规范（上传到指定目录）</a:t>
                      </a:r>
                      <a:endParaRPr lang="zh-CN" altLang="en-US"/>
                    </a:p>
                  </a:txBody>
                  <a:tcPr/>
                </a:tc>
                <a:tc>
                  <a:txBody>
                    <a:bodyPr/>
                    <a:p>
                      <a:pPr>
                        <a:buNone/>
                      </a:pPr>
                      <a:r>
                        <a:rPr lang="zh-CN" altLang="en-US"/>
                        <a:t>良好</a:t>
                      </a:r>
                      <a:endParaRPr lang="zh-CN" altLang="en-US"/>
                    </a:p>
                  </a:txBody>
                  <a:tcPr/>
                </a:tc>
                <a:tc>
                  <a:txBody>
                    <a:bodyPr/>
                    <a:p>
                      <a:pPr>
                        <a:buNone/>
                      </a:pPr>
                      <a:r>
                        <a:rPr lang="zh-CN" altLang="en-US"/>
                        <a:t>需要多练习文件上传和下载的操作（如果有机会接触到手机，还可以尝试替换手机文件）</a:t>
                      </a:r>
                      <a:endParaRPr lang="en-US" altLang="zh-CN"/>
                    </a:p>
                  </a:txBody>
                  <a:tcPr/>
                </a:tc>
              </a:tr>
              <a:tr h="398780">
                <a:tc>
                  <a:txBody>
                    <a:bodyPr/>
                    <a:p>
                      <a:pPr>
                        <a:buNone/>
                      </a:pPr>
                      <a:r>
                        <a:rPr lang="en-US" altLang="zh-CN"/>
                        <a:t>5</a:t>
                      </a:r>
                      <a:endParaRPr lang="en-US" altLang="zh-CN"/>
                    </a:p>
                  </a:txBody>
                  <a:tcPr/>
                </a:tc>
                <a:tc>
                  <a:txBody>
                    <a:bodyPr/>
                    <a:p>
                      <a:pPr>
                        <a:buNone/>
                      </a:pPr>
                      <a:r>
                        <a:rPr lang="zh-CN" altLang="en-US"/>
                        <a:t>刷机</a:t>
                      </a:r>
                      <a:endParaRPr lang="zh-CN" altLang="en-US"/>
                    </a:p>
                  </a:txBody>
                  <a:tcPr/>
                </a:tc>
                <a:tc>
                  <a:txBody>
                    <a:bodyPr/>
                    <a:p>
                      <a:pPr>
                        <a:buNone/>
                      </a:pPr>
                      <a:r>
                        <a:rPr lang="en-US" altLang="zh-CN" sz="1800">
                          <a:sym typeface="+mn-ea"/>
                        </a:rPr>
                        <a:t>1.</a:t>
                      </a:r>
                      <a:r>
                        <a:rPr lang="zh-CN" altLang="en-US" sz="1800">
                          <a:sym typeface="+mn-ea"/>
                        </a:rPr>
                        <a:t>解锁（开启</a:t>
                      </a:r>
                      <a:r>
                        <a:rPr lang="en-US" altLang="zh-CN" sz="1800">
                          <a:sym typeface="+mn-ea"/>
                        </a:rPr>
                        <a:t>ADB</a:t>
                      </a:r>
                      <a:r>
                        <a:rPr lang="zh-CN" altLang="en-US" sz="1800">
                          <a:sym typeface="+mn-ea"/>
                        </a:rPr>
                        <a:t>调试、打开</a:t>
                      </a:r>
                      <a:r>
                        <a:rPr lang="en-US" altLang="zh-CN" sz="1800">
                          <a:sym typeface="+mn-ea"/>
                        </a:rPr>
                        <a:t>OEM</a:t>
                      </a:r>
                      <a:r>
                        <a:rPr lang="zh-CN" altLang="en-US" sz="1800">
                          <a:sym typeface="+mn-ea"/>
                        </a:rPr>
                        <a:t>、进入</a:t>
                      </a:r>
                      <a:r>
                        <a:rPr lang="en-US" altLang="zh-CN" sz="1800">
                          <a:sym typeface="+mn-ea"/>
                        </a:rPr>
                        <a:t>fastboot</a:t>
                      </a:r>
                      <a:r>
                        <a:rPr lang="zh-CN" altLang="en-US" sz="1800">
                          <a:sym typeface="+mn-ea"/>
                        </a:rPr>
                        <a:t>模式、使用</a:t>
                      </a:r>
                      <a:r>
                        <a:rPr lang="en-US" altLang="zh-CN" sz="1800">
                          <a:sym typeface="+mn-ea"/>
                        </a:rPr>
                        <a:t>fastboot</a:t>
                      </a:r>
                      <a:r>
                        <a:rPr lang="zh-CN" altLang="en-US" sz="1800">
                          <a:sym typeface="+mn-ea"/>
                        </a:rPr>
                        <a:t>命令同时按手机音量上键来解锁手机）</a:t>
                      </a:r>
                      <a:endParaRPr lang="zh-CN" altLang="en-US" sz="1800"/>
                    </a:p>
                    <a:p>
                      <a:pPr>
                        <a:buNone/>
                      </a:pPr>
                      <a:r>
                        <a:rPr lang="en-US" altLang="zh-CN" sz="1800">
                          <a:sym typeface="+mn-ea"/>
                        </a:rPr>
                        <a:t>2.</a:t>
                      </a:r>
                      <a:r>
                        <a:rPr lang="zh-CN" altLang="en-US" sz="1800">
                          <a:sym typeface="+mn-ea"/>
                        </a:rPr>
                        <a:t>刷机（进入</a:t>
                      </a:r>
                      <a:r>
                        <a:rPr lang="en-US" altLang="zh-CN" sz="1800">
                          <a:sym typeface="+mn-ea"/>
                        </a:rPr>
                        <a:t>fastboot</a:t>
                      </a:r>
                      <a:r>
                        <a:rPr lang="zh-CN" altLang="en-US" sz="1800">
                          <a:sym typeface="+mn-ea"/>
                        </a:rPr>
                        <a:t>模式，</a:t>
                      </a:r>
                      <a:r>
                        <a:rPr lang="en-US" altLang="zh-CN" sz="1800">
                          <a:sym typeface="+mn-ea"/>
                        </a:rPr>
                        <a:t>img</a:t>
                      </a:r>
                      <a:r>
                        <a:rPr lang="zh-CN" altLang="en-US" sz="1800">
                          <a:sym typeface="+mn-ea"/>
                        </a:rPr>
                        <a:t>文件</a:t>
                      </a:r>
                      <a:r>
                        <a:rPr lang="en-US" altLang="zh-CN" sz="1800">
                          <a:sym typeface="+mn-ea"/>
                        </a:rPr>
                        <a:t>flash boot</a:t>
                      </a:r>
                      <a:r>
                        <a:rPr lang="zh-CN" altLang="en-US" sz="1800">
                          <a:sym typeface="+mn-ea"/>
                        </a:rPr>
                        <a:t>到手机，重启手机）</a:t>
                      </a:r>
                      <a:endParaRPr lang="zh-CN" altLang="en-US" sz="1800"/>
                    </a:p>
                    <a:p>
                      <a:pPr>
                        <a:buNone/>
                      </a:pPr>
                      <a:r>
                        <a:rPr lang="en-US" altLang="zh-CN" sz="1800">
                          <a:sym typeface="+mn-ea"/>
                        </a:rPr>
                        <a:t>3.ADB</a:t>
                      </a:r>
                      <a:r>
                        <a:rPr lang="zh-CN" altLang="en-US" sz="1800">
                          <a:sym typeface="+mn-ea"/>
                        </a:rPr>
                        <a:t>连接手机（</a:t>
                      </a:r>
                      <a:r>
                        <a:rPr lang="en-US" altLang="zh-CN" sz="1800">
                          <a:sym typeface="+mn-ea"/>
                        </a:rPr>
                        <a:t>adb device, adb lsusb, </a:t>
                      </a:r>
                      <a:r>
                        <a:rPr lang="zh-CN" altLang="en-US" sz="1800">
                          <a:sym typeface="+mn-ea"/>
                        </a:rPr>
                        <a:t>修改</a:t>
                      </a:r>
                      <a:r>
                        <a:rPr lang="en-US" altLang="zh-CN" sz="1800">
                          <a:sym typeface="+mn-ea"/>
                        </a:rPr>
                        <a:t>70-android.rules</a:t>
                      </a:r>
                      <a:r>
                        <a:rPr lang="zh-CN" altLang="en-US" sz="1800">
                          <a:sym typeface="+mn-ea"/>
                        </a:rPr>
                        <a:t>）</a:t>
                      </a:r>
                      <a:endParaRPr lang="zh-CN" altLang="en-US" sz="1800"/>
                    </a:p>
                    <a:p>
                      <a:pPr>
                        <a:buNone/>
                      </a:pPr>
                      <a:r>
                        <a:rPr lang="en-US" altLang="zh-CN" sz="1800">
                          <a:sym typeface="+mn-ea"/>
                        </a:rPr>
                        <a:t>4.</a:t>
                      </a:r>
                      <a:r>
                        <a:rPr lang="zh-CN" altLang="en-US" sz="1800">
                          <a:sym typeface="+mn-ea"/>
                        </a:rPr>
                        <a:t>文件替换（注意整体流程，</a:t>
                      </a:r>
                      <a:r>
                        <a:rPr lang="en-US" altLang="zh-CN" sz="1800">
                          <a:sym typeface="+mn-ea"/>
                        </a:rPr>
                        <a:t>root, disable-verity,reboot,root,remount</a:t>
                      </a:r>
                      <a:r>
                        <a:rPr lang="zh-CN" altLang="en-US" sz="1800">
                          <a:sym typeface="+mn-ea"/>
                        </a:rPr>
                        <a:t>之后才能往手机里</a:t>
                      </a:r>
                      <a:r>
                        <a:rPr lang="en-US" altLang="zh-CN" sz="1800">
                          <a:sym typeface="+mn-ea"/>
                        </a:rPr>
                        <a:t>push</a:t>
                      </a:r>
                      <a:r>
                        <a:rPr lang="zh-CN" altLang="en-US" sz="1800">
                          <a:sym typeface="+mn-ea"/>
                        </a:rPr>
                        <a:t>文件）</a:t>
                      </a:r>
                      <a:endParaRPr lang="zh-CN" altLang="en-US" sz="1800"/>
                    </a:p>
                    <a:p>
                      <a:pPr>
                        <a:buNone/>
                      </a:pPr>
                      <a:r>
                        <a:rPr lang="en-US" altLang="zh-CN" sz="1800">
                          <a:sym typeface="+mn-ea"/>
                        </a:rPr>
                        <a:t>5.</a:t>
                      </a:r>
                      <a:r>
                        <a:rPr lang="zh-CN" altLang="en-US" sz="1800">
                          <a:sym typeface="+mn-ea"/>
                        </a:rPr>
                        <a:t>系统属性修改（先</a:t>
                      </a:r>
                      <a:r>
                        <a:rPr lang="en-US" altLang="zh-CN" sz="1800">
                          <a:sym typeface="+mn-ea"/>
                        </a:rPr>
                        <a:t>pull</a:t>
                      </a:r>
                      <a:r>
                        <a:rPr lang="zh-CN" altLang="en-US" sz="1800">
                          <a:sym typeface="+mn-ea"/>
                        </a:rPr>
                        <a:t>下载文件到本地修改，之后再上传至手机）</a:t>
                      </a:r>
                      <a:endParaRPr lang="zh-CN" altLang="en-US"/>
                    </a:p>
                  </a:txBody>
                  <a:tcPr/>
                </a:tc>
                <a:tc>
                  <a:txBody>
                    <a:bodyPr/>
                    <a:p>
                      <a:pPr>
                        <a:buNone/>
                      </a:pPr>
                      <a:r>
                        <a:rPr lang="zh-CN" altLang="en-US" sz="1800">
                          <a:sym typeface="+mn-ea"/>
                        </a:rPr>
                        <a:t>欠缺</a:t>
                      </a:r>
                      <a:endParaRPr lang="en-US" altLang="zh-CN"/>
                    </a:p>
                  </a:txBody>
                  <a:tcPr/>
                </a:tc>
                <a:tc>
                  <a:txBody>
                    <a:bodyPr/>
                    <a:p>
                      <a:pPr>
                        <a:buNone/>
                      </a:pPr>
                      <a:r>
                        <a:rPr lang="zh-CN" altLang="en-US" sz="1800">
                          <a:sym typeface="+mn-ea"/>
                        </a:rPr>
                        <a:t>理解解锁、刷机和</a:t>
                      </a:r>
                      <a:r>
                        <a:rPr lang="en-US" altLang="zh-CN" sz="1800">
                          <a:sym typeface="+mn-ea"/>
                        </a:rPr>
                        <a:t>ADB</a:t>
                      </a:r>
                      <a:r>
                        <a:rPr lang="zh-CN" altLang="en-US" sz="1800">
                          <a:sym typeface="+mn-ea"/>
                        </a:rPr>
                        <a:t>连接手机着这三个操作的区别，并熟练掌握每个操作的命令。</a:t>
                      </a:r>
                      <a:endParaRPr lang="en-US" altLang="zh-CN" sz="1800"/>
                    </a:p>
                    <a:p>
                      <a:pPr>
                        <a:buNone/>
                      </a:pPr>
                      <a:endParaRPr lang="zh-C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1999" y="287705"/>
            <a:ext cx="9609043" cy="720000"/>
          </a:xfrm>
        </p:spPr>
        <p:txBody>
          <a:bodyPr>
            <a:normAutofit fontScale="90000"/>
          </a:bodyPr>
          <a:p>
            <a:r>
              <a:rPr lang="zh-CN">
                <a:latin typeface="+mn-ea"/>
                <a:ea typeface="+mn-ea"/>
                <a:sym typeface="+mn-ea"/>
              </a:rPr>
              <a:t>一、理论</a:t>
            </a:r>
            <a:r>
              <a:rPr lang="zh-CN" smtClean="0">
                <a:latin typeface="+mn-ea"/>
                <a:ea typeface="+mn-ea"/>
                <a:sym typeface="+mn-ea"/>
              </a:rPr>
              <a:t>知识点总结（尽量转化为语言总结）</a:t>
            </a:r>
            <a:br>
              <a:rPr lang="zh-CN" altLang="en-US" dirty="0">
                <a:latin typeface="+mn-ea"/>
                <a:ea typeface="+mn-ea"/>
              </a:rPr>
            </a:br>
            <a:endParaRPr lang="zh-CN" altLang="en-US"/>
          </a:p>
        </p:txBody>
      </p:sp>
      <p:graphicFrame>
        <p:nvGraphicFramePr>
          <p:cNvPr id="4" name="内容占位符 3"/>
          <p:cNvGraphicFramePr/>
          <p:nvPr>
            <p:ph idx="1"/>
            <p:custDataLst>
              <p:tags r:id="rId1"/>
            </p:custDataLst>
          </p:nvPr>
        </p:nvGraphicFramePr>
        <p:xfrm>
          <a:off x="287020" y="692785"/>
          <a:ext cx="11617960" cy="1993265"/>
        </p:xfrm>
        <a:graphic>
          <a:graphicData uri="http://schemas.openxmlformats.org/drawingml/2006/table">
            <a:tbl>
              <a:tblPr firstRow="1" bandRow="1">
                <a:tableStyleId>{5C22544A-7EE6-4342-B048-85BDC9FD1C3A}</a:tableStyleId>
              </a:tblPr>
              <a:tblGrid>
                <a:gridCol w="710565"/>
                <a:gridCol w="2209800"/>
                <a:gridCol w="3974465"/>
                <a:gridCol w="2399665"/>
                <a:gridCol w="2323465"/>
              </a:tblGrid>
              <a:tr h="398145">
                <a:tc>
                  <a:txBody>
                    <a:bodyPr/>
                    <a:p>
                      <a:pPr>
                        <a:buNone/>
                      </a:pPr>
                      <a:r>
                        <a:rPr lang="zh-CN" altLang="en-US"/>
                        <a:t>序列</a:t>
                      </a:r>
                      <a:endParaRPr lang="zh-CN" altLang="en-US"/>
                    </a:p>
                  </a:txBody>
                  <a:tcPr/>
                </a:tc>
                <a:tc>
                  <a:txBody>
                    <a:bodyPr/>
                    <a:p>
                      <a:pPr>
                        <a:buNone/>
                      </a:pPr>
                      <a:r>
                        <a:rPr lang="zh-CN" altLang="en-US"/>
                        <a:t>知识点</a:t>
                      </a:r>
                      <a:endParaRPr lang="zh-CN" altLang="en-US"/>
                    </a:p>
                  </a:txBody>
                  <a:tcPr/>
                </a:tc>
                <a:tc>
                  <a:txBody>
                    <a:bodyPr/>
                    <a:p>
                      <a:pPr>
                        <a:buNone/>
                      </a:pPr>
                      <a:r>
                        <a:rPr lang="zh-CN" altLang="en-US"/>
                        <a:t>学习内容</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398780">
                <a:tc>
                  <a:txBody>
                    <a:bodyPr/>
                    <a:p>
                      <a:pPr>
                        <a:buNone/>
                      </a:pPr>
                      <a:r>
                        <a:rPr lang="en-US" altLang="zh-CN"/>
                        <a:t>6</a:t>
                      </a:r>
                      <a:endParaRPr lang="en-US" altLang="zh-CN"/>
                    </a:p>
                  </a:txBody>
                  <a:tcPr/>
                </a:tc>
                <a:tc>
                  <a:txBody>
                    <a:bodyPr/>
                    <a:p>
                      <a:pPr>
                        <a:buNone/>
                      </a:pPr>
                      <a:r>
                        <a:rPr lang="en-US" altLang="zh-CN"/>
                        <a:t>DTS</a:t>
                      </a:r>
                      <a:r>
                        <a:rPr lang="zh-CN" altLang="en-US"/>
                        <a:t>设备树实验</a:t>
                      </a:r>
                      <a:endParaRPr lang="zh-CN" altLang="en-US"/>
                    </a:p>
                    <a:p>
                      <a:pPr>
                        <a:buNone/>
                      </a:pPr>
                      <a:r>
                        <a:rPr lang="zh-CN" altLang="en-US"/>
                        <a:t>（</a:t>
                      </a:r>
                      <a:r>
                        <a:rPr lang="en-US" altLang="zh-CN"/>
                        <a:t>1. </a:t>
                      </a:r>
                      <a:r>
                        <a:rPr lang="zh-CN" altLang="en-US"/>
                        <a:t>一个</a:t>
                      </a:r>
                      <a:r>
                        <a:rPr lang="en-US" altLang="zh-CN"/>
                        <a:t>DTS</a:t>
                      </a:r>
                      <a:r>
                        <a:rPr lang="zh-CN" altLang="en-US"/>
                        <a:t>节点</a:t>
                      </a:r>
                      <a:r>
                        <a:rPr lang="en-US" altLang="zh-CN"/>
                        <a:t>+</a:t>
                      </a:r>
                      <a:r>
                        <a:rPr lang="zh-CN" altLang="en-US"/>
                        <a:t>字符设备驱动</a:t>
                      </a:r>
                      <a:endParaRPr lang="zh-CN" altLang="en-US"/>
                    </a:p>
                    <a:p>
                      <a:pPr>
                        <a:buNone/>
                      </a:pPr>
                      <a:r>
                        <a:rPr lang="en-US" altLang="zh-CN"/>
                        <a:t>2. </a:t>
                      </a:r>
                      <a:r>
                        <a:rPr lang="zh-CN" altLang="en-US"/>
                        <a:t>两个</a:t>
                      </a:r>
                      <a:r>
                        <a:rPr lang="en-US" altLang="zh-CN"/>
                        <a:t>DTS</a:t>
                      </a:r>
                      <a:r>
                        <a:rPr lang="zh-CN" altLang="en-US"/>
                        <a:t>节点</a:t>
                      </a:r>
                      <a:r>
                        <a:rPr lang="en-US" altLang="zh-CN"/>
                        <a:t>+</a:t>
                      </a:r>
                      <a:r>
                        <a:rPr lang="zh-CN" altLang="en-US"/>
                        <a:t>字符设备驱动</a:t>
                      </a:r>
                      <a:endParaRPr lang="zh-CN" altLang="en-US"/>
                    </a:p>
                    <a:p>
                      <a:pPr>
                        <a:buNone/>
                      </a:pPr>
                      <a:r>
                        <a:rPr lang="en-US" altLang="zh-CN"/>
                        <a:t>3. </a:t>
                      </a:r>
                      <a:r>
                        <a:rPr lang="zh-CN" altLang="en-US"/>
                        <a:t>一个</a:t>
                      </a:r>
                      <a:r>
                        <a:rPr lang="en-US" altLang="zh-CN"/>
                        <a:t>DTS</a:t>
                      </a:r>
                      <a:r>
                        <a:rPr lang="zh-CN" altLang="en-US"/>
                        <a:t>节点</a:t>
                      </a:r>
                      <a:r>
                        <a:rPr lang="en-US" altLang="zh-CN"/>
                        <a:t>+MISC</a:t>
                      </a:r>
                      <a:r>
                        <a:rPr lang="zh-CN" altLang="en-US"/>
                        <a:t>设备驱动</a:t>
                      </a:r>
                      <a:endParaRPr lang="zh-CN" altLang="en-US"/>
                    </a:p>
                    <a:p>
                      <a:pPr>
                        <a:buNone/>
                      </a:pPr>
                      <a:r>
                        <a:rPr lang="en-US" altLang="zh-CN"/>
                        <a:t>4. </a:t>
                      </a:r>
                      <a:r>
                        <a:rPr lang="zh-CN" altLang="en-US"/>
                        <a:t>配置</a:t>
                      </a:r>
                      <a:r>
                        <a:rPr lang="en-US" altLang="zh-CN"/>
                        <a:t>DTS Overlay</a:t>
                      </a:r>
                      <a:r>
                        <a:rPr lang="zh-CN" altLang="en-US"/>
                        <a:t>）</a:t>
                      </a:r>
                      <a:endParaRPr lang="zh-CN" altLang="en-US"/>
                    </a:p>
                    <a:p>
                      <a:pPr>
                        <a:buNone/>
                      </a:pPr>
                      <a:endParaRPr lang="zh-CN" altLang="en-US"/>
                    </a:p>
                  </a:txBody>
                  <a:tcPr/>
                </a:tc>
                <a:tc>
                  <a:txBody>
                    <a:bodyPr/>
                    <a:p>
                      <a:pPr>
                        <a:buNone/>
                      </a:pPr>
                      <a:r>
                        <a:rPr lang="en-US" altLang="zh-CN"/>
                        <a:t>1. </a:t>
                      </a:r>
                      <a:r>
                        <a:rPr lang="zh-CN" altLang="en-US"/>
                        <a:t>实验流程（配置</a:t>
                      </a:r>
                      <a:r>
                        <a:rPr lang="en-US" altLang="zh-CN"/>
                        <a:t>DTS</a:t>
                      </a:r>
                      <a:r>
                        <a:rPr lang="zh-CN" altLang="en-US"/>
                        <a:t>、编写驱动代码、添加编译、编译验证）</a:t>
                      </a:r>
                      <a:endParaRPr lang="zh-CN" altLang="en-US"/>
                    </a:p>
                    <a:p>
                      <a:pPr>
                        <a:buNone/>
                      </a:pPr>
                      <a:r>
                        <a:rPr lang="en-US" altLang="zh-CN"/>
                        <a:t>2. </a:t>
                      </a:r>
                      <a:r>
                        <a:rPr lang="zh-CN" altLang="en-US"/>
                        <a:t>文件位置（</a:t>
                      </a:r>
                      <a:r>
                        <a:rPr lang="en-US" altLang="zh-CN"/>
                        <a:t>ROO_debug_defconfig</a:t>
                      </a:r>
                      <a:r>
                        <a:rPr lang="zh-CN" altLang="en-US"/>
                        <a:t>、</a:t>
                      </a:r>
                      <a:r>
                        <a:rPr lang="en-US" altLang="zh-CN"/>
                        <a:t>hello.c</a:t>
                      </a:r>
                      <a:r>
                        <a:rPr lang="zh-CN" altLang="en-US"/>
                        <a:t>、</a:t>
                      </a:r>
                      <a:r>
                        <a:rPr lang="en-US" altLang="zh-CN"/>
                        <a:t>Makefile</a:t>
                      </a:r>
                      <a:r>
                        <a:rPr lang="zh-CN" altLang="en-US"/>
                        <a:t>、</a:t>
                      </a:r>
                      <a:r>
                        <a:rPr lang="en-US" altLang="zh-CN"/>
                        <a:t>Kconfig</a:t>
                      </a:r>
                      <a:r>
                        <a:rPr lang="zh-CN" altLang="en-US"/>
                        <a:t>要修改的文件的位置）</a:t>
                      </a:r>
                      <a:endParaRPr lang="zh-CN" altLang="en-US"/>
                    </a:p>
                    <a:p>
                      <a:pPr>
                        <a:buNone/>
                      </a:pPr>
                      <a:r>
                        <a:rPr lang="en-US" altLang="zh-CN"/>
                        <a:t>3. </a:t>
                      </a:r>
                      <a:r>
                        <a:rPr lang="zh-CN" altLang="en-US"/>
                        <a:t>刷机（进入</a:t>
                      </a:r>
                      <a:r>
                        <a:rPr lang="en-US" altLang="zh-CN"/>
                        <a:t>fastboot</a:t>
                      </a:r>
                      <a:r>
                        <a:rPr lang="zh-CN" altLang="en-US"/>
                        <a:t>模式，将</a:t>
                      </a:r>
                      <a:r>
                        <a:rPr lang="en-US" altLang="zh-CN"/>
                        <a:t>img</a:t>
                      </a:r>
                      <a:r>
                        <a:rPr lang="zh-CN" altLang="en-US"/>
                        <a:t>文件</a:t>
                      </a:r>
                      <a:r>
                        <a:rPr lang="en-US" altLang="zh-CN"/>
                        <a:t>flash boot</a:t>
                      </a:r>
                      <a:r>
                        <a:rPr lang="zh-CN" altLang="en-US"/>
                        <a:t>到手机中；查看手机是否正常连接，进入</a:t>
                      </a:r>
                      <a:r>
                        <a:rPr lang="en-US" altLang="zh-CN"/>
                        <a:t>android shell</a:t>
                      </a:r>
                      <a:r>
                        <a:rPr lang="zh-CN" altLang="en-US"/>
                        <a:t>模式并输入</a:t>
                      </a:r>
                      <a:r>
                        <a:rPr lang="en-US" altLang="zh-CN"/>
                        <a:t>su</a:t>
                      </a:r>
                      <a:r>
                        <a:rPr lang="zh-CN" altLang="en-US"/>
                        <a:t>进入</a:t>
                      </a:r>
                      <a:r>
                        <a:rPr lang="en-US" altLang="zh-CN"/>
                        <a:t>root</a:t>
                      </a:r>
                      <a:r>
                        <a:rPr lang="zh-CN" altLang="en-US"/>
                        <a:t>模式，查看字符设备驱动是否正常）</a:t>
                      </a:r>
                      <a:endParaRPr lang="zh-CN" altLang="en-US"/>
                    </a:p>
                  </a:txBody>
                  <a:tcPr/>
                </a:tc>
                <a:tc>
                  <a:txBody>
                    <a:bodyPr/>
                    <a:p>
                      <a:pPr>
                        <a:buNone/>
                      </a:pPr>
                      <a:r>
                        <a:rPr lang="zh-CN" altLang="en-US"/>
                        <a:t>良好</a:t>
                      </a:r>
                      <a:endParaRPr lang="zh-CN" altLang="en-US"/>
                    </a:p>
                  </a:txBody>
                  <a:tcPr/>
                </a:tc>
                <a:tc>
                  <a:txBody>
                    <a:bodyPr/>
                    <a:p>
                      <a:pPr>
                        <a:buNone/>
                      </a:pPr>
                      <a:r>
                        <a:rPr lang="zh-CN" altLang="en-US"/>
                        <a:t>驱动代码的具体含义仍然需要学习</a:t>
                      </a:r>
                      <a:endParaRPr lang="zh-CN" altLang="en-US"/>
                    </a:p>
                  </a:txBody>
                  <a:tcPr/>
                </a:tc>
              </a:tr>
              <a:tr h="398780">
                <a:tc>
                  <a:txBody>
                    <a:bodyPr/>
                    <a:p>
                      <a:pPr>
                        <a:buNone/>
                      </a:pPr>
                      <a:r>
                        <a:rPr lang="en-US" altLang="zh-CN"/>
                        <a:t>7</a:t>
                      </a:r>
                      <a:endParaRPr lang="en-US" altLang="zh-CN"/>
                    </a:p>
                  </a:txBody>
                  <a:tcPr/>
                </a:tc>
                <a:tc>
                  <a:txBody>
                    <a:bodyPr/>
                    <a:p>
                      <a:pPr>
                        <a:buNone/>
                      </a:pPr>
                      <a:r>
                        <a:rPr lang="zh-CN" altLang="en-US"/>
                        <a:t>HIDL实验</a:t>
                      </a:r>
                      <a:endParaRPr lang="zh-CN" altLang="en-US"/>
                    </a:p>
                  </a:txBody>
                  <a:tcPr/>
                </a:tc>
                <a:tc>
                  <a:txBody>
                    <a:bodyPr/>
                    <a:p>
                      <a:pPr>
                        <a:buNone/>
                      </a:pPr>
                      <a:r>
                        <a:rPr lang="zh-CN" altLang="en-US"/>
                        <a:t>接口文件编写、模板代码生成与修改、启动</a:t>
                      </a:r>
                      <a:r>
                        <a:rPr lang="en-US" altLang="zh-CN"/>
                        <a:t>hal impl</a:t>
                      </a:r>
                      <a:r>
                        <a:rPr lang="zh-CN" altLang="en-US"/>
                        <a:t>、添加</a:t>
                      </a:r>
                      <a:r>
                        <a:rPr lang="en-US" altLang="zh-CN"/>
                        <a:t>client</a:t>
                      </a:r>
                      <a:r>
                        <a:rPr lang="zh-CN" altLang="en-US"/>
                        <a:t>获取</a:t>
                      </a:r>
                      <a:r>
                        <a:rPr lang="en-US" altLang="zh-CN"/>
                        <a:t>service</a:t>
                      </a:r>
                      <a:r>
                        <a:rPr lang="zh-CN" altLang="en-US"/>
                        <a:t>调用</a:t>
                      </a:r>
                      <a:r>
                        <a:rPr lang="en-US" altLang="zh-CN"/>
                        <a:t>hal</a:t>
                      </a:r>
                      <a:r>
                        <a:rPr lang="zh-CN" altLang="en-US"/>
                        <a:t>接口。</a:t>
                      </a:r>
                      <a:endParaRPr lang="zh-CN" altLang="en-US"/>
                    </a:p>
                  </a:txBody>
                  <a:tcPr/>
                </a:tc>
                <a:tc>
                  <a:txBody>
                    <a:bodyPr/>
                    <a:p>
                      <a:pPr>
                        <a:buNone/>
                      </a:pPr>
                      <a:r>
                        <a:rPr lang="zh-CN" altLang="en-US"/>
                        <a:t>欠缺</a:t>
                      </a:r>
                      <a:endParaRPr lang="zh-CN" altLang="en-US"/>
                    </a:p>
                  </a:txBody>
                  <a:tcPr/>
                </a:tc>
                <a:tc>
                  <a:txBody>
                    <a:bodyPr/>
                    <a:p>
                      <a:pPr>
                        <a:buNone/>
                      </a:pPr>
                      <a:r>
                        <a:rPr lang="zh-CN" altLang="en-US"/>
                        <a:t>需要在自己的工作站上多实验几遍熟练整体的流程</a:t>
                      </a:r>
                      <a:endParaRPr lang="zh-CN"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1839" y="321360"/>
            <a:ext cx="9609043" cy="720000"/>
          </a:xfrm>
        </p:spPr>
        <p:txBody>
          <a:bodyPr>
            <a:normAutofit fontScale="90000"/>
          </a:bodyPr>
          <a:p>
            <a:r>
              <a:rPr lang="zh-CN">
                <a:latin typeface="+mn-ea"/>
                <a:ea typeface="+mn-ea"/>
                <a:sym typeface="+mn-ea"/>
              </a:rPr>
              <a:t>二、实操命令汇总（越详细越好）</a:t>
            </a:r>
            <a:br>
              <a:rPr lang="zh-CN" altLang="en-US" dirty="0">
                <a:latin typeface="+mn-ea"/>
                <a:ea typeface="+mn-ea"/>
              </a:rPr>
            </a:br>
            <a:endParaRPr lang="zh-CN" altLang="en-US"/>
          </a:p>
        </p:txBody>
      </p:sp>
      <p:sp>
        <p:nvSpPr>
          <p:cNvPr id="5" name="内容占位符 4"/>
          <p:cNvSpPr/>
          <p:nvPr>
            <p:ph idx="1"/>
          </p:nvPr>
        </p:nvSpPr>
        <p:spPr/>
        <p:txBody>
          <a:bodyPr/>
          <a:p>
            <a:endParaRPr lang="zh-CN" altLang="en-US"/>
          </a:p>
        </p:txBody>
      </p:sp>
      <p:graphicFrame>
        <p:nvGraphicFramePr>
          <p:cNvPr id="6" name="表格 5"/>
          <p:cNvGraphicFramePr/>
          <p:nvPr>
            <p:custDataLst>
              <p:tags r:id="rId1"/>
            </p:custDataLst>
          </p:nvPr>
        </p:nvGraphicFramePr>
        <p:xfrm>
          <a:off x="287020" y="692785"/>
          <a:ext cx="11617960" cy="5775325"/>
        </p:xfrm>
        <a:graphic>
          <a:graphicData uri="http://schemas.openxmlformats.org/drawingml/2006/table">
            <a:tbl>
              <a:tblPr firstRow="1" bandRow="1">
                <a:tableStyleId>{5C22544A-7EE6-4342-B048-85BDC9FD1C3A}</a:tableStyleId>
              </a:tblPr>
              <a:tblGrid>
                <a:gridCol w="710565"/>
                <a:gridCol w="4243070"/>
                <a:gridCol w="2861945"/>
                <a:gridCol w="1478788"/>
                <a:gridCol w="2323592"/>
              </a:tblGrid>
              <a:tr h="398145">
                <a:tc>
                  <a:txBody>
                    <a:bodyPr/>
                    <a:p>
                      <a:pPr>
                        <a:buNone/>
                      </a:pPr>
                      <a:r>
                        <a:rPr lang="zh-CN" altLang="en-US"/>
                        <a:t>序列</a:t>
                      </a:r>
                      <a:endParaRPr lang="zh-CN" altLang="en-US"/>
                    </a:p>
                  </a:txBody>
                  <a:tcPr/>
                </a:tc>
                <a:tc>
                  <a:txBody>
                    <a:bodyPr/>
                    <a:p>
                      <a:pPr>
                        <a:buNone/>
                      </a:pPr>
                      <a:r>
                        <a:rPr lang="zh-CN" altLang="en-US"/>
                        <a:t>命令</a:t>
                      </a:r>
                      <a:endParaRPr lang="zh-CN" altLang="en-US"/>
                    </a:p>
                  </a:txBody>
                  <a:tcPr/>
                </a:tc>
                <a:tc>
                  <a:txBody>
                    <a:bodyPr/>
                    <a:p>
                      <a:pPr>
                        <a:buNone/>
                      </a:pPr>
                      <a:r>
                        <a:rPr lang="zh-CN" altLang="en-US"/>
                        <a:t>功能</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487680">
                <a:tc>
                  <a:txBody>
                    <a:bodyPr/>
                    <a:p>
                      <a:pPr>
                        <a:buNone/>
                      </a:pPr>
                      <a:r>
                        <a:rPr lang="en-US" altLang="zh-CN"/>
                        <a:t>1</a:t>
                      </a:r>
                      <a:endParaRPr lang="en-US" altLang="zh-CN"/>
                    </a:p>
                  </a:txBody>
                  <a:tcPr/>
                </a:tc>
                <a:tc>
                  <a:txBody>
                    <a:bodyPr/>
                    <a:p>
                      <a:pPr>
                        <a:buNone/>
                      </a:pPr>
                      <a:r>
                        <a:rPr lang="en-US" altLang="zh-CN"/>
                        <a:t>ssh-keygen -t rsa -C 2205_taozhiyuan@thundersoft.com</a:t>
                      </a:r>
                      <a:endParaRPr lang="en-US" altLang="zh-CN"/>
                    </a:p>
                  </a:txBody>
                  <a:tcPr/>
                </a:tc>
                <a:tc>
                  <a:txBody>
                    <a:bodyPr/>
                    <a:p>
                      <a:pPr>
                        <a:buNone/>
                      </a:pPr>
                      <a:r>
                        <a:rPr lang="zh-CN" altLang="en-US"/>
                        <a:t>配置</a:t>
                      </a:r>
                      <a:r>
                        <a:rPr lang="en-US" altLang="zh-CN"/>
                        <a:t>SSH Key</a:t>
                      </a:r>
                      <a:r>
                        <a:rPr lang="zh-CN" altLang="en-US"/>
                        <a:t>，生成</a:t>
                      </a:r>
                      <a:r>
                        <a:rPr lang="en-US" altLang="zh-CN"/>
                        <a:t>rsa_id.pub</a:t>
                      </a:r>
                      <a:r>
                        <a:rPr lang="zh-CN" altLang="en-US"/>
                        <a:t>公钥</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145">
                <a:tc>
                  <a:txBody>
                    <a:bodyPr/>
                    <a:p>
                      <a:pPr>
                        <a:buNone/>
                      </a:pPr>
                      <a:r>
                        <a:rPr lang="en-US" altLang="zh-CN"/>
                        <a:t>2</a:t>
                      </a:r>
                      <a:endParaRPr lang="en-US" altLang="zh-CN"/>
                    </a:p>
                  </a:txBody>
                  <a:tcPr/>
                </a:tc>
                <a:tc>
                  <a:txBody>
                    <a:bodyPr/>
                    <a:p>
                      <a:pPr>
                        <a:buNone/>
                      </a:pPr>
                      <a:r>
                        <a:rPr lang="en-US" altLang="zh-CN"/>
                        <a:t>git config --global user.name </a:t>
                      </a:r>
                      <a:r>
                        <a:rPr lang="zh-CN" altLang="en-US"/>
                        <a:t>“</a:t>
                      </a:r>
                      <a:r>
                        <a:rPr lang="en-US" altLang="zh-CN"/>
                        <a:t>2205_taozhiyuan</a:t>
                      </a:r>
                      <a:r>
                        <a:rPr lang="zh-CN" altLang="en-US"/>
                        <a:t>”</a:t>
                      </a:r>
                      <a:endParaRPr lang="zh-CN" altLang="en-US"/>
                    </a:p>
                  </a:txBody>
                  <a:tcPr/>
                </a:tc>
                <a:tc>
                  <a:txBody>
                    <a:bodyPr/>
                    <a:p>
                      <a:pPr>
                        <a:buNone/>
                      </a:pPr>
                      <a:r>
                        <a:rPr lang="zh-CN" altLang="en-US"/>
                        <a:t>配置</a:t>
                      </a:r>
                      <a:r>
                        <a:rPr lang="en-US" altLang="zh-CN"/>
                        <a:t>git</a:t>
                      </a:r>
                      <a:r>
                        <a:rPr lang="zh-CN" altLang="en-US"/>
                        <a:t>，用户名</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780">
                <a:tc>
                  <a:txBody>
                    <a:bodyPr/>
                    <a:p>
                      <a:pPr>
                        <a:buNone/>
                      </a:pPr>
                      <a:r>
                        <a:rPr lang="en-US" altLang="zh-CN"/>
                        <a:t>3</a:t>
                      </a:r>
                      <a:endParaRPr lang="en-US" altLang="zh-CN"/>
                    </a:p>
                  </a:txBody>
                  <a:tcPr/>
                </a:tc>
                <a:tc>
                  <a:txBody>
                    <a:bodyPr/>
                    <a:p>
                      <a:pPr>
                        <a:buNone/>
                      </a:pPr>
                      <a:r>
                        <a:rPr lang="en-US" altLang="zh-CN"/>
                        <a:t>git config --global user.email </a:t>
                      </a:r>
                      <a:r>
                        <a:rPr lang="zh-CN" altLang="en-US"/>
                        <a:t>“</a:t>
                      </a:r>
                      <a:r>
                        <a:rPr lang="en-US" altLang="zh-CN"/>
                        <a:t>2205_taozhiyuan@thundersoft</a:t>
                      </a:r>
                      <a:r>
                        <a:rPr lang="zh-CN" altLang="en-US"/>
                        <a:t>”</a:t>
                      </a:r>
                      <a:endParaRPr lang="zh-CN" altLang="en-US"/>
                    </a:p>
                  </a:txBody>
                  <a:tcPr/>
                </a:tc>
                <a:tc>
                  <a:txBody>
                    <a:bodyPr/>
                    <a:p>
                      <a:pPr>
                        <a:buNone/>
                      </a:pPr>
                      <a:r>
                        <a:rPr lang="zh-CN" altLang="en-US" sz="1800">
                          <a:sym typeface="+mn-ea"/>
                        </a:rPr>
                        <a:t>配置</a:t>
                      </a:r>
                      <a:r>
                        <a:rPr lang="en-US" altLang="zh-CN" sz="1800">
                          <a:sym typeface="+mn-ea"/>
                        </a:rPr>
                        <a:t>git</a:t>
                      </a:r>
                      <a:r>
                        <a:rPr lang="zh-CN" altLang="en-US" sz="1800">
                          <a:sym typeface="+mn-ea"/>
                        </a:rPr>
                        <a:t>，邮箱</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145">
                <a:tc>
                  <a:txBody>
                    <a:bodyPr/>
                    <a:p>
                      <a:pPr>
                        <a:buNone/>
                      </a:pPr>
                      <a:r>
                        <a:rPr lang="en-US" altLang="zh-CN"/>
                        <a:t>4</a:t>
                      </a:r>
                      <a:endParaRPr lang="en-US" altLang="zh-CN"/>
                    </a:p>
                  </a:txBody>
                  <a:tcPr/>
                </a:tc>
                <a:tc>
                  <a:txBody>
                    <a:bodyPr/>
                    <a:p>
                      <a:pPr>
                        <a:buNone/>
                      </a:pPr>
                      <a:r>
                        <a:rPr lang="en-US" altLang="zh-CN"/>
                        <a:t>repo init -u </a:t>
                      </a:r>
                      <a:r>
                        <a:rPr lang="zh-CN" altLang="en-US"/>
                        <a:t>“</a:t>
                      </a:r>
                      <a:r>
                        <a:rPr lang="en-US" altLang="zh-CN"/>
                        <a:t>ssh://2205_taozhiyuan@192.168.122.221:29418/edu_roo/platform/manifest</a:t>
                      </a:r>
                      <a:r>
                        <a:rPr lang="zh-CN" altLang="en-US"/>
                        <a:t>”</a:t>
                      </a:r>
                      <a:r>
                        <a:rPr lang="en-US" altLang="zh-CN"/>
                        <a:t> -b bsp_roo_20220509 -m </a:t>
                      </a:r>
                      <a:r>
                        <a:rPr lang="en-US" altLang="zh-CN" sz="1800">
                          <a:sym typeface="+mn-ea"/>
                        </a:rPr>
                        <a:t>bsp_roo_20220509.xml --no-repo-verify</a:t>
                      </a:r>
                      <a:endParaRPr lang="en-US" altLang="zh-CN"/>
                    </a:p>
                  </a:txBody>
                  <a:tcPr/>
                </a:tc>
                <a:tc>
                  <a:txBody>
                    <a:bodyPr/>
                    <a:p>
                      <a:pPr>
                        <a:buNone/>
                      </a:pPr>
                      <a:r>
                        <a:rPr lang="zh-CN" altLang="en-US"/>
                        <a:t>拉取</a:t>
                      </a:r>
                      <a:r>
                        <a:rPr lang="en-US" altLang="zh-CN"/>
                        <a:t>bsp_roo_20220509</a:t>
                      </a:r>
                      <a:r>
                        <a:rPr lang="zh-CN" altLang="en-US"/>
                        <a:t>分支的</a:t>
                      </a:r>
                      <a:r>
                        <a:rPr lang="en-US" altLang="zh-CN"/>
                        <a:t>.repo</a:t>
                      </a:r>
                      <a:endParaRPr lang="en-US" altLang="zh-CN"/>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5</a:t>
                      </a:r>
                      <a:endParaRPr lang="en-US" altLang="zh-CN"/>
                    </a:p>
                  </a:txBody>
                  <a:tcPr/>
                </a:tc>
                <a:tc>
                  <a:txBody>
                    <a:bodyPr/>
                    <a:p>
                      <a:pPr>
                        <a:buNone/>
                      </a:pPr>
                      <a:r>
                        <a:rPr lang="en-US" altLang="zh-CN"/>
                        <a:t>repo sync</a:t>
                      </a:r>
                      <a:endParaRPr lang="en-US" altLang="zh-CN"/>
                    </a:p>
                  </a:txBody>
                  <a:tcPr/>
                </a:tc>
                <a:tc>
                  <a:txBody>
                    <a:bodyPr/>
                    <a:p>
                      <a:pPr>
                        <a:buNone/>
                      </a:pPr>
                      <a:r>
                        <a:rPr lang="zh-CN" altLang="en-US"/>
                        <a:t>下载全部代码</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6</a:t>
                      </a:r>
                      <a:endParaRPr lang="en-US" altLang="zh-CN"/>
                    </a:p>
                  </a:txBody>
                  <a:tcPr/>
                </a:tc>
                <a:tc>
                  <a:txBody>
                    <a:bodyPr/>
                    <a:p>
                      <a:pPr>
                        <a:buNone/>
                      </a:pPr>
                      <a:r>
                        <a:rPr lang="en-US" altLang="zh-CN"/>
                        <a:t>open 192.168.151.230</a:t>
                      </a:r>
                      <a:endParaRPr lang="en-US" altLang="zh-CN"/>
                    </a:p>
                  </a:txBody>
                  <a:tcPr/>
                </a:tc>
                <a:tc>
                  <a:txBody>
                    <a:bodyPr/>
                    <a:p>
                      <a:pPr>
                        <a:buNone/>
                      </a:pPr>
                      <a:r>
                        <a:rPr lang="zh-CN" altLang="en-US"/>
                        <a:t>连接</a:t>
                      </a:r>
                      <a:r>
                        <a:rPr lang="en-US" altLang="zh-CN"/>
                        <a:t>FTP</a:t>
                      </a:r>
                      <a:r>
                        <a:rPr lang="zh-CN" altLang="en-US"/>
                        <a:t>服务器</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7</a:t>
                      </a:r>
                      <a:endParaRPr lang="en-US" altLang="zh-CN"/>
                    </a:p>
                  </a:txBody>
                  <a:tcPr/>
                </a:tc>
                <a:tc>
                  <a:txBody>
                    <a:bodyPr/>
                    <a:p>
                      <a:pPr>
                        <a:buNone/>
                      </a:pPr>
                      <a:r>
                        <a:rPr lang="en-US" altLang="zh-CN"/>
                        <a:t>get /xytest /home/xytest</a:t>
                      </a:r>
                      <a:endParaRPr lang="en-US" altLang="zh-CN"/>
                    </a:p>
                  </a:txBody>
                  <a:tcPr/>
                </a:tc>
                <a:tc>
                  <a:txBody>
                    <a:bodyPr/>
                    <a:p>
                      <a:pPr>
                        <a:buNone/>
                      </a:pPr>
                      <a:r>
                        <a:rPr lang="zh-CN" altLang="en-US" sz="1800" dirty="0">
                          <a:latin typeface="+mn-ea"/>
                          <a:sym typeface="+mn-ea"/>
                        </a:rPr>
                        <a:t>下载文件</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pPr>
                      <a:endParaRPr lang="zh-CN" altLang="en-US"/>
                    </a:p>
                  </a:txBody>
                  <a:tcPr/>
                </a:tc>
              </a:tr>
              <a:tr h="398780">
                <a:tc>
                  <a:txBody>
                    <a:bodyPr/>
                    <a:p>
                      <a:pPr>
                        <a:buNone/>
                      </a:pPr>
                      <a:r>
                        <a:rPr lang="en-US" altLang="zh-CN"/>
                        <a:t>8</a:t>
                      </a:r>
                      <a:endParaRPr lang="en-US" altLang="zh-CN"/>
                    </a:p>
                  </a:txBody>
                  <a:tcPr/>
                </a:tc>
                <a:tc>
                  <a:txBody>
                    <a:bodyPr/>
                    <a:p>
                      <a:pPr>
                        <a:buNone/>
                      </a:pPr>
                      <a:r>
                        <a:rPr lang="en-US" altLang="zh-CN"/>
                        <a:t>put /home/xytest /ROO/xytest</a:t>
                      </a:r>
                      <a:endParaRPr lang="en-US" altLang="zh-CN"/>
                    </a:p>
                  </a:txBody>
                  <a:tcPr/>
                </a:tc>
                <a:tc>
                  <a:txBody>
                    <a:bodyPr/>
                    <a:p>
                      <a:pPr>
                        <a:buNone/>
                      </a:pPr>
                      <a:r>
                        <a:rPr lang="zh-CN" altLang="en-US" sz="1800" dirty="0">
                          <a:latin typeface="+mn-ea"/>
                          <a:sym typeface="+mn-ea"/>
                        </a:rPr>
                        <a:t>上传文件</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9</a:t>
                      </a:r>
                      <a:endParaRPr lang="en-US" altLang="zh-CN"/>
                    </a:p>
                  </a:txBody>
                  <a:tcPr/>
                </a:tc>
                <a:tc>
                  <a:txBody>
                    <a:bodyPr/>
                    <a:p>
                      <a:pPr>
                        <a:buNone/>
                      </a:pPr>
                      <a:r>
                        <a:rPr lang="en-US" altLang="zh-CN"/>
                        <a:t>./build_system.sh ROO 1 000</a:t>
                      </a:r>
                      <a:endParaRPr lang="en-US" altLang="zh-CN"/>
                    </a:p>
                  </a:txBody>
                  <a:tcPr/>
                </a:tc>
                <a:tc>
                  <a:txBody>
                    <a:bodyPr/>
                    <a:p>
                      <a:pPr>
                        <a:buNone/>
                      </a:pPr>
                      <a:r>
                        <a:rPr lang="zh-CN" altLang="en-US" sz="1800" dirty="0">
                          <a:latin typeface="+mn-ea"/>
                          <a:sym typeface="+mn-ea"/>
                        </a:rPr>
                        <a:t>整编</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r>
                        <a:rPr lang="zh-CN" altLang="en-US"/>
                        <a:t>具体参数是什么意思</a:t>
                      </a:r>
                      <a:endParaRPr lang="zh-CN"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1839" y="321360"/>
            <a:ext cx="9609043" cy="720000"/>
          </a:xfrm>
        </p:spPr>
        <p:txBody>
          <a:bodyPr>
            <a:normAutofit fontScale="90000"/>
          </a:bodyPr>
          <a:p>
            <a:r>
              <a:rPr lang="zh-CN">
                <a:latin typeface="+mn-ea"/>
                <a:ea typeface="+mn-ea"/>
                <a:sym typeface="+mn-ea"/>
              </a:rPr>
              <a:t>二、实操命令汇总（越详细越好）</a:t>
            </a:r>
            <a:br>
              <a:rPr lang="zh-CN" altLang="en-US" dirty="0">
                <a:latin typeface="+mn-ea"/>
                <a:ea typeface="+mn-ea"/>
              </a:rPr>
            </a:br>
            <a:endParaRPr lang="zh-CN" altLang="en-US"/>
          </a:p>
        </p:txBody>
      </p:sp>
      <p:sp>
        <p:nvSpPr>
          <p:cNvPr id="5" name="内容占位符 4"/>
          <p:cNvSpPr/>
          <p:nvPr>
            <p:ph idx="1"/>
          </p:nvPr>
        </p:nvSpPr>
        <p:spPr/>
        <p:txBody>
          <a:bodyPr/>
          <a:p>
            <a:endParaRPr lang="zh-CN" altLang="en-US"/>
          </a:p>
        </p:txBody>
      </p:sp>
      <p:graphicFrame>
        <p:nvGraphicFramePr>
          <p:cNvPr id="6" name="表格 5"/>
          <p:cNvGraphicFramePr/>
          <p:nvPr>
            <p:custDataLst>
              <p:tags r:id="rId1"/>
            </p:custDataLst>
          </p:nvPr>
        </p:nvGraphicFramePr>
        <p:xfrm>
          <a:off x="287020" y="692785"/>
          <a:ext cx="11617960" cy="5624830"/>
        </p:xfrm>
        <a:graphic>
          <a:graphicData uri="http://schemas.openxmlformats.org/drawingml/2006/table">
            <a:tbl>
              <a:tblPr firstRow="1" bandRow="1">
                <a:tableStyleId>{5C22544A-7EE6-4342-B048-85BDC9FD1C3A}</a:tableStyleId>
              </a:tblPr>
              <a:tblGrid>
                <a:gridCol w="710565"/>
                <a:gridCol w="4243070"/>
                <a:gridCol w="2861945"/>
                <a:gridCol w="1478788"/>
                <a:gridCol w="2323592"/>
              </a:tblGrid>
              <a:tr h="398145">
                <a:tc>
                  <a:txBody>
                    <a:bodyPr/>
                    <a:p>
                      <a:pPr>
                        <a:buNone/>
                      </a:pPr>
                      <a:r>
                        <a:rPr lang="zh-CN" altLang="en-US"/>
                        <a:t>序列</a:t>
                      </a:r>
                      <a:endParaRPr lang="zh-CN" altLang="en-US"/>
                    </a:p>
                  </a:txBody>
                  <a:tcPr/>
                </a:tc>
                <a:tc>
                  <a:txBody>
                    <a:bodyPr/>
                    <a:p>
                      <a:pPr>
                        <a:buNone/>
                      </a:pPr>
                      <a:r>
                        <a:rPr lang="zh-CN" altLang="en-US"/>
                        <a:t>命令</a:t>
                      </a:r>
                      <a:endParaRPr lang="zh-CN" altLang="en-US"/>
                    </a:p>
                  </a:txBody>
                  <a:tcPr/>
                </a:tc>
                <a:tc>
                  <a:txBody>
                    <a:bodyPr/>
                    <a:p>
                      <a:pPr>
                        <a:buNone/>
                      </a:pPr>
                      <a:r>
                        <a:rPr lang="zh-CN" altLang="en-US"/>
                        <a:t>功能</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487680">
                <a:tc>
                  <a:txBody>
                    <a:bodyPr/>
                    <a:p>
                      <a:pPr>
                        <a:buNone/>
                      </a:pPr>
                      <a:r>
                        <a:rPr lang="en-US" altLang="zh-CN"/>
                        <a:t>10</a:t>
                      </a:r>
                      <a:endParaRPr lang="en-US" altLang="zh-CN"/>
                    </a:p>
                  </a:txBody>
                  <a:tcPr/>
                </a:tc>
                <a:tc>
                  <a:txBody>
                    <a:bodyPr/>
                    <a:p>
                      <a:pPr>
                        <a:buNone/>
                      </a:pPr>
                      <a:r>
                        <a:rPr lang="en-US" altLang="zh-CN"/>
                        <a:t>./bld -p ROO --model-code=OUWW --major-version=1 --minor-version=000 boot</a:t>
                      </a:r>
                      <a:r>
                        <a:rPr lang="zh-CN" altLang="en-US"/>
                        <a:t>（</a:t>
                      </a:r>
                      <a:r>
                        <a:rPr lang="en-US" altLang="zh-CN"/>
                        <a:t>system</a:t>
                      </a:r>
                      <a:r>
                        <a:rPr lang="zh-CN" altLang="en-US"/>
                        <a:t>、</a:t>
                      </a:r>
                      <a:r>
                        <a:rPr lang="en-US" altLang="zh-CN"/>
                        <a:t>vendor</a:t>
                      </a:r>
                      <a:r>
                        <a:rPr lang="zh-CN" altLang="en-US"/>
                        <a:t>等）</a:t>
                      </a:r>
                      <a:endParaRPr lang="zh-CN" altLang="en-US"/>
                    </a:p>
                  </a:txBody>
                  <a:tcPr/>
                </a:tc>
                <a:tc>
                  <a:txBody>
                    <a:bodyPr/>
                    <a:p>
                      <a:pPr>
                        <a:buNone/>
                      </a:pPr>
                      <a:r>
                        <a:rPr lang="zh-CN" altLang="en-US"/>
                        <a:t>单模块编译</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145">
                <a:tc>
                  <a:txBody>
                    <a:bodyPr/>
                    <a:p>
                      <a:pPr>
                        <a:buNone/>
                      </a:pPr>
                      <a:r>
                        <a:rPr lang="en-US" altLang="zh-CN"/>
                        <a:t>11</a:t>
                      </a:r>
                      <a:endParaRPr lang="en-US" altLang="zh-CN"/>
                    </a:p>
                  </a:txBody>
                  <a:tcPr/>
                </a:tc>
                <a:tc>
                  <a:txBody>
                    <a:bodyPr/>
                    <a:p>
                      <a:pPr>
                        <a:buNone/>
                      </a:pPr>
                      <a:r>
                        <a:rPr lang="en-US" altLang="zh-CN"/>
                        <a:t>git checkout -b localbranch</a:t>
                      </a:r>
                      <a:endParaRPr lang="en-US" altLang="zh-CN"/>
                    </a:p>
                  </a:txBody>
                  <a:tcPr/>
                </a:tc>
                <a:tc>
                  <a:txBody>
                    <a:bodyPr/>
                    <a:p>
                      <a:pPr>
                        <a:buNone/>
                      </a:pPr>
                      <a:r>
                        <a:rPr lang="zh-CN" altLang="en-US"/>
                        <a:t>建立分支</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780">
                <a:tc>
                  <a:txBody>
                    <a:bodyPr/>
                    <a:p>
                      <a:pPr>
                        <a:buNone/>
                      </a:pPr>
                      <a:r>
                        <a:rPr lang="en-US" altLang="zh-CN"/>
                        <a:t>12</a:t>
                      </a:r>
                      <a:endParaRPr lang="en-US" altLang="zh-CN"/>
                    </a:p>
                  </a:txBody>
                  <a:tcPr/>
                </a:tc>
                <a:tc>
                  <a:txBody>
                    <a:bodyPr/>
                    <a:p>
                      <a:pPr>
                        <a:buNone/>
                      </a:pPr>
                      <a:r>
                        <a:rPr lang="en-US" altLang="zh-CN"/>
                        <a:t>git branch -a</a:t>
                      </a:r>
                      <a:endParaRPr lang="en-US" altLang="zh-CN"/>
                    </a:p>
                  </a:txBody>
                  <a:tcPr/>
                </a:tc>
                <a:tc>
                  <a:txBody>
                    <a:bodyPr/>
                    <a:p>
                      <a:pPr>
                        <a:buNone/>
                      </a:pPr>
                      <a:r>
                        <a:rPr lang="zh-CN" altLang="en-US"/>
                        <a:t>查看所有分支（包括当前所在分支）</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145">
                <a:tc>
                  <a:txBody>
                    <a:bodyPr/>
                    <a:p>
                      <a:pPr>
                        <a:buNone/>
                      </a:pPr>
                      <a:r>
                        <a:rPr lang="en-US" altLang="zh-CN"/>
                        <a:t>13</a:t>
                      </a:r>
                      <a:endParaRPr lang="en-US" altLang="zh-CN"/>
                    </a:p>
                  </a:txBody>
                  <a:tcPr/>
                </a:tc>
                <a:tc>
                  <a:txBody>
                    <a:bodyPr/>
                    <a:p>
                      <a:pPr>
                        <a:buNone/>
                      </a:pPr>
                      <a:r>
                        <a:rPr lang="en-US" altLang="zh-CN"/>
                        <a:t>git checkout -b local_brach origin/edu_roo_202203</a:t>
                      </a:r>
                      <a:endParaRPr lang="en-US" altLang="zh-CN"/>
                    </a:p>
                  </a:txBody>
                  <a:tcPr/>
                </a:tc>
                <a:tc>
                  <a:txBody>
                    <a:bodyPr/>
                    <a:p>
                      <a:pPr>
                        <a:buNone/>
                      </a:pPr>
                      <a:r>
                        <a:rPr lang="zh-CN" altLang="en-US"/>
                        <a:t>切换分支</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14</a:t>
                      </a:r>
                      <a:endParaRPr lang="en-US" altLang="zh-CN"/>
                    </a:p>
                  </a:txBody>
                  <a:tcPr/>
                </a:tc>
                <a:tc>
                  <a:txBody>
                    <a:bodyPr/>
                    <a:p>
                      <a:pPr>
                        <a:buNone/>
                      </a:pPr>
                      <a:r>
                        <a:rPr lang="en-US" altLang="zh-CN"/>
                        <a:t>git pull</a:t>
                      </a:r>
                      <a:endParaRPr lang="en-US" altLang="zh-CN"/>
                    </a:p>
                  </a:txBody>
                  <a:tcPr/>
                </a:tc>
                <a:tc>
                  <a:txBody>
                    <a:bodyPr/>
                    <a:p>
                      <a:pPr>
                        <a:buNone/>
                      </a:pPr>
                      <a:r>
                        <a:rPr lang="zh-CN" altLang="en-US"/>
                        <a:t>拉取分支代码</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15</a:t>
                      </a:r>
                      <a:endParaRPr lang="en-US" altLang="zh-CN"/>
                    </a:p>
                  </a:txBody>
                  <a:tcPr/>
                </a:tc>
                <a:tc>
                  <a:txBody>
                    <a:bodyPr/>
                    <a:p>
                      <a:pPr>
                        <a:buNone/>
                      </a:pPr>
                      <a:r>
                        <a:rPr lang="en-US" altLang="zh-CN"/>
                        <a:t>git add .</a:t>
                      </a:r>
                      <a:endParaRPr lang="en-US" altLang="zh-CN"/>
                    </a:p>
                  </a:txBody>
                  <a:tcPr/>
                </a:tc>
                <a:tc>
                  <a:txBody>
                    <a:bodyPr/>
                    <a:p>
                      <a:pPr>
                        <a:buNone/>
                      </a:pPr>
                      <a:r>
                        <a:rPr lang="zh-CN" altLang="en-US"/>
                        <a:t>暂存</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16</a:t>
                      </a:r>
                      <a:endParaRPr lang="en-US" altLang="zh-CN"/>
                    </a:p>
                  </a:txBody>
                  <a:tcPr/>
                </a:tc>
                <a:tc>
                  <a:txBody>
                    <a:bodyPr/>
                    <a:p>
                      <a:pPr>
                        <a:buNone/>
                      </a:pPr>
                      <a:r>
                        <a:rPr lang="en-US" altLang="zh-CN"/>
                        <a:t>git commit .</a:t>
                      </a:r>
                      <a:endParaRPr lang="en-US" altLang="zh-CN"/>
                    </a:p>
                  </a:txBody>
                  <a:tcPr/>
                </a:tc>
                <a:tc>
                  <a:txBody>
                    <a:bodyPr/>
                    <a:p>
                      <a:pPr>
                        <a:buNone/>
                      </a:pPr>
                      <a:r>
                        <a:rPr lang="zh-CN" altLang="en-US" sz="1800" dirty="0">
                          <a:latin typeface="+mn-ea"/>
                          <a:sym typeface="+mn-ea"/>
                        </a:rPr>
                        <a:t>提交</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pPr>
                      <a:endParaRPr lang="zh-CN" altLang="en-US"/>
                    </a:p>
                  </a:txBody>
                  <a:tcPr/>
                </a:tc>
              </a:tr>
              <a:tr h="398780">
                <a:tc>
                  <a:txBody>
                    <a:bodyPr/>
                    <a:p>
                      <a:pPr>
                        <a:buNone/>
                      </a:pPr>
                      <a:r>
                        <a:rPr lang="en-US" altLang="zh-CN"/>
                        <a:t>17</a:t>
                      </a:r>
                      <a:endParaRPr lang="en-US" altLang="zh-CN"/>
                    </a:p>
                  </a:txBody>
                  <a:tcPr/>
                </a:tc>
                <a:tc>
                  <a:txBody>
                    <a:bodyPr/>
                    <a:p>
                      <a:pPr>
                        <a:buNone/>
                      </a:pPr>
                      <a:r>
                        <a:rPr lang="en-US" altLang="zh-CN"/>
                        <a:t>git push origin HEAD:refs/for/edu_roo_202203</a:t>
                      </a:r>
                      <a:endParaRPr lang="en-US" altLang="zh-CN"/>
                    </a:p>
                  </a:txBody>
                  <a:tcPr/>
                </a:tc>
                <a:tc>
                  <a:txBody>
                    <a:bodyPr/>
                    <a:p>
                      <a:pPr>
                        <a:buNone/>
                      </a:pPr>
                      <a:r>
                        <a:rPr lang="zh-CN" altLang="en-US" sz="1800" dirty="0">
                          <a:latin typeface="+mn-ea"/>
                          <a:sym typeface="+mn-ea"/>
                        </a:rPr>
                        <a:t>推送到服务器</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r>
                        <a:rPr lang="zh-CN" altLang="en-US"/>
                        <a:t>了解推送命令参赛的含义</a:t>
                      </a:r>
                      <a:endParaRPr lang="zh-CN" altLang="en-US"/>
                    </a:p>
                  </a:txBody>
                  <a:tcPr/>
                </a:tc>
              </a:tr>
              <a:tr h="398780">
                <a:tc>
                  <a:txBody>
                    <a:bodyPr/>
                    <a:p>
                      <a:pPr>
                        <a:buNone/>
                      </a:pPr>
                      <a:r>
                        <a:rPr lang="en-US" altLang="zh-CN"/>
                        <a:t>18</a:t>
                      </a:r>
                      <a:endParaRPr lang="en-US" altLang="zh-CN"/>
                    </a:p>
                  </a:txBody>
                  <a:tcPr/>
                </a:tc>
                <a:tc>
                  <a:txBody>
                    <a:bodyPr/>
                    <a:p>
                      <a:pPr>
                        <a:buNone/>
                      </a:pPr>
                      <a:r>
                        <a:rPr lang="en-US" altLang="zh-CN"/>
                        <a:t>git status</a:t>
                      </a:r>
                      <a:endParaRPr lang="en-US" altLang="zh-CN"/>
                    </a:p>
                  </a:txBody>
                  <a:tcPr/>
                </a:tc>
                <a:tc>
                  <a:txBody>
                    <a:bodyPr/>
                    <a:p>
                      <a:pPr>
                        <a:buNone/>
                      </a:pPr>
                      <a:r>
                        <a:rPr lang="zh-CN" altLang="en-US" sz="1800" dirty="0">
                          <a:latin typeface="+mn-ea"/>
                          <a:sym typeface="+mn-ea"/>
                        </a:rPr>
                        <a:t>查看工作树状态</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19</a:t>
                      </a:r>
                      <a:endParaRPr lang="en-US" altLang="zh-CN"/>
                    </a:p>
                  </a:txBody>
                  <a:tcPr/>
                </a:tc>
                <a:tc>
                  <a:txBody>
                    <a:bodyPr/>
                    <a:p>
                      <a:pPr>
                        <a:buNone/>
                      </a:pPr>
                      <a:r>
                        <a:rPr lang="en-US" altLang="zh-CN"/>
                        <a:t>git diff</a:t>
                      </a:r>
                      <a:endParaRPr lang="en-US" altLang="zh-CN"/>
                    </a:p>
                  </a:txBody>
                  <a:tcPr/>
                </a:tc>
                <a:tc>
                  <a:txBody>
                    <a:bodyPr/>
                    <a:p>
                      <a:pPr>
                        <a:buNone/>
                      </a:pPr>
                      <a:r>
                        <a:rPr lang="zh-CN" altLang="en-US" sz="1800" dirty="0">
                          <a:latin typeface="+mn-ea"/>
                          <a:sym typeface="+mn-ea"/>
                        </a:rPr>
                        <a:t>显示提交之前，提交和工作树之间的更改等</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1839" y="321360"/>
            <a:ext cx="9609043" cy="720000"/>
          </a:xfrm>
        </p:spPr>
        <p:txBody>
          <a:bodyPr>
            <a:normAutofit fontScale="90000"/>
          </a:bodyPr>
          <a:p>
            <a:r>
              <a:rPr lang="zh-CN">
                <a:latin typeface="+mn-ea"/>
                <a:ea typeface="+mn-ea"/>
                <a:sym typeface="+mn-ea"/>
              </a:rPr>
              <a:t>二、实操命令汇总（越详细越好）</a:t>
            </a:r>
            <a:br>
              <a:rPr lang="zh-CN" altLang="en-US" dirty="0">
                <a:latin typeface="+mn-ea"/>
                <a:ea typeface="+mn-ea"/>
              </a:rPr>
            </a:br>
            <a:endParaRPr lang="zh-CN" altLang="en-US"/>
          </a:p>
        </p:txBody>
      </p:sp>
      <p:sp>
        <p:nvSpPr>
          <p:cNvPr id="5" name="内容占位符 4"/>
          <p:cNvSpPr/>
          <p:nvPr>
            <p:ph idx="1"/>
          </p:nvPr>
        </p:nvSpPr>
        <p:spPr/>
        <p:txBody>
          <a:bodyPr/>
          <a:p>
            <a:endParaRPr lang="zh-CN" altLang="en-US"/>
          </a:p>
        </p:txBody>
      </p:sp>
      <p:graphicFrame>
        <p:nvGraphicFramePr>
          <p:cNvPr id="6" name="表格 5"/>
          <p:cNvGraphicFramePr/>
          <p:nvPr>
            <p:custDataLst>
              <p:tags r:id="rId1"/>
            </p:custDataLst>
          </p:nvPr>
        </p:nvGraphicFramePr>
        <p:xfrm>
          <a:off x="287020" y="692785"/>
          <a:ext cx="11617960" cy="5911850"/>
        </p:xfrm>
        <a:graphic>
          <a:graphicData uri="http://schemas.openxmlformats.org/drawingml/2006/table">
            <a:tbl>
              <a:tblPr firstRow="1" bandRow="1">
                <a:tableStyleId>{5C22544A-7EE6-4342-B048-85BDC9FD1C3A}</a:tableStyleId>
              </a:tblPr>
              <a:tblGrid>
                <a:gridCol w="710565"/>
                <a:gridCol w="4459605"/>
                <a:gridCol w="3258820"/>
                <a:gridCol w="865378"/>
                <a:gridCol w="2323592"/>
              </a:tblGrid>
              <a:tr h="398145">
                <a:tc>
                  <a:txBody>
                    <a:bodyPr/>
                    <a:p>
                      <a:pPr>
                        <a:buNone/>
                      </a:pPr>
                      <a:r>
                        <a:rPr lang="zh-CN" altLang="en-US"/>
                        <a:t>序列</a:t>
                      </a:r>
                      <a:endParaRPr lang="zh-CN" altLang="en-US"/>
                    </a:p>
                  </a:txBody>
                  <a:tcPr/>
                </a:tc>
                <a:tc>
                  <a:txBody>
                    <a:bodyPr/>
                    <a:p>
                      <a:pPr>
                        <a:buNone/>
                      </a:pPr>
                      <a:r>
                        <a:rPr lang="zh-CN" altLang="en-US"/>
                        <a:t>命令</a:t>
                      </a:r>
                      <a:endParaRPr lang="zh-CN" altLang="en-US"/>
                    </a:p>
                  </a:txBody>
                  <a:tcPr/>
                </a:tc>
                <a:tc>
                  <a:txBody>
                    <a:bodyPr/>
                    <a:p>
                      <a:pPr>
                        <a:buNone/>
                      </a:pPr>
                      <a:r>
                        <a:rPr lang="zh-CN" altLang="en-US"/>
                        <a:t>功能</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487680">
                <a:tc>
                  <a:txBody>
                    <a:bodyPr/>
                    <a:p>
                      <a:pPr>
                        <a:buNone/>
                      </a:pPr>
                      <a:r>
                        <a:rPr lang="en-US" altLang="zh-CN"/>
                        <a:t>20</a:t>
                      </a:r>
                      <a:endParaRPr lang="en-US" altLang="zh-CN"/>
                    </a:p>
                  </a:txBody>
                  <a:tcPr/>
                </a:tc>
                <a:tc>
                  <a:txBody>
                    <a:bodyPr/>
                    <a:p>
                      <a:pPr>
                        <a:buNone/>
                      </a:pPr>
                      <a:r>
                        <a:rPr lang="en-US" altLang="zh-CN"/>
                        <a:t>git log</a:t>
                      </a:r>
                      <a:endParaRPr lang="en-US" altLang="zh-CN"/>
                    </a:p>
                  </a:txBody>
                  <a:tcPr/>
                </a:tc>
                <a:tc>
                  <a:txBody>
                    <a:bodyPr/>
                    <a:p>
                      <a:pPr>
                        <a:buNone/>
                      </a:pPr>
                      <a:r>
                        <a:rPr lang="zh-CN" altLang="en-US"/>
                        <a:t>显示提交日志</a:t>
                      </a:r>
                      <a:endParaRPr lang="zh-CN" altLang="en-US"/>
                    </a:p>
                  </a:txBody>
                  <a:tcPr/>
                </a:tc>
                <a:tc>
                  <a:txBody>
                    <a:bodyPr/>
                    <a:p>
                      <a:pPr>
                        <a:buNone/>
                      </a:pPr>
                      <a:r>
                        <a:rPr lang="zh-CN" altLang="en-US"/>
                        <a:t>良好</a:t>
                      </a:r>
                      <a:endParaRPr lang="zh-CN" altLang="en-US"/>
                    </a:p>
                  </a:txBody>
                  <a:tcPr/>
                </a:tc>
                <a:tc>
                  <a:txBody>
                    <a:bodyPr/>
                    <a:p>
                      <a:pPr>
                        <a:buNone/>
                      </a:pPr>
                      <a:r>
                        <a:rPr lang="zh-CN" altLang="en-US"/>
                        <a:t>对比</a:t>
                      </a:r>
                      <a:r>
                        <a:rPr lang="en-US" altLang="zh-CN"/>
                        <a:t>git diff</a:t>
                      </a:r>
                      <a:r>
                        <a:rPr lang="zh-CN" altLang="en-US"/>
                        <a:t>和</a:t>
                      </a:r>
                      <a:r>
                        <a:rPr lang="en-US" altLang="zh-CN"/>
                        <a:t>status</a:t>
                      </a:r>
                      <a:endParaRPr lang="en-US" altLang="zh-CN"/>
                    </a:p>
                  </a:txBody>
                  <a:tcPr/>
                </a:tc>
              </a:tr>
              <a:tr h="398145">
                <a:tc>
                  <a:txBody>
                    <a:bodyPr/>
                    <a:p>
                      <a:pPr>
                        <a:buNone/>
                      </a:pPr>
                      <a:r>
                        <a:rPr lang="en-US" altLang="zh-CN"/>
                        <a:t>21</a:t>
                      </a:r>
                      <a:endParaRPr lang="en-US" altLang="zh-CN"/>
                    </a:p>
                  </a:txBody>
                  <a:tcPr/>
                </a:tc>
                <a:tc>
                  <a:txBody>
                    <a:bodyPr/>
                    <a:p>
                      <a:pPr>
                        <a:buNone/>
                      </a:pPr>
                      <a:r>
                        <a:rPr lang="en-US" altLang="zh-CN"/>
                        <a:t>git commit --amend .</a:t>
                      </a:r>
                      <a:endParaRPr lang="en-US" altLang="zh-CN"/>
                    </a:p>
                  </a:txBody>
                  <a:tcPr/>
                </a:tc>
                <a:tc>
                  <a:txBody>
                    <a:bodyPr/>
                    <a:p>
                      <a:pPr>
                        <a:buNone/>
                      </a:pPr>
                      <a:r>
                        <a:rPr lang="zh-CN" altLang="en-US"/>
                        <a:t>覆盖之前提交</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780">
                <a:tc>
                  <a:txBody>
                    <a:bodyPr/>
                    <a:p>
                      <a:pPr>
                        <a:buNone/>
                      </a:pPr>
                      <a:r>
                        <a:rPr lang="en-US" altLang="zh-CN"/>
                        <a:t>22</a:t>
                      </a:r>
                      <a:endParaRPr lang="en-US" altLang="zh-CN"/>
                    </a:p>
                  </a:txBody>
                  <a:tcPr/>
                </a:tc>
                <a:tc>
                  <a:txBody>
                    <a:bodyPr/>
                    <a:p>
                      <a:pPr>
                        <a:buNone/>
                      </a:pPr>
                      <a:r>
                        <a:rPr lang="en-US" altLang="zh-CN"/>
                        <a:t>git reset --hard HEAD^</a:t>
                      </a:r>
                      <a:endParaRPr lang="en-US" altLang="zh-CN"/>
                    </a:p>
                  </a:txBody>
                  <a:tcPr/>
                </a:tc>
                <a:tc>
                  <a:txBody>
                    <a:bodyPr/>
                    <a:p>
                      <a:pPr>
                        <a:buNone/>
                      </a:pPr>
                      <a:r>
                        <a:rPr lang="zh-CN" altLang="en-US"/>
                        <a:t>代码回退</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145">
                <a:tc>
                  <a:txBody>
                    <a:bodyPr/>
                    <a:p>
                      <a:pPr>
                        <a:buNone/>
                      </a:pPr>
                      <a:r>
                        <a:rPr lang="en-US" altLang="zh-CN"/>
                        <a:t>23</a:t>
                      </a:r>
                      <a:endParaRPr lang="en-US" altLang="zh-CN"/>
                    </a:p>
                  </a:txBody>
                  <a:tcPr/>
                </a:tc>
                <a:tc>
                  <a:txBody>
                    <a:bodyPr/>
                    <a:p>
                      <a:pPr>
                        <a:buNone/>
                      </a:pPr>
                      <a:r>
                        <a:rPr lang="en-US" altLang="zh-CN"/>
                        <a:t>git reset --hard &lt;commit id&gt;</a:t>
                      </a:r>
                      <a:endParaRPr lang="en-US" altLang="zh-CN"/>
                    </a:p>
                  </a:txBody>
                  <a:tcPr/>
                </a:tc>
                <a:tc>
                  <a:txBody>
                    <a:bodyPr/>
                    <a:p>
                      <a:pPr>
                        <a:buNone/>
                      </a:pPr>
                      <a:r>
                        <a:rPr lang="zh-CN" altLang="en-US" sz="1800">
                          <a:sym typeface="+mn-ea"/>
                        </a:rPr>
                        <a:t>代码回退</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24</a:t>
                      </a:r>
                      <a:endParaRPr lang="en-US" altLang="zh-CN"/>
                    </a:p>
                  </a:txBody>
                  <a:tcPr/>
                </a:tc>
                <a:tc>
                  <a:txBody>
                    <a:bodyPr/>
                    <a:p>
                      <a:pPr>
                        <a:buNone/>
                      </a:pPr>
                      <a:r>
                        <a:rPr lang="en-US" altLang="zh-CN"/>
                        <a:t>repo sync</a:t>
                      </a:r>
                      <a:endParaRPr lang="en-US" altLang="zh-CN"/>
                    </a:p>
                  </a:txBody>
                  <a:tcPr/>
                </a:tc>
                <a:tc>
                  <a:txBody>
                    <a:bodyPr/>
                    <a:p>
                      <a:pPr>
                        <a:buNone/>
                      </a:pPr>
                      <a:r>
                        <a:rPr lang="zh-CN" altLang="en-US"/>
                        <a:t>重新同步当前仓</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25</a:t>
                      </a:r>
                      <a:endParaRPr lang="en-US" altLang="zh-CN"/>
                    </a:p>
                  </a:txBody>
                  <a:tcPr/>
                </a:tc>
                <a:tc>
                  <a:txBody>
                    <a:bodyPr/>
                    <a:p>
                      <a:pPr>
                        <a:buNone/>
                      </a:pPr>
                      <a:r>
                        <a:rPr lang="en-US" altLang="zh-CN"/>
                        <a:t>adb reboot bootloader</a:t>
                      </a:r>
                      <a:endParaRPr lang="en-US" altLang="zh-CN"/>
                    </a:p>
                  </a:txBody>
                  <a:tcPr/>
                </a:tc>
                <a:tc>
                  <a:txBody>
                    <a:bodyPr/>
                    <a:p>
                      <a:pPr>
                        <a:buNone/>
                      </a:pPr>
                      <a:r>
                        <a:rPr lang="zh-CN" altLang="en-US"/>
                        <a:t>进入</a:t>
                      </a:r>
                      <a:r>
                        <a:rPr lang="en-US" altLang="zh-CN"/>
                        <a:t>fastboot</a:t>
                      </a:r>
                      <a:r>
                        <a:rPr lang="zh-CN" altLang="en-US"/>
                        <a:t>模式</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26</a:t>
                      </a:r>
                      <a:endParaRPr lang="en-US" altLang="zh-CN"/>
                    </a:p>
                  </a:txBody>
                  <a:tcPr/>
                </a:tc>
                <a:tc>
                  <a:txBody>
                    <a:bodyPr/>
                    <a:p>
                      <a:pPr>
                        <a:buNone/>
                      </a:pPr>
                      <a:r>
                        <a:rPr lang="en-US" altLang="zh-CN"/>
                        <a:t>sudo fastboot flashing unlock</a:t>
                      </a:r>
                      <a:endParaRPr lang="en-US" altLang="zh-CN"/>
                    </a:p>
                  </a:txBody>
                  <a:tcPr/>
                </a:tc>
                <a:tc>
                  <a:txBody>
                    <a:bodyPr/>
                    <a:p>
                      <a:pPr>
                        <a:buNone/>
                      </a:pPr>
                      <a:r>
                        <a:rPr lang="zh-CN" altLang="en-US" sz="1800" dirty="0">
                          <a:latin typeface="+mn-ea"/>
                          <a:sym typeface="+mn-ea"/>
                        </a:rPr>
                        <a:t>解锁手机</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pPr>
                      <a:endParaRPr lang="zh-CN" altLang="en-US"/>
                    </a:p>
                  </a:txBody>
                  <a:tcPr/>
                </a:tc>
              </a:tr>
              <a:tr h="398780">
                <a:tc>
                  <a:txBody>
                    <a:bodyPr/>
                    <a:p>
                      <a:pPr>
                        <a:buNone/>
                      </a:pPr>
                      <a:r>
                        <a:rPr lang="en-US" altLang="zh-CN"/>
                        <a:t>27</a:t>
                      </a:r>
                      <a:endParaRPr lang="en-US" altLang="zh-CN"/>
                    </a:p>
                  </a:txBody>
                  <a:tcPr/>
                </a:tc>
                <a:tc>
                  <a:txBody>
                    <a:bodyPr/>
                    <a:p>
                      <a:pPr>
                        <a:buNone/>
                      </a:pPr>
                      <a:r>
                        <a:rPr lang="en-US" altLang="zh-CN"/>
                        <a:t>fastboot reboot </a:t>
                      </a:r>
                      <a:endParaRPr lang="en-US" altLang="zh-CN"/>
                    </a:p>
                  </a:txBody>
                  <a:tcPr/>
                </a:tc>
                <a:tc>
                  <a:txBody>
                    <a:bodyPr/>
                    <a:p>
                      <a:pPr>
                        <a:buNone/>
                      </a:pPr>
                      <a:r>
                        <a:rPr lang="zh-CN" altLang="en-US" sz="1800" dirty="0">
                          <a:latin typeface="+mn-ea"/>
                          <a:sym typeface="+mn-ea"/>
                        </a:rPr>
                        <a:t>重启</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28</a:t>
                      </a:r>
                      <a:endParaRPr lang="en-US" altLang="zh-CN"/>
                    </a:p>
                  </a:txBody>
                  <a:tcPr/>
                </a:tc>
                <a:tc>
                  <a:txBody>
                    <a:bodyPr/>
                    <a:p>
                      <a:pPr>
                        <a:buNone/>
                      </a:pPr>
                      <a:r>
                        <a:rPr lang="en-US" altLang="zh-CN"/>
                        <a:t>sudo fastboot flash boot boot.img</a:t>
                      </a:r>
                      <a:endParaRPr lang="en-US" altLang="zh-CN"/>
                    </a:p>
                  </a:txBody>
                  <a:tcPr/>
                </a:tc>
                <a:tc>
                  <a:txBody>
                    <a:bodyPr/>
                    <a:p>
                      <a:pPr>
                        <a:buNone/>
                      </a:pPr>
                      <a:r>
                        <a:rPr lang="zh-CN" altLang="en-US" sz="1800" dirty="0">
                          <a:latin typeface="+mn-ea"/>
                          <a:sym typeface="+mn-ea"/>
                        </a:rPr>
                        <a:t>刷入</a:t>
                      </a:r>
                      <a:r>
                        <a:rPr lang="en-US" altLang="zh-CN" sz="1800" dirty="0">
                          <a:latin typeface="+mn-ea"/>
                          <a:sym typeface="+mn-ea"/>
                        </a:rPr>
                        <a:t>img</a:t>
                      </a:r>
                      <a:r>
                        <a:rPr lang="zh-CN" altLang="en-US" sz="1800" dirty="0">
                          <a:latin typeface="+mn-ea"/>
                          <a:sym typeface="+mn-ea"/>
                        </a:rPr>
                        <a:t>文件到手机</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29</a:t>
                      </a:r>
                      <a:endParaRPr lang="en-US" altLang="zh-CN"/>
                    </a:p>
                  </a:txBody>
                  <a:tcPr/>
                </a:tc>
                <a:tc>
                  <a:txBody>
                    <a:bodyPr/>
                    <a:p>
                      <a:pPr>
                        <a:buNone/>
                      </a:pPr>
                      <a:r>
                        <a:rPr lang="en-US" altLang="zh-CN"/>
                        <a:t>adb device</a:t>
                      </a:r>
                      <a:endParaRPr lang="en-US" altLang="zh-CN"/>
                    </a:p>
                  </a:txBody>
                  <a:tcPr/>
                </a:tc>
                <a:tc>
                  <a:txBody>
                    <a:bodyPr/>
                    <a:p>
                      <a:pPr>
                        <a:buNone/>
                      </a:pPr>
                      <a:r>
                        <a:rPr lang="zh-CN" altLang="en-US" sz="1800" dirty="0">
                          <a:latin typeface="+mn-ea"/>
                          <a:sym typeface="+mn-ea"/>
                        </a:rPr>
                        <a:t>查看手机连接情况</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30</a:t>
                      </a:r>
                      <a:endParaRPr lang="en-US" altLang="zh-CN"/>
                    </a:p>
                  </a:txBody>
                  <a:tcPr/>
                </a:tc>
                <a:tc>
                  <a:txBody>
                    <a:bodyPr/>
                    <a:p>
                      <a:pPr>
                        <a:buNone/>
                      </a:pPr>
                      <a:r>
                        <a:rPr lang="en-US" altLang="zh-CN"/>
                        <a:t>lsusb</a:t>
                      </a:r>
                      <a:endParaRPr lang="en-US" altLang="zh-CN"/>
                    </a:p>
                  </a:txBody>
                  <a:tcPr/>
                </a:tc>
                <a:tc>
                  <a:txBody>
                    <a:bodyPr/>
                    <a:p>
                      <a:pPr>
                        <a:buNone/>
                      </a:pPr>
                      <a:r>
                        <a:rPr lang="zh-CN" altLang="en-US" sz="1800" dirty="0">
                          <a:latin typeface="+mn-ea"/>
                          <a:sym typeface="+mn-ea"/>
                        </a:rPr>
                        <a:t>显示本机的USB设备列表信息</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31</a:t>
                      </a:r>
                      <a:endParaRPr lang="en-US" altLang="zh-CN"/>
                    </a:p>
                  </a:txBody>
                  <a:tcPr/>
                </a:tc>
                <a:tc>
                  <a:txBody>
                    <a:bodyPr/>
                    <a:p>
                      <a:pPr>
                        <a:buNone/>
                      </a:pPr>
                      <a:r>
                        <a:rPr lang="en-US" altLang="zh-CN"/>
                        <a:t>sudo vi /etc/udev/rules.d/70-android.rules</a:t>
                      </a:r>
                      <a:endParaRPr lang="en-US" altLang="zh-CN"/>
                    </a:p>
                  </a:txBody>
                  <a:tcPr/>
                </a:tc>
                <a:tc>
                  <a:txBody>
                    <a:bodyPr/>
                    <a:p>
                      <a:pPr>
                        <a:buNone/>
                      </a:pPr>
                      <a:r>
                        <a:rPr lang="zh-CN" altLang="en-US" sz="1800" dirty="0">
                          <a:latin typeface="+mn-ea"/>
                          <a:sym typeface="+mn-ea"/>
                        </a:rPr>
                        <a:t>修改手机</a:t>
                      </a:r>
                      <a:r>
                        <a:rPr lang="en-US" altLang="zh-CN" sz="1800" dirty="0">
                          <a:latin typeface="+mn-ea"/>
                          <a:sym typeface="+mn-ea"/>
                        </a:rPr>
                        <a:t>rules</a:t>
                      </a:r>
                      <a:r>
                        <a:rPr lang="zh-CN" altLang="en-US" sz="1800" dirty="0">
                          <a:latin typeface="+mn-ea"/>
                          <a:sym typeface="+mn-ea"/>
                        </a:rPr>
                        <a:t>文件</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32</a:t>
                      </a:r>
                      <a:endParaRPr lang="en-US" altLang="zh-CN"/>
                    </a:p>
                  </a:txBody>
                  <a:tcPr/>
                </a:tc>
                <a:tc>
                  <a:txBody>
                    <a:bodyPr/>
                    <a:p>
                      <a:pPr>
                        <a:buNone/>
                      </a:pPr>
                      <a:r>
                        <a:rPr lang="en-US" altLang="zh-CN"/>
                        <a:t>sudo chmod a+rx /etc/udev/rules.d/70-android.rules</a:t>
                      </a:r>
                      <a:endParaRPr lang="en-US" altLang="zh-CN"/>
                    </a:p>
                  </a:txBody>
                  <a:tcPr/>
                </a:tc>
                <a:tc>
                  <a:txBody>
                    <a:bodyPr/>
                    <a:p>
                      <a:pPr>
                        <a:buNone/>
                      </a:pPr>
                      <a:r>
                        <a:rPr lang="zh-CN" altLang="en-US" sz="1800" dirty="0">
                          <a:latin typeface="+mn-ea"/>
                          <a:sym typeface="+mn-ea"/>
                        </a:rPr>
                        <a:t>修改权限</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r>
                        <a:rPr lang="zh-CN" altLang="en-US"/>
                        <a:t>需要学习权限修改的知识和命令</a:t>
                      </a:r>
                      <a:endParaRPr lang="zh-CN" alt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1839" y="321360"/>
            <a:ext cx="9609043" cy="720000"/>
          </a:xfrm>
        </p:spPr>
        <p:txBody>
          <a:bodyPr>
            <a:normAutofit fontScale="90000"/>
          </a:bodyPr>
          <a:p>
            <a:r>
              <a:rPr lang="zh-CN">
                <a:latin typeface="+mn-ea"/>
                <a:ea typeface="+mn-ea"/>
                <a:sym typeface="+mn-ea"/>
              </a:rPr>
              <a:t>二、实操命令汇总（越详细越好）</a:t>
            </a:r>
            <a:br>
              <a:rPr lang="zh-CN" altLang="en-US" dirty="0">
                <a:latin typeface="+mn-ea"/>
                <a:ea typeface="+mn-ea"/>
              </a:rPr>
            </a:br>
            <a:endParaRPr lang="zh-CN" altLang="en-US"/>
          </a:p>
        </p:txBody>
      </p:sp>
      <p:sp>
        <p:nvSpPr>
          <p:cNvPr id="5" name="内容占位符 4"/>
          <p:cNvSpPr/>
          <p:nvPr>
            <p:ph idx="1"/>
          </p:nvPr>
        </p:nvSpPr>
        <p:spPr/>
        <p:txBody>
          <a:bodyPr/>
          <a:p>
            <a:endParaRPr lang="zh-CN" altLang="en-US"/>
          </a:p>
        </p:txBody>
      </p:sp>
      <p:graphicFrame>
        <p:nvGraphicFramePr>
          <p:cNvPr id="6" name="表格 5"/>
          <p:cNvGraphicFramePr/>
          <p:nvPr>
            <p:custDataLst>
              <p:tags r:id="rId1"/>
            </p:custDataLst>
          </p:nvPr>
        </p:nvGraphicFramePr>
        <p:xfrm>
          <a:off x="287020" y="692785"/>
          <a:ext cx="11617960" cy="5911850"/>
        </p:xfrm>
        <a:graphic>
          <a:graphicData uri="http://schemas.openxmlformats.org/drawingml/2006/table">
            <a:tbl>
              <a:tblPr firstRow="1" bandRow="1">
                <a:tableStyleId>{5C22544A-7EE6-4342-B048-85BDC9FD1C3A}</a:tableStyleId>
              </a:tblPr>
              <a:tblGrid>
                <a:gridCol w="710565"/>
                <a:gridCol w="4459605"/>
                <a:gridCol w="3258820"/>
                <a:gridCol w="865378"/>
                <a:gridCol w="2323592"/>
              </a:tblGrid>
              <a:tr h="398145">
                <a:tc>
                  <a:txBody>
                    <a:bodyPr/>
                    <a:p>
                      <a:pPr>
                        <a:buNone/>
                      </a:pPr>
                      <a:r>
                        <a:rPr lang="zh-CN" altLang="en-US"/>
                        <a:t>序列</a:t>
                      </a:r>
                      <a:endParaRPr lang="zh-CN" altLang="en-US"/>
                    </a:p>
                  </a:txBody>
                  <a:tcPr/>
                </a:tc>
                <a:tc>
                  <a:txBody>
                    <a:bodyPr/>
                    <a:p>
                      <a:pPr>
                        <a:buNone/>
                      </a:pPr>
                      <a:r>
                        <a:rPr lang="zh-CN" altLang="en-US"/>
                        <a:t>命令</a:t>
                      </a:r>
                      <a:endParaRPr lang="zh-CN" altLang="en-US"/>
                    </a:p>
                  </a:txBody>
                  <a:tcPr/>
                </a:tc>
                <a:tc>
                  <a:txBody>
                    <a:bodyPr/>
                    <a:p>
                      <a:pPr>
                        <a:buNone/>
                      </a:pPr>
                      <a:r>
                        <a:rPr lang="zh-CN" altLang="en-US"/>
                        <a:t>功能</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640080">
                <a:tc>
                  <a:txBody>
                    <a:bodyPr/>
                    <a:p>
                      <a:pPr>
                        <a:buNone/>
                      </a:pPr>
                      <a:r>
                        <a:rPr lang="en-US" altLang="zh-CN"/>
                        <a:t>33</a:t>
                      </a:r>
                      <a:endParaRPr lang="en-US" altLang="zh-CN"/>
                    </a:p>
                  </a:txBody>
                  <a:tcPr/>
                </a:tc>
                <a:tc>
                  <a:txBody>
                    <a:bodyPr/>
                    <a:p>
                      <a:pPr>
                        <a:buNone/>
                      </a:pPr>
                      <a:r>
                        <a:rPr lang="en-US" altLang="zh-CN" sz="1800">
                          <a:sym typeface="+mn-ea"/>
                        </a:rPr>
                        <a:t>sudo chmod a+rx /etc/udev/rules.d/70-android.rules</a:t>
                      </a:r>
                      <a:endParaRPr lang="en-US" altLang="zh-CN"/>
                    </a:p>
                  </a:txBody>
                  <a:tcPr/>
                </a:tc>
                <a:tc>
                  <a:txBody>
                    <a:bodyPr/>
                    <a:p>
                      <a:pPr>
                        <a:buNone/>
                      </a:pPr>
                      <a:r>
                        <a:rPr lang="zh-CN" altLang="en-US" sz="1800" dirty="0">
                          <a:latin typeface="+mn-ea"/>
                          <a:sym typeface="+mn-ea"/>
                        </a:rPr>
                        <a:t>修改权限</a:t>
                      </a:r>
                      <a:endParaRPr lang="zh-CN" altLang="en-US"/>
                    </a:p>
                  </a:txBody>
                  <a:tcPr/>
                </a:tc>
                <a:tc>
                  <a:txBody>
                    <a:bodyPr/>
                    <a:p>
                      <a:pPr>
                        <a:buNone/>
                      </a:pPr>
                      <a:r>
                        <a:rPr lang="zh-CN" altLang="en-US"/>
                        <a:t>良好</a:t>
                      </a:r>
                      <a:endParaRPr lang="zh-CN" altLang="en-US"/>
                    </a:p>
                  </a:txBody>
                  <a:tcPr/>
                </a:tc>
                <a:tc>
                  <a:txBody>
                    <a:bodyPr/>
                    <a:p>
                      <a:pPr>
                        <a:buNone/>
                      </a:pPr>
                      <a:endParaRPr lang="en-US" altLang="zh-CN"/>
                    </a:p>
                  </a:txBody>
                  <a:tcPr/>
                </a:tc>
              </a:tr>
              <a:tr h="398145">
                <a:tc>
                  <a:txBody>
                    <a:bodyPr/>
                    <a:p>
                      <a:pPr>
                        <a:buNone/>
                      </a:pPr>
                      <a:r>
                        <a:rPr lang="en-US" altLang="zh-CN"/>
                        <a:t>34</a:t>
                      </a:r>
                      <a:endParaRPr lang="en-US" altLang="zh-CN"/>
                    </a:p>
                  </a:txBody>
                  <a:tcPr/>
                </a:tc>
                <a:tc>
                  <a:txBody>
                    <a:bodyPr/>
                    <a:p>
                      <a:pPr>
                        <a:buNone/>
                      </a:pPr>
                      <a:r>
                        <a:rPr lang="en-US" altLang="zh-CN"/>
                        <a:t>sudo service udev restart</a:t>
                      </a:r>
                      <a:endParaRPr lang="en-US" altLang="zh-CN"/>
                    </a:p>
                  </a:txBody>
                  <a:tcPr/>
                </a:tc>
                <a:tc>
                  <a:txBody>
                    <a:bodyPr/>
                    <a:p>
                      <a:pPr>
                        <a:buNone/>
                      </a:pPr>
                      <a:r>
                        <a:rPr lang="zh-CN" altLang="en-US"/>
                        <a:t>重启</a:t>
                      </a:r>
                      <a:r>
                        <a:rPr lang="en-US" altLang="zh-CN"/>
                        <a:t>udev</a:t>
                      </a:r>
                      <a:endParaRPr lang="en-US" altLang="zh-CN"/>
                    </a:p>
                  </a:txBody>
                  <a:tcPr/>
                </a:tc>
                <a:tc>
                  <a:txBody>
                    <a:bodyPr/>
                    <a:p>
                      <a:pPr>
                        <a:buNone/>
                      </a:pPr>
                      <a:r>
                        <a:rPr lang="zh-CN" altLang="en-US"/>
                        <a:t>良好</a:t>
                      </a:r>
                      <a:endParaRPr lang="zh-CN" altLang="en-US"/>
                    </a:p>
                  </a:txBody>
                  <a:tcPr/>
                </a:tc>
                <a:tc>
                  <a:txBody>
                    <a:bodyPr/>
                    <a:p>
                      <a:pPr>
                        <a:buNone/>
                      </a:pPr>
                      <a:endParaRPr lang="zh-CN" altLang="en-US"/>
                    </a:p>
                  </a:txBody>
                  <a:tcPr/>
                </a:tc>
              </a:tr>
              <a:tr h="398780">
                <a:tc>
                  <a:txBody>
                    <a:bodyPr/>
                    <a:p>
                      <a:pPr>
                        <a:buNone/>
                      </a:pPr>
                      <a:r>
                        <a:rPr lang="en-US" altLang="zh-CN"/>
                        <a:t>35</a:t>
                      </a:r>
                      <a:endParaRPr lang="en-US" altLang="zh-CN"/>
                    </a:p>
                  </a:txBody>
                  <a:tcPr/>
                </a:tc>
                <a:tc>
                  <a:txBody>
                    <a:bodyPr/>
                    <a:p>
                      <a:pPr>
                        <a:buNone/>
                      </a:pPr>
                      <a:r>
                        <a:rPr lang="en-US" altLang="zh-CN"/>
                        <a:t>adb root</a:t>
                      </a:r>
                      <a:endParaRPr lang="en-US" altLang="zh-CN"/>
                    </a:p>
                  </a:txBody>
                  <a:tcPr/>
                </a:tc>
                <a:tc>
                  <a:txBody>
                    <a:bodyPr/>
                    <a:p>
                      <a:pPr>
                        <a:buNone/>
                      </a:pPr>
                      <a:r>
                        <a:rPr lang="zh-CN" altLang="en-US"/>
                        <a:t>获取</a:t>
                      </a:r>
                      <a:r>
                        <a:rPr lang="en-US" altLang="zh-CN"/>
                        <a:t>root</a:t>
                      </a:r>
                      <a:r>
                        <a:rPr lang="zh-CN" altLang="en-US"/>
                        <a:t>权限</a:t>
                      </a:r>
                      <a:endParaRPr lang="zh-CN" altLang="en-US"/>
                    </a:p>
                  </a:txBody>
                  <a:tcPr/>
                </a:tc>
                <a:tc>
                  <a:txBody>
                    <a:bodyPr/>
                    <a:p>
                      <a:pPr>
                        <a:buNone/>
                      </a:pPr>
                      <a:r>
                        <a:rPr lang="zh-CN" altLang="en-US"/>
                        <a:t>良好</a:t>
                      </a:r>
                      <a:endParaRPr lang="zh-CN" altLang="en-US"/>
                    </a:p>
                  </a:txBody>
                  <a:tcPr/>
                </a:tc>
                <a:tc>
                  <a:txBody>
                    <a:bodyPr/>
                    <a:p>
                      <a:pPr>
                        <a:buNone/>
                      </a:pPr>
                      <a:endParaRPr lang="zh-CN" altLang="en-US"/>
                    </a:p>
                  </a:txBody>
                  <a:tcPr/>
                </a:tc>
              </a:tr>
              <a:tr h="398145">
                <a:tc>
                  <a:txBody>
                    <a:bodyPr/>
                    <a:p>
                      <a:pPr>
                        <a:buNone/>
                      </a:pPr>
                      <a:r>
                        <a:rPr lang="en-US" altLang="zh-CN"/>
                        <a:t>36</a:t>
                      </a:r>
                      <a:endParaRPr lang="en-US" altLang="zh-CN"/>
                    </a:p>
                  </a:txBody>
                  <a:tcPr/>
                </a:tc>
                <a:tc>
                  <a:txBody>
                    <a:bodyPr/>
                    <a:p>
                      <a:pPr>
                        <a:buNone/>
                      </a:pPr>
                      <a:r>
                        <a:rPr lang="en-US" altLang="zh-CN"/>
                        <a:t>adb disable-verity</a:t>
                      </a:r>
                      <a:endParaRPr lang="en-US" altLang="zh-CN"/>
                    </a:p>
                  </a:txBody>
                  <a:tcPr/>
                </a:tc>
                <a:tc>
                  <a:txBody>
                    <a:bodyPr/>
                    <a:p>
                      <a:pPr>
                        <a:buNone/>
                      </a:pPr>
                      <a:r>
                        <a:rPr lang="zh-CN" altLang="en-US"/>
                        <a:t>关闭分区检测功能</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37</a:t>
                      </a:r>
                      <a:endParaRPr lang="en-US" altLang="zh-CN"/>
                    </a:p>
                  </a:txBody>
                  <a:tcPr/>
                </a:tc>
                <a:tc>
                  <a:txBody>
                    <a:bodyPr/>
                    <a:p>
                      <a:pPr>
                        <a:buNone/>
                      </a:pPr>
                      <a:r>
                        <a:rPr lang="en-US" altLang="zh-CN"/>
                        <a:t>adb reboot</a:t>
                      </a:r>
                      <a:endParaRPr lang="en-US" altLang="zh-CN"/>
                    </a:p>
                  </a:txBody>
                  <a:tcPr/>
                </a:tc>
                <a:tc>
                  <a:txBody>
                    <a:bodyPr/>
                    <a:p>
                      <a:pPr>
                        <a:buNone/>
                      </a:pPr>
                      <a:r>
                        <a:rPr lang="zh-CN" altLang="en-US"/>
                        <a:t>重启设备</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38</a:t>
                      </a:r>
                      <a:endParaRPr lang="en-US" altLang="zh-CN"/>
                    </a:p>
                  </a:txBody>
                  <a:tcPr/>
                </a:tc>
                <a:tc>
                  <a:txBody>
                    <a:bodyPr/>
                    <a:p>
                      <a:pPr>
                        <a:buNone/>
                      </a:pPr>
                      <a:r>
                        <a:rPr lang="en-US" altLang="zh-CN"/>
                        <a:t>adb remount</a:t>
                      </a:r>
                      <a:endParaRPr lang="en-US" altLang="zh-CN"/>
                    </a:p>
                  </a:txBody>
                  <a:tcPr/>
                </a:tc>
                <a:tc>
                  <a:txBody>
                    <a:bodyPr/>
                    <a:p>
                      <a:pPr>
                        <a:buNone/>
                      </a:pPr>
                      <a:r>
                        <a:rPr lang="zh-CN" altLang="en-US"/>
                        <a:t>使system分区为可读可写模式</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39</a:t>
                      </a:r>
                      <a:endParaRPr lang="en-US" altLang="zh-CN"/>
                    </a:p>
                  </a:txBody>
                  <a:tcPr/>
                </a:tc>
                <a:tc>
                  <a:txBody>
                    <a:bodyPr/>
                    <a:p>
                      <a:pPr>
                        <a:buNone/>
                      </a:pPr>
                      <a:r>
                        <a:rPr lang="en-US" altLang="zh-CN"/>
                        <a:t>adb push &lt;.apk</a:t>
                      </a:r>
                      <a:r>
                        <a:rPr lang="zh-CN" altLang="en-US"/>
                        <a:t>文件</a:t>
                      </a:r>
                      <a:r>
                        <a:rPr lang="en-US" altLang="zh-CN"/>
                        <a:t>&gt; /system/priv-app/MtkSettingsProvider/</a:t>
                      </a:r>
                      <a:endParaRPr lang="en-US" altLang="zh-CN"/>
                    </a:p>
                  </a:txBody>
                  <a:tcPr/>
                </a:tc>
                <a:tc>
                  <a:txBody>
                    <a:bodyPr/>
                    <a:p>
                      <a:pPr>
                        <a:buNone/>
                      </a:pPr>
                      <a:r>
                        <a:rPr lang="zh-CN" altLang="en-US" sz="1800" dirty="0">
                          <a:latin typeface="+mn-ea"/>
                          <a:sym typeface="+mn-ea"/>
                        </a:rPr>
                        <a:t>替换手机中的</a:t>
                      </a:r>
                      <a:r>
                        <a:rPr lang="en-US" altLang="zh-CN" sz="1800" dirty="0">
                          <a:latin typeface="+mn-ea"/>
                          <a:sym typeface="+mn-ea"/>
                        </a:rPr>
                        <a:t>.apk</a:t>
                      </a:r>
                      <a:r>
                        <a:rPr lang="zh-CN" altLang="en-US" sz="1800" dirty="0">
                          <a:latin typeface="+mn-ea"/>
                          <a:sym typeface="+mn-ea"/>
                        </a:rPr>
                        <a:t>文件</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pPr>
                      <a:endParaRPr lang="zh-CN" altLang="en-US"/>
                    </a:p>
                  </a:txBody>
                  <a:tcPr/>
                </a:tc>
              </a:tr>
              <a:tr h="398780">
                <a:tc>
                  <a:txBody>
                    <a:bodyPr/>
                    <a:p>
                      <a:pPr>
                        <a:buNone/>
                      </a:pPr>
                      <a:r>
                        <a:rPr lang="en-US" altLang="zh-CN"/>
                        <a:t>40</a:t>
                      </a:r>
                      <a:endParaRPr lang="en-US" altLang="zh-CN"/>
                    </a:p>
                  </a:txBody>
                  <a:tcPr/>
                </a:tc>
                <a:tc>
                  <a:txBody>
                    <a:bodyPr/>
                    <a:p>
                      <a:pPr>
                        <a:buNone/>
                      </a:pPr>
                      <a:r>
                        <a:rPr lang="en-US" altLang="zh-CN"/>
                        <a:t>adb shell ls -lt /verdor/build.prop</a:t>
                      </a:r>
                      <a:endParaRPr lang="en-US" altLang="zh-CN"/>
                    </a:p>
                  </a:txBody>
                  <a:tcPr/>
                </a:tc>
                <a:tc>
                  <a:txBody>
                    <a:bodyPr/>
                    <a:p>
                      <a:pPr>
                        <a:buNone/>
                      </a:pPr>
                      <a:r>
                        <a:rPr lang="zh-CN" altLang="en-US" sz="1800" dirty="0">
                          <a:latin typeface="+mn-ea"/>
                          <a:sym typeface="+mn-ea"/>
                        </a:rPr>
                        <a:t>查看文件属性</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41</a:t>
                      </a:r>
                      <a:endParaRPr lang="en-US" altLang="zh-CN"/>
                    </a:p>
                  </a:txBody>
                  <a:tcPr/>
                </a:tc>
                <a:tc>
                  <a:txBody>
                    <a:bodyPr/>
                    <a:p>
                      <a:pPr>
                        <a:buNone/>
                      </a:pPr>
                      <a:r>
                        <a:rPr lang="en-US" altLang="zh-CN" sz="1800">
                          <a:sym typeface="+mn-ea"/>
                        </a:rPr>
                        <a:t>adb shell cat /verdor/build.prop</a:t>
                      </a:r>
                      <a:endParaRPr lang="en-US" altLang="zh-CN"/>
                    </a:p>
                  </a:txBody>
                  <a:tcPr/>
                </a:tc>
                <a:tc>
                  <a:txBody>
                    <a:bodyPr/>
                    <a:p>
                      <a:pPr>
                        <a:buNone/>
                      </a:pPr>
                      <a:r>
                        <a:rPr lang="zh-CN" altLang="en-US" sz="1800" dirty="0">
                          <a:latin typeface="+mn-ea"/>
                          <a:sym typeface="+mn-ea"/>
                        </a:rPr>
                        <a:t>查看文件内容</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42</a:t>
                      </a:r>
                      <a:endParaRPr lang="en-US" altLang="zh-CN"/>
                    </a:p>
                  </a:txBody>
                  <a:tcPr/>
                </a:tc>
                <a:tc>
                  <a:txBody>
                    <a:bodyPr/>
                    <a:p>
                      <a:pPr>
                        <a:buNone/>
                      </a:pPr>
                      <a:r>
                        <a:rPr lang="en-US" altLang="zh-CN"/>
                        <a:t>adb shell getprop ro.vendor.build.security_patch</a:t>
                      </a:r>
                      <a:endParaRPr lang="en-US" altLang="zh-CN"/>
                    </a:p>
                  </a:txBody>
                  <a:tcPr/>
                </a:tc>
                <a:tc>
                  <a:txBody>
                    <a:bodyPr/>
                    <a:p>
                      <a:pPr>
                        <a:buNone/>
                      </a:pPr>
                      <a:r>
                        <a:rPr lang="zh-CN" altLang="en-US" sz="1800" dirty="0">
                          <a:latin typeface="+mn-ea"/>
                          <a:sym typeface="+mn-ea"/>
                        </a:rPr>
                        <a:t>查看Android设备属性</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43</a:t>
                      </a:r>
                      <a:endParaRPr lang="en-US" altLang="zh-CN"/>
                    </a:p>
                  </a:txBody>
                  <a:tcPr/>
                </a:tc>
                <a:tc>
                  <a:txBody>
                    <a:bodyPr/>
                    <a:p>
                      <a:pPr>
                        <a:buNone/>
                      </a:pPr>
                      <a:r>
                        <a:rPr lang="en-US" altLang="zh-CN"/>
                        <a:t>adb pull /vendor/build.prop .</a:t>
                      </a:r>
                      <a:endParaRPr lang="en-US" altLang="zh-CN"/>
                    </a:p>
                  </a:txBody>
                  <a:tcPr/>
                </a:tc>
                <a:tc>
                  <a:txBody>
                    <a:bodyPr/>
                    <a:p>
                      <a:pPr>
                        <a:buNone/>
                      </a:pPr>
                      <a:r>
                        <a:rPr lang="zh-CN" altLang="en-US" sz="1800" dirty="0">
                          <a:latin typeface="+mn-ea"/>
                          <a:sym typeface="+mn-ea"/>
                        </a:rPr>
                        <a:t>下载手机文件到本地</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r h="398780">
                <a:tc>
                  <a:txBody>
                    <a:bodyPr/>
                    <a:p>
                      <a:pPr>
                        <a:buNone/>
                      </a:pPr>
                      <a:r>
                        <a:rPr lang="en-US" altLang="zh-CN"/>
                        <a:t>44</a:t>
                      </a:r>
                      <a:endParaRPr lang="en-US" altLang="zh-CN"/>
                    </a:p>
                  </a:txBody>
                  <a:tcPr/>
                </a:tc>
                <a:tc>
                  <a:txBody>
                    <a:bodyPr/>
                    <a:p>
                      <a:pPr>
                        <a:buNone/>
                      </a:pPr>
                      <a:r>
                        <a:rPr lang="en-US" altLang="zh-CN"/>
                        <a:t>adb push build.prop /vendor/build.prop</a:t>
                      </a:r>
                      <a:endParaRPr lang="en-US" altLang="zh-CN"/>
                    </a:p>
                  </a:txBody>
                  <a:tcPr/>
                </a:tc>
                <a:tc>
                  <a:txBody>
                    <a:bodyPr/>
                    <a:p>
                      <a:pPr>
                        <a:buNone/>
                      </a:pPr>
                      <a:r>
                        <a:rPr lang="zh-CN" altLang="en-US" sz="1800" dirty="0">
                          <a:latin typeface="+mn-ea"/>
                          <a:sym typeface="+mn-ea"/>
                        </a:rPr>
                        <a:t>本地文件推送到手机</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1839" y="321360"/>
            <a:ext cx="9609043" cy="720000"/>
          </a:xfrm>
        </p:spPr>
        <p:txBody>
          <a:bodyPr>
            <a:normAutofit fontScale="90000"/>
          </a:bodyPr>
          <a:p>
            <a:r>
              <a:rPr lang="zh-CN">
                <a:latin typeface="+mn-ea"/>
                <a:ea typeface="+mn-ea"/>
                <a:sym typeface="+mn-ea"/>
              </a:rPr>
              <a:t>二、实操命令汇总（越详细越好）</a:t>
            </a:r>
            <a:br>
              <a:rPr lang="zh-CN" altLang="en-US" dirty="0">
                <a:latin typeface="+mn-ea"/>
                <a:ea typeface="+mn-ea"/>
              </a:rPr>
            </a:br>
            <a:endParaRPr lang="zh-CN" altLang="en-US"/>
          </a:p>
        </p:txBody>
      </p:sp>
      <p:sp>
        <p:nvSpPr>
          <p:cNvPr id="5" name="内容占位符 4"/>
          <p:cNvSpPr/>
          <p:nvPr>
            <p:ph idx="1"/>
          </p:nvPr>
        </p:nvSpPr>
        <p:spPr/>
        <p:txBody>
          <a:bodyPr/>
          <a:p>
            <a:endParaRPr lang="zh-CN" altLang="en-US"/>
          </a:p>
        </p:txBody>
      </p:sp>
      <p:graphicFrame>
        <p:nvGraphicFramePr>
          <p:cNvPr id="6" name="表格 5"/>
          <p:cNvGraphicFramePr/>
          <p:nvPr>
            <p:custDataLst>
              <p:tags r:id="rId1"/>
            </p:custDataLst>
          </p:nvPr>
        </p:nvGraphicFramePr>
        <p:xfrm>
          <a:off x="287020" y="692785"/>
          <a:ext cx="11617960" cy="5907405"/>
        </p:xfrm>
        <a:graphic>
          <a:graphicData uri="http://schemas.openxmlformats.org/drawingml/2006/table">
            <a:tbl>
              <a:tblPr firstRow="1" bandRow="1">
                <a:tableStyleId>{5C22544A-7EE6-4342-B048-85BDC9FD1C3A}</a:tableStyleId>
              </a:tblPr>
              <a:tblGrid>
                <a:gridCol w="710565"/>
                <a:gridCol w="4272280"/>
                <a:gridCol w="3446145"/>
                <a:gridCol w="865378"/>
                <a:gridCol w="2323592"/>
              </a:tblGrid>
              <a:tr h="398145">
                <a:tc>
                  <a:txBody>
                    <a:bodyPr/>
                    <a:p>
                      <a:pPr>
                        <a:buNone/>
                      </a:pPr>
                      <a:r>
                        <a:rPr lang="zh-CN" altLang="en-US"/>
                        <a:t>序列</a:t>
                      </a:r>
                      <a:endParaRPr lang="zh-CN" altLang="en-US"/>
                    </a:p>
                  </a:txBody>
                  <a:tcPr/>
                </a:tc>
                <a:tc>
                  <a:txBody>
                    <a:bodyPr/>
                    <a:p>
                      <a:pPr>
                        <a:buNone/>
                      </a:pPr>
                      <a:r>
                        <a:rPr lang="zh-CN" altLang="en-US"/>
                        <a:t>命令</a:t>
                      </a:r>
                      <a:endParaRPr lang="zh-CN" altLang="en-US"/>
                    </a:p>
                  </a:txBody>
                  <a:tcPr/>
                </a:tc>
                <a:tc>
                  <a:txBody>
                    <a:bodyPr/>
                    <a:p>
                      <a:pPr>
                        <a:buNone/>
                      </a:pPr>
                      <a:r>
                        <a:rPr lang="zh-CN" altLang="en-US"/>
                        <a:t>功能</a:t>
                      </a:r>
                      <a:endParaRPr lang="zh-CN" altLang="en-US"/>
                    </a:p>
                  </a:txBody>
                  <a:tcPr/>
                </a:tc>
                <a:tc>
                  <a:txBody>
                    <a:bodyPr/>
                    <a:p>
                      <a:pPr>
                        <a:buNone/>
                      </a:pPr>
                      <a:r>
                        <a:rPr lang="zh-CN" altLang="en-US"/>
                        <a:t>掌握</a:t>
                      </a:r>
                      <a:r>
                        <a:rPr lang="zh-CN" altLang="en-US"/>
                        <a:t>程度</a:t>
                      </a:r>
                      <a:endParaRPr lang="zh-CN" altLang="en-US"/>
                    </a:p>
                  </a:txBody>
                  <a:tcPr/>
                </a:tc>
                <a:tc>
                  <a:txBody>
                    <a:bodyPr/>
                    <a:p>
                      <a:pPr>
                        <a:buNone/>
                      </a:pPr>
                      <a:r>
                        <a:rPr lang="zh-CN" altLang="en-US"/>
                        <a:t>下一步需提升的</a:t>
                      </a:r>
                      <a:r>
                        <a:rPr lang="zh-CN" altLang="en-US"/>
                        <a:t>点</a:t>
                      </a:r>
                      <a:endParaRPr lang="zh-CN" altLang="en-US"/>
                    </a:p>
                  </a:txBody>
                  <a:tcPr/>
                </a:tc>
              </a:tr>
              <a:tr h="640080">
                <a:tc>
                  <a:txBody>
                    <a:bodyPr/>
                    <a:p>
                      <a:pPr>
                        <a:buNone/>
                      </a:pPr>
                      <a:r>
                        <a:rPr lang="en-US" altLang="zh-CN"/>
                        <a:t>45</a:t>
                      </a:r>
                      <a:endParaRPr lang="en-US" altLang="zh-CN"/>
                    </a:p>
                  </a:txBody>
                  <a:tcPr/>
                </a:tc>
                <a:tc>
                  <a:txBody>
                    <a:bodyPr/>
                    <a:p>
                      <a:pPr>
                        <a:buNone/>
                      </a:pPr>
                      <a:r>
                        <a:rPr lang="en-US" altLang="zh-CN"/>
                        <a:t>android:/ $ su</a:t>
                      </a:r>
                      <a:endParaRPr lang="en-US" altLang="zh-CN"/>
                    </a:p>
                  </a:txBody>
                  <a:tcPr/>
                </a:tc>
                <a:tc>
                  <a:txBody>
                    <a:bodyPr/>
                    <a:p>
                      <a:pPr>
                        <a:buNone/>
                      </a:pPr>
                      <a:r>
                        <a:rPr lang="zh-CN" altLang="en-US"/>
                        <a:t>进入</a:t>
                      </a:r>
                      <a:r>
                        <a:rPr lang="en-US" altLang="zh-CN"/>
                        <a:t>Android Shell</a:t>
                      </a:r>
                      <a:r>
                        <a:rPr lang="zh-CN" altLang="en-US"/>
                        <a:t>的管理员模式</a:t>
                      </a:r>
                      <a:endParaRPr lang="zh-CN" altLang="en-US"/>
                    </a:p>
                  </a:txBody>
                  <a:tcPr/>
                </a:tc>
                <a:tc>
                  <a:txBody>
                    <a:bodyPr/>
                    <a:p>
                      <a:pPr>
                        <a:buNone/>
                      </a:pPr>
                      <a:r>
                        <a:rPr lang="zh-CN" altLang="en-US"/>
                        <a:t>良好</a:t>
                      </a:r>
                      <a:endParaRPr lang="zh-CN" altLang="en-US"/>
                    </a:p>
                  </a:txBody>
                  <a:tcPr/>
                </a:tc>
                <a:tc>
                  <a:txBody>
                    <a:bodyPr/>
                    <a:p>
                      <a:pPr>
                        <a:buNone/>
                      </a:pPr>
                      <a:endParaRPr lang="en-US" altLang="zh-CN"/>
                    </a:p>
                  </a:txBody>
                  <a:tcPr/>
                </a:tc>
              </a:tr>
              <a:tr h="398145">
                <a:tc>
                  <a:txBody>
                    <a:bodyPr/>
                    <a:p>
                      <a:pPr>
                        <a:buNone/>
                      </a:pPr>
                      <a:r>
                        <a:rPr lang="en-US" altLang="zh-CN"/>
                        <a:t>46</a:t>
                      </a:r>
                      <a:endParaRPr lang="en-US" altLang="zh-CN"/>
                    </a:p>
                  </a:txBody>
                  <a:tcPr/>
                </a:tc>
                <a:tc>
                  <a:txBody>
                    <a:bodyPr/>
                    <a:p>
                      <a:pPr>
                        <a:buNone/>
                      </a:pPr>
                      <a:r>
                        <a:rPr lang="en-US" altLang="zh-CN"/>
                        <a:t>ls </a:t>
                      </a:r>
                      <a:r>
                        <a:rPr lang="en-US" altLang="zh-CN" sz="1800">
                          <a:sym typeface="+mn-ea"/>
                        </a:rPr>
                        <a:t>-lrt</a:t>
                      </a:r>
                      <a:r>
                        <a:rPr lang="en-US" altLang="zh-CN"/>
                        <a:t> /proc/device-tree/demo_test/ </a:t>
                      </a:r>
                      <a:endParaRPr lang="en-US" altLang="zh-CN"/>
                    </a:p>
                  </a:txBody>
                  <a:tcPr/>
                </a:tc>
                <a:tc>
                  <a:txBody>
                    <a:bodyPr/>
                    <a:p>
                      <a:pPr>
                        <a:buNone/>
                      </a:pPr>
                      <a:r>
                        <a:rPr lang="zh-CN" altLang="en-US"/>
                        <a:t>查看文件夹下文件信息</a:t>
                      </a:r>
                      <a:endParaRPr lang="zh-CN" altLang="en-US"/>
                    </a:p>
                  </a:txBody>
                  <a:tcPr/>
                </a:tc>
                <a:tc>
                  <a:txBody>
                    <a:bodyPr/>
                    <a:p>
                      <a:pPr>
                        <a:buNone/>
                      </a:pPr>
                      <a:r>
                        <a:rPr lang="zh-CN" altLang="en-US"/>
                        <a:t>良好</a:t>
                      </a:r>
                      <a:endParaRPr lang="zh-CN" altLang="en-US"/>
                    </a:p>
                  </a:txBody>
                  <a:tcPr/>
                </a:tc>
                <a:tc>
                  <a:txBody>
                    <a:bodyPr/>
                    <a:p>
                      <a:pPr>
                        <a:buNone/>
                      </a:pPr>
                      <a:r>
                        <a:rPr lang="zh-CN" altLang="en-US"/>
                        <a:t>需要了解</a:t>
                      </a:r>
                      <a:r>
                        <a:rPr lang="en-US" altLang="zh-CN"/>
                        <a:t>ls</a:t>
                      </a:r>
                      <a:r>
                        <a:rPr lang="zh-CN" altLang="en-US"/>
                        <a:t>后的参数的具体意义</a:t>
                      </a:r>
                      <a:endParaRPr lang="zh-CN" altLang="en-US"/>
                    </a:p>
                  </a:txBody>
                  <a:tcPr/>
                </a:tc>
              </a:tr>
              <a:tr h="398780">
                <a:tc>
                  <a:txBody>
                    <a:bodyPr/>
                    <a:p>
                      <a:pPr>
                        <a:buNone/>
                      </a:pPr>
                      <a:r>
                        <a:rPr lang="en-US" altLang="zh-CN"/>
                        <a:t>47</a:t>
                      </a:r>
                      <a:endParaRPr lang="en-US" altLang="zh-CN"/>
                    </a:p>
                  </a:txBody>
                  <a:tcPr/>
                </a:tc>
                <a:tc>
                  <a:txBody>
                    <a:bodyPr/>
                    <a:p>
                      <a:pPr>
                        <a:buNone/>
                      </a:pPr>
                      <a:r>
                        <a:rPr lang="en-US" altLang="zh-CN"/>
                        <a:t>mknod /dev/demo_test c 236 0</a:t>
                      </a:r>
                      <a:endParaRPr lang="en-US" altLang="zh-CN"/>
                    </a:p>
                  </a:txBody>
                  <a:tcPr/>
                </a:tc>
                <a:tc>
                  <a:txBody>
                    <a:bodyPr/>
                    <a:p>
                      <a:pPr>
                        <a:buNone/>
                      </a:pPr>
                      <a:r>
                        <a:rPr lang="zh-CN" altLang="en-US"/>
                        <a:t>创建字符设备驱动文件</a:t>
                      </a:r>
                      <a:endParaRPr lang="zh-CN" altLang="en-US"/>
                    </a:p>
                  </a:txBody>
                  <a:tcPr/>
                </a:tc>
                <a:tc>
                  <a:txBody>
                    <a:bodyPr/>
                    <a:p>
                      <a:pPr>
                        <a:buNone/>
                      </a:pPr>
                      <a:r>
                        <a:rPr lang="zh-CN" altLang="en-US"/>
                        <a:t>良好</a:t>
                      </a:r>
                      <a:endParaRPr lang="zh-CN" altLang="en-US"/>
                    </a:p>
                  </a:txBody>
                  <a:tcPr/>
                </a:tc>
                <a:tc>
                  <a:txBody>
                    <a:bodyPr/>
                    <a:p>
                      <a:pPr>
                        <a:buNone/>
                      </a:pPr>
                      <a:r>
                        <a:rPr lang="zh-CN" altLang="en-US"/>
                        <a:t>需要了解</a:t>
                      </a:r>
                      <a:r>
                        <a:rPr lang="en-US" altLang="zh-CN"/>
                        <a:t>mknod</a:t>
                      </a:r>
                      <a:r>
                        <a:rPr lang="zh-CN" altLang="en-US"/>
                        <a:t>的具体含义</a:t>
                      </a:r>
                      <a:endParaRPr lang="zh-CN" altLang="en-US"/>
                    </a:p>
                  </a:txBody>
                  <a:tcPr/>
                </a:tc>
              </a:tr>
              <a:tr h="398145">
                <a:tc>
                  <a:txBody>
                    <a:bodyPr/>
                    <a:p>
                      <a:pPr>
                        <a:buNone/>
                      </a:pPr>
                      <a:r>
                        <a:rPr lang="en-US" altLang="zh-CN"/>
                        <a:t>48</a:t>
                      </a:r>
                      <a:endParaRPr lang="en-US" altLang="zh-CN"/>
                    </a:p>
                  </a:txBody>
                  <a:tcPr/>
                </a:tc>
                <a:tc>
                  <a:txBody>
                    <a:bodyPr/>
                    <a:p>
                      <a:pPr>
                        <a:buNone/>
                      </a:pPr>
                      <a:r>
                        <a:rPr lang="en-US" altLang="zh-CN"/>
                        <a:t>cat /dev/demo_test</a:t>
                      </a:r>
                      <a:endParaRPr lang="en-US" altLang="zh-CN"/>
                    </a:p>
                  </a:txBody>
                  <a:tcPr/>
                </a:tc>
                <a:tc>
                  <a:txBody>
                    <a:bodyPr/>
                    <a:p>
                      <a:pPr>
                        <a:buNone/>
                      </a:pPr>
                      <a:r>
                        <a:rPr lang="zh-CN" altLang="en-US"/>
                        <a:t>查看文件内容</a:t>
                      </a:r>
                      <a:endParaRPr lang="zh-CN" altLang="en-US"/>
                    </a:p>
                  </a:txBody>
                  <a:tcPr/>
                </a:tc>
                <a:tc>
                  <a:txBody>
                    <a:bodyPr/>
                    <a:p>
                      <a:pPr>
                        <a:buNone/>
                      </a:pPr>
                      <a:r>
                        <a:rPr lang="zh-CN" altLang="en-US" sz="1800">
                          <a:sym typeface="+mn-ea"/>
                        </a:rPr>
                        <a:t>良好</a:t>
                      </a:r>
                      <a:endParaRPr lang="zh-CN" altLang="en-US"/>
                    </a:p>
                  </a:txBody>
                  <a:tcPr/>
                </a:tc>
                <a:tc>
                  <a:txBody>
                    <a:bodyPr/>
                    <a:p>
                      <a:pPr>
                        <a:buNone/>
                      </a:pPr>
                      <a:endParaRPr lang="zh-CN" altLang="en-US"/>
                    </a:p>
                  </a:txBody>
                  <a:tcPr/>
                </a:tc>
              </a:tr>
              <a:tr h="398780">
                <a:tc>
                  <a:txBody>
                    <a:bodyPr/>
                    <a:p>
                      <a:pPr>
                        <a:buNone/>
                      </a:pPr>
                      <a:r>
                        <a:rPr lang="en-US" altLang="zh-CN"/>
                        <a:t>49</a:t>
                      </a:r>
                      <a:endParaRPr lang="en-US" altLang="zh-CN"/>
                    </a:p>
                  </a:txBody>
                  <a:tcPr/>
                </a:tc>
                <a:tc>
                  <a:txBody>
                    <a:bodyPr/>
                    <a:p>
                      <a:pPr>
                        <a:buNone/>
                      </a:pPr>
                      <a:r>
                        <a:rPr lang="en-US" altLang="zh-CN"/>
                        <a:t>dmesg | grep DEMO</a:t>
                      </a:r>
                      <a:endParaRPr lang="en-US" altLang="zh-CN"/>
                    </a:p>
                  </a:txBody>
                  <a:tcPr/>
                </a:tc>
                <a:tc>
                  <a:txBody>
                    <a:bodyPr/>
                    <a:p>
                      <a:pPr>
                        <a:buNone/>
                      </a:pPr>
                      <a:r>
                        <a:rPr lang="zh-CN" altLang="en-US"/>
                        <a:t>显示内核中与</a:t>
                      </a:r>
                      <a:r>
                        <a:rPr lang="en-US" altLang="zh-CN"/>
                        <a:t>DEMO</a:t>
                      </a:r>
                      <a:r>
                        <a:rPr lang="zh-CN" altLang="en-US"/>
                        <a:t>有关的信息</a:t>
                      </a:r>
                      <a:endParaRPr lang="zh-CN" altLang="en-US"/>
                    </a:p>
                  </a:txBody>
                  <a:tcPr/>
                </a:tc>
                <a:tc>
                  <a:txBody>
                    <a:bodyPr/>
                    <a:p>
                      <a:pPr>
                        <a:buNone/>
                      </a:pPr>
                      <a:r>
                        <a:rPr lang="zh-CN" altLang="en-US" sz="1800">
                          <a:sym typeface="+mn-ea"/>
                        </a:rPr>
                        <a:t>良好</a:t>
                      </a:r>
                      <a:endParaRPr lang="zh-CN" altLang="en-US"/>
                    </a:p>
                  </a:txBody>
                  <a:tcPr/>
                </a:tc>
                <a:tc>
                  <a:txBody>
                    <a:bodyPr/>
                    <a:p>
                      <a:pPr>
                        <a:buNone/>
                      </a:pPr>
                      <a:r>
                        <a:rPr lang="zh-CN" altLang="en-US"/>
                        <a:t>掌握</a:t>
                      </a:r>
                      <a:r>
                        <a:rPr lang="en-US" altLang="zh-CN"/>
                        <a:t>grep</a:t>
                      </a:r>
                      <a:r>
                        <a:rPr lang="zh-CN" altLang="en-US"/>
                        <a:t>的使用</a:t>
                      </a:r>
                      <a:endParaRPr lang="zh-CN" altLang="en-US"/>
                    </a:p>
                  </a:txBody>
                  <a:tcPr/>
                </a:tc>
              </a:tr>
              <a:tr h="398780">
                <a:tc>
                  <a:txBody>
                    <a:bodyPr/>
                    <a:p>
                      <a:pPr>
                        <a:buNone/>
                      </a:pPr>
                      <a:r>
                        <a:rPr lang="en-US" altLang="zh-CN"/>
                        <a:t>50</a:t>
                      </a:r>
                      <a:endParaRPr lang="en-US" altLang="zh-CN"/>
                    </a:p>
                  </a:txBody>
                  <a:tcPr/>
                </a:tc>
                <a:tc>
                  <a:txBody>
                    <a:bodyPr/>
                    <a:p>
                      <a:pPr>
                        <a:buNone/>
                      </a:pPr>
                      <a:r>
                        <a:rPr lang="en-US" altLang="zh-CN"/>
                        <a:t>hidl-gen -o hardware/interfaces/myvibrator/1.0/default/ -Lc++-impl-randroid.hardware:hardware/interfacts -randroid.hidl:system/libhidl/transport android.hardware.myvibrator@1.0</a:t>
                      </a:r>
                      <a:endParaRPr lang="en-US" altLang="zh-CN"/>
                    </a:p>
                  </a:txBody>
                  <a:tcPr/>
                </a:tc>
                <a:tc>
                  <a:txBody>
                    <a:bodyPr/>
                    <a:p>
                      <a:pPr>
                        <a:buNone/>
                      </a:pPr>
                      <a:r>
                        <a:rPr lang="zh-CN" altLang="en-US"/>
                        <a:t>在</a:t>
                      </a:r>
                      <a:r>
                        <a:rPr lang="en-US" altLang="zh-CN"/>
                        <a:t>Android</a:t>
                      </a:r>
                      <a:r>
                        <a:rPr lang="zh-CN" altLang="en-US"/>
                        <a:t>目录下生成源码</a:t>
                      </a:r>
                      <a:endParaRPr lang="zh-CN" altLang="en-US"/>
                    </a:p>
                  </a:txBody>
                  <a:tcPr/>
                </a:tc>
                <a:tc>
                  <a:txBody>
                    <a:bodyPr/>
                    <a:p>
                      <a:pPr>
                        <a:buNone/>
                      </a:pPr>
                      <a:r>
                        <a:rPr lang="zh-CN" altLang="en-US"/>
                        <a:t>欠缺</a:t>
                      </a:r>
                      <a:endParaRPr lang="zh-CN" altLang="en-US"/>
                    </a:p>
                  </a:txBody>
                  <a:tcPr/>
                </a:tc>
                <a:tc>
                  <a:txBody>
                    <a:bodyPr/>
                    <a:p>
                      <a:pPr>
                        <a:buNone/>
                      </a:pPr>
                      <a:r>
                        <a:rPr lang="zh-CN" altLang="en-US"/>
                        <a:t>需要</a:t>
                      </a:r>
                      <a:endParaRPr lang="zh-CN" altLang="en-US"/>
                    </a:p>
                  </a:txBody>
                  <a:tcPr/>
                </a:tc>
              </a:tr>
              <a:tr h="398780">
                <a:tc>
                  <a:txBody>
                    <a:bodyPr/>
                    <a:p>
                      <a:pPr>
                        <a:buNone/>
                      </a:pPr>
                      <a:r>
                        <a:rPr lang="en-US" altLang="zh-CN"/>
                        <a:t>51</a:t>
                      </a:r>
                      <a:endParaRPr lang="en-US" altLang="zh-CN"/>
                    </a:p>
                  </a:txBody>
                  <a:tcPr/>
                </a:tc>
                <a:tc>
                  <a:txBody>
                    <a:bodyPr/>
                    <a:p>
                      <a:pPr>
                        <a:buNone/>
                      </a:pPr>
                      <a:r>
                        <a:rPr lang="en-US" altLang="zh-CN"/>
                        <a:t>vi hidl-gen-myvibrator.sh</a:t>
                      </a:r>
                      <a:endParaRPr lang="en-US" altLang="zh-CN"/>
                    </a:p>
                  </a:txBody>
                  <a:tcPr/>
                </a:tc>
                <a:tc>
                  <a:txBody>
                    <a:bodyPr/>
                    <a:p>
                      <a:pPr>
                        <a:buNone/>
                      </a:pPr>
                      <a:r>
                        <a:rPr lang="zh-CN" altLang="en-US" sz="1800" dirty="0">
                          <a:latin typeface="+mn-ea"/>
                          <a:sym typeface="+mn-ea"/>
                        </a:rPr>
                        <a:t>修改文件</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pPr>
                      <a:endParaRPr lang="zh-CN" altLang="en-US"/>
                    </a:p>
                  </a:txBody>
                  <a:tcPr/>
                </a:tc>
              </a:tr>
              <a:tr h="398780">
                <a:tc>
                  <a:txBody>
                    <a:bodyPr/>
                    <a:p>
                      <a:pPr>
                        <a:buNone/>
                      </a:pPr>
                      <a:r>
                        <a:rPr lang="en-US" altLang="zh-CN"/>
                        <a:t>52</a:t>
                      </a:r>
                      <a:endParaRPr lang="en-US" altLang="zh-CN"/>
                    </a:p>
                  </a:txBody>
                  <a:tcPr/>
                </a:tc>
                <a:tc>
                  <a:txBody>
                    <a:bodyPr/>
                    <a:p>
                      <a:pPr>
                        <a:buNone/>
                      </a:pPr>
                      <a:r>
                        <a:rPr lang="en-US" altLang="zh-CN"/>
                        <a:t>chmod +x hidl-gen-myvibrator.sh</a:t>
                      </a:r>
                      <a:endParaRPr lang="en-US" altLang="zh-CN"/>
                    </a:p>
                  </a:txBody>
                  <a:tcPr/>
                </a:tc>
                <a:tc>
                  <a:txBody>
                    <a:bodyPr/>
                    <a:p>
                      <a:pPr>
                        <a:buNone/>
                      </a:pPr>
                      <a:r>
                        <a:rPr lang="zh-CN" altLang="en-US" sz="1800" dirty="0">
                          <a:latin typeface="+mn-ea"/>
                          <a:sym typeface="+mn-ea"/>
                        </a:rPr>
                        <a:t>赋予执行权限</a:t>
                      </a:r>
                      <a:endParaRPr lang="zh-CN" altLang="en-US" sz="1800" dirty="0">
                        <a:latin typeface="+mn-ea"/>
                        <a:sym typeface="+mn-ea"/>
                      </a:endParaRPr>
                    </a:p>
                  </a:txBody>
                  <a:tcPr/>
                </a:tc>
                <a:tc>
                  <a:txBody>
                    <a:bodyPr/>
                    <a:p>
                      <a:pPr>
                        <a:buNone/>
                      </a:pPr>
                      <a:r>
                        <a:rPr lang="zh-CN" altLang="en-US" sz="1800">
                          <a:sym typeface="+mn-ea"/>
                        </a:rPr>
                        <a:t>良好</a:t>
                      </a:r>
                      <a:endParaRPr lang="zh-CN" altLang="en-US"/>
                    </a:p>
                  </a:txBody>
                  <a:tcPr/>
                </a:tc>
                <a:tc>
                  <a:txBody>
                    <a:bodyPr/>
                    <a:p>
                      <a:pPr algn="l" fontAlgn="auto">
                        <a:lnSpc>
                          <a:spcPct val="100000"/>
                        </a:lnSpc>
                        <a:buSzTx/>
                        <a:buNone/>
                      </a:pPr>
                      <a:endParaRPr lang="zh-CN" altLang="en-US"/>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ags/tag2.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ags/tag3.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ags/tag4.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ags/tag5.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ags/tag6.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ags/tag7.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ags/tag8.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ags/tag9.xml><?xml version="1.0" encoding="utf-8"?>
<p:tagLst xmlns:p="http://schemas.openxmlformats.org/presentationml/2006/main">
  <p:tag name="KSO_WM_UNIT_TABLE_BEAUTIFY" val="smartTable{ee4a17ec-1226-4726-a44b-75efc3b8f3b6}"/>
  <p:tag name="TABLE_ENDDRAG_ORIGIN_RECT" val="914*272"/>
  <p:tag name="TABLE_ENDDRAG_RECT" val="19*79*914*272"/>
</p:tagLst>
</file>

<file path=ppt/theme/theme1.xml><?xml version="1.0" encoding="utf-8"?>
<a:theme xmlns:a="http://schemas.openxmlformats.org/drawingml/2006/main" name="主题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0">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0">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5400" cap="flat" cmpd="sng" algn="ctr">
          <a:solidFill>
            <a:srgbClr val="C00000"/>
          </a:solidFill>
          <a:prstDash val="solid"/>
          <a:round/>
          <a:headEnd type="none" w="med" len="med"/>
          <a:tailEnd type="none" w="med" len="med"/>
        </a:ln>
      </a:spPr>
      <a:bodyPr vert="horz" wrap="square" lIns="91440" tIns="45720" rIns="91440" bIns="45720" numCol="1" rtlCol="0" anchor="t" anchorCtr="0" compatLnSpc="1"/>
      <a:lstStyle>
        <a:defPPr defTabSz="914400" fontAlgn="base" hangingPunct="1">
          <a:spcBef>
            <a:spcPct val="0"/>
          </a:spcBef>
          <a:spcAft>
            <a:spcPct val="0"/>
          </a:spcAft>
          <a:defRPr sz="1400" kern="1200" dirty="0" err="1">
            <a:solidFill>
              <a:sysClr val="windowText" lastClr="000000"/>
            </a:solidFill>
            <a:latin typeface="Gill Sans" charset="0"/>
            <a:ea typeface="华文细黑" panose="02010600040101010101"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0">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0">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5400" cap="flat" cmpd="sng" algn="ctr">
          <a:solidFill>
            <a:srgbClr val="C00000"/>
          </a:solidFill>
          <a:prstDash val="solid"/>
          <a:round/>
          <a:headEnd type="none" w="med" len="med"/>
          <a:tailEnd type="none" w="med" len="med"/>
        </a:ln>
      </a:spPr>
      <a:bodyPr vert="horz" wrap="square" lIns="91440" tIns="45720" rIns="91440" bIns="45720" numCol="1" rtlCol="0" anchor="t" anchorCtr="0" compatLnSpc="1"/>
      <a:lstStyle>
        <a:defPPr defTabSz="914400" fontAlgn="base" hangingPunct="1">
          <a:spcBef>
            <a:spcPct val="0"/>
          </a:spcBef>
          <a:spcAft>
            <a:spcPct val="0"/>
          </a:spcAft>
          <a:defRPr sz="1400" kern="1200" dirty="0" err="1">
            <a:solidFill>
              <a:sysClr val="windowText" lastClr="000000"/>
            </a:solidFill>
            <a:latin typeface="Gill Sans" charset="0"/>
            <a:ea typeface="华文细黑" panose="02010600040101010101"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5104</Words>
  <Application>WPS 演示</Application>
  <PresentationFormat>宽屏</PresentationFormat>
  <Paragraphs>704</Paragraphs>
  <Slides>13</Slides>
  <Notes>1</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13</vt:i4>
      </vt:variant>
    </vt:vector>
  </HeadingPairs>
  <TitlesOfParts>
    <vt:vector size="32" baseType="lpstr">
      <vt:lpstr>Arial</vt:lpstr>
      <vt:lpstr>宋体</vt:lpstr>
      <vt:lpstr>Wingdings</vt:lpstr>
      <vt:lpstr>Roboto Regular</vt:lpstr>
      <vt:lpstr>Gubbi</vt:lpstr>
      <vt:lpstr>Calibri</vt:lpstr>
      <vt:lpstr>微软雅黑</vt:lpstr>
      <vt:lpstr>Arial Bold</vt:lpstr>
      <vt:lpstr>Tahoma</vt:lpstr>
      <vt:lpstr>Gill Sans</vt:lpstr>
      <vt:lpstr>华文细黑</vt:lpstr>
      <vt:lpstr>Tahoma</vt:lpstr>
      <vt:lpstr>Arial Unicode MS</vt:lpstr>
      <vt:lpstr>等线</vt:lpstr>
      <vt:lpstr>DejaVu Sans</vt:lpstr>
      <vt:lpstr>主题1</vt:lpstr>
      <vt:lpstr>1_Office 主题</vt:lpstr>
      <vt:lpstr>1_主题1</vt:lpstr>
      <vt:lpstr>2_Office 主题</vt:lpstr>
      <vt:lpstr>PowerPoint 演示文稿</vt:lpstr>
      <vt:lpstr>一、理论知识点总结（尽量转化为语言总结） </vt:lpstr>
      <vt:lpstr>一、理论知识点总结（尽量转化为语言总结） </vt:lpstr>
      <vt:lpstr>一、理论知识点总结（尽量转化为语言总结） </vt:lpstr>
      <vt:lpstr>二、实操命令汇总（越详细越好） </vt:lpstr>
      <vt:lpstr>二、实操命令汇总（越详细越好） </vt:lpstr>
      <vt:lpstr>二、实操命令汇总（越详细越好） </vt:lpstr>
      <vt:lpstr>二、实操命令汇总（越详细越好） </vt:lpstr>
      <vt:lpstr>二、实操命令汇总（越详细越好） </vt:lpstr>
      <vt:lpstr>二、实操命令汇总（越详细越好） </vt:lpstr>
      <vt:lpstr>三、实操项目难点及解决方案</vt:lpstr>
      <vt:lpstr>四、学习感受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车载BSP部门review</dc:title>
  <dc:creator>Mariko</dc:creator>
  <cp:lastModifiedBy>tzy</cp:lastModifiedBy>
  <cp:revision>109</cp:revision>
  <dcterms:created xsi:type="dcterms:W3CDTF">2022-05-20T10:21:08Z</dcterms:created>
  <dcterms:modified xsi:type="dcterms:W3CDTF">2022-05-20T10:21:08Z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2052-11.1.0.10976</vt:lpwstr>
  </property>
  <property fmtid="{D5CDD505-2E9C-101B-9397-08002B2CF9AE}" pid="3" name="ICV">
    <vt:lpwstr>3129D17FF31B4024BCD7B8026823944A</vt:lpwstr>
  </property>
</Properties>
</file>