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3" r:id="rId1"/>
  </p:sldMasterIdLst>
  <p:notesMasterIdLst>
    <p:notesMasterId r:id="rId17"/>
  </p:notesMasterIdLst>
  <p:sldIdLst>
    <p:sldId id="256" r:id="rId2"/>
    <p:sldId id="258" r:id="rId3"/>
    <p:sldId id="261" r:id="rId4"/>
    <p:sldId id="262" r:id="rId5"/>
    <p:sldId id="263" r:id="rId6"/>
    <p:sldId id="264" r:id="rId7"/>
    <p:sldId id="265" r:id="rId8"/>
    <p:sldId id="266" r:id="rId9"/>
    <p:sldId id="315" r:id="rId10"/>
    <p:sldId id="314" r:id="rId11"/>
    <p:sldId id="268" r:id="rId12"/>
    <p:sldId id="316" r:id="rId13"/>
    <p:sldId id="317" r:id="rId14"/>
    <p:sldId id="270" r:id="rId15"/>
    <p:sldId id="271"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025785-1755-4939-B3C7-074E11E60ED6}">
  <a:tblStyle styleId="{B8025785-1755-4939-B3C7-074E11E60E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1d53eeeeb3c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1d53eeeeb3c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152a7caf94b_1_2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152a7caf94b_1_2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8153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152a7caf94b_1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152a7caf94b_1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152a7caf94b_1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152a7caf94b_1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791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g152a7caf94b_1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152a7caf94b_1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980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152a7caf94b_1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152a7caf94b_1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Google Shape;1091;g2584977dc1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2" name="Google Shape;1092;g2584977dc1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15207a178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15207a178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152a7caf94b_1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152a7caf94b_1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152a7caf94b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152a7caf94b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g152a7caf94b_1_1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8" name="Google Shape;998;g152a7caf94b_1_1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152a7caf94b_1_1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152a7caf94b_1_1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52a7caf94b_1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52a7caf94b_1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152a7caf94b_1_2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152a7caf94b_1_2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152a7caf94b_1_2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152a7caf94b_1_2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687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rot="-174">
            <a:off x="1602150" y="958566"/>
            <a:ext cx="5939700" cy="27627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811150" y="3784725"/>
            <a:ext cx="3521700" cy="351000"/>
          </a:xfrm>
          <a:prstGeom prst="rect">
            <a:avLst/>
          </a:prstGeom>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827948" y="3585250"/>
            <a:ext cx="1911900" cy="1911300"/>
          </a:xfrm>
          <a:prstGeom prst="ellipse">
            <a:avLst/>
          </a:prstGeom>
          <a:gradFill>
            <a:gsLst>
              <a:gs pos="0">
                <a:srgbClr val="D4E5F5"/>
              </a:gs>
              <a:gs pos="100000">
                <a:srgbClr val="273193">
                  <a:alpha val="61176"/>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8799525" y="1631050"/>
            <a:ext cx="0" cy="1954200"/>
          </a:xfrm>
          <a:prstGeom prst="straightConnector1">
            <a:avLst/>
          </a:prstGeom>
          <a:noFill/>
          <a:ln w="9525" cap="flat" cmpd="sng">
            <a:solidFill>
              <a:schemeClr val="dk1"/>
            </a:solidFill>
            <a:prstDash val="solid"/>
            <a:round/>
            <a:headEnd type="none" w="med" len="med"/>
            <a:tailEnd type="triangle" w="med" len="med"/>
          </a:ln>
        </p:spPr>
      </p:cxnSp>
      <p:sp>
        <p:nvSpPr>
          <p:cNvPr id="13" name="Google Shape;13;p2"/>
          <p:cNvSpPr/>
          <p:nvPr/>
        </p:nvSpPr>
        <p:spPr>
          <a:xfrm>
            <a:off x="104200" y="286969"/>
            <a:ext cx="508329" cy="505066"/>
          </a:xfrm>
          <a:custGeom>
            <a:avLst/>
            <a:gdLst/>
            <a:ahLst/>
            <a:cxnLst/>
            <a:rect l="l" t="t" r="r" b="b"/>
            <a:pathLst>
              <a:path w="5765" h="5728" extrusionOk="0">
                <a:moveTo>
                  <a:pt x="2437" y="0"/>
                </a:moveTo>
                <a:lnTo>
                  <a:pt x="2437" y="1794"/>
                </a:lnTo>
                <a:lnTo>
                  <a:pt x="1163" y="520"/>
                </a:lnTo>
                <a:lnTo>
                  <a:pt x="520" y="1151"/>
                </a:lnTo>
                <a:lnTo>
                  <a:pt x="1794" y="2412"/>
                </a:lnTo>
                <a:lnTo>
                  <a:pt x="1" y="2412"/>
                </a:lnTo>
                <a:lnTo>
                  <a:pt x="1" y="3303"/>
                </a:lnTo>
                <a:lnTo>
                  <a:pt x="1794" y="3303"/>
                </a:lnTo>
                <a:lnTo>
                  <a:pt x="520" y="4565"/>
                </a:lnTo>
                <a:lnTo>
                  <a:pt x="1163" y="5195"/>
                </a:lnTo>
                <a:lnTo>
                  <a:pt x="2437" y="3934"/>
                </a:lnTo>
                <a:lnTo>
                  <a:pt x="2437" y="5727"/>
                </a:lnTo>
                <a:lnTo>
                  <a:pt x="3328" y="5727"/>
                </a:lnTo>
                <a:lnTo>
                  <a:pt x="3328" y="3934"/>
                </a:lnTo>
                <a:lnTo>
                  <a:pt x="4602" y="5195"/>
                </a:lnTo>
                <a:lnTo>
                  <a:pt x="5233" y="4565"/>
                </a:lnTo>
                <a:lnTo>
                  <a:pt x="3959" y="3303"/>
                </a:lnTo>
                <a:lnTo>
                  <a:pt x="5765" y="3303"/>
                </a:lnTo>
                <a:lnTo>
                  <a:pt x="5765" y="2412"/>
                </a:lnTo>
                <a:lnTo>
                  <a:pt x="3959" y="2412"/>
                </a:lnTo>
                <a:lnTo>
                  <a:pt x="5233" y="1151"/>
                </a:lnTo>
                <a:lnTo>
                  <a:pt x="4602" y="520"/>
                </a:lnTo>
                <a:lnTo>
                  <a:pt x="3328" y="1794"/>
                </a:lnTo>
                <a:lnTo>
                  <a:pt x="3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7629087" y="-235947"/>
            <a:ext cx="1603389" cy="1550890"/>
            <a:chOff x="2163975" y="1625075"/>
            <a:chExt cx="963575" cy="932025"/>
          </a:xfrm>
        </p:grpSpPr>
        <p:sp>
          <p:nvSpPr>
            <p:cNvPr id="15" name="Google Shape;15;p2"/>
            <p:cNvSpPr/>
            <p:nvPr/>
          </p:nvSpPr>
          <p:spPr>
            <a:xfrm>
              <a:off x="2163975" y="1625075"/>
              <a:ext cx="963575" cy="932025"/>
            </a:xfrm>
            <a:custGeom>
              <a:avLst/>
              <a:gdLst/>
              <a:ahLst/>
              <a:cxnLst/>
              <a:rect l="l" t="t" r="r" b="b"/>
              <a:pathLst>
                <a:path w="38543" h="37281" extrusionOk="0">
                  <a:moveTo>
                    <a:pt x="18270" y="0"/>
                  </a:moveTo>
                  <a:lnTo>
                    <a:pt x="18863" y="18467"/>
                  </a:lnTo>
                  <a:lnTo>
                    <a:pt x="4664" y="6482"/>
                  </a:lnTo>
                  <a:lnTo>
                    <a:pt x="3377" y="8077"/>
                  </a:lnTo>
                  <a:lnTo>
                    <a:pt x="18294" y="19135"/>
                  </a:lnTo>
                  <a:lnTo>
                    <a:pt x="1" y="22673"/>
                  </a:lnTo>
                  <a:lnTo>
                    <a:pt x="458" y="24664"/>
                  </a:lnTo>
                  <a:lnTo>
                    <a:pt x="18468" y="19989"/>
                  </a:lnTo>
                  <a:lnTo>
                    <a:pt x="9859" y="36378"/>
                  </a:lnTo>
                  <a:lnTo>
                    <a:pt x="11702" y="37268"/>
                  </a:lnTo>
                  <a:lnTo>
                    <a:pt x="19259" y="20384"/>
                  </a:lnTo>
                  <a:lnTo>
                    <a:pt x="26804" y="37280"/>
                  </a:lnTo>
                  <a:lnTo>
                    <a:pt x="28660" y="36402"/>
                  </a:lnTo>
                  <a:lnTo>
                    <a:pt x="20051" y="20026"/>
                  </a:lnTo>
                  <a:lnTo>
                    <a:pt x="38085" y="24701"/>
                  </a:lnTo>
                  <a:lnTo>
                    <a:pt x="38542" y="22722"/>
                  </a:lnTo>
                  <a:lnTo>
                    <a:pt x="20273" y="19172"/>
                  </a:lnTo>
                  <a:lnTo>
                    <a:pt x="35203" y="8114"/>
                  </a:lnTo>
                  <a:lnTo>
                    <a:pt x="33929" y="6519"/>
                  </a:lnTo>
                  <a:lnTo>
                    <a:pt x="19742" y="18480"/>
                  </a:lnTo>
                  <a:lnTo>
                    <a:pt x="20323" y="0"/>
                  </a:lnTo>
                  <a:close/>
                </a:path>
              </a:pathLst>
            </a:custGeom>
            <a:gradFill>
              <a:gsLst>
                <a:gs pos="0">
                  <a:srgbClr val="D4E5F5"/>
                </a:gs>
                <a:gs pos="100000">
                  <a:srgbClr val="273193">
                    <a:alpha val="61176"/>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643900" y="1742575"/>
              <a:ext cx="5275" cy="366150"/>
            </a:xfrm>
            <a:custGeom>
              <a:avLst/>
              <a:gdLst/>
              <a:ahLst/>
              <a:cxnLst/>
              <a:rect l="l" t="t" r="r" b="b"/>
              <a:pathLst>
                <a:path w="211" h="14646" extrusionOk="0">
                  <a:moveTo>
                    <a:pt x="0" y="0"/>
                  </a:moveTo>
                  <a:lnTo>
                    <a:pt x="0" y="14645"/>
                  </a:lnTo>
                  <a:lnTo>
                    <a:pt x="211" y="14645"/>
                  </a:lnTo>
                  <a:lnTo>
                    <a:pt x="2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483400" y="1776275"/>
              <a:ext cx="165475" cy="331825"/>
            </a:xfrm>
            <a:custGeom>
              <a:avLst/>
              <a:gdLst/>
              <a:ahLst/>
              <a:cxnLst/>
              <a:rect l="l" t="t" r="r" b="b"/>
              <a:pathLst>
                <a:path w="6619" h="13273" extrusionOk="0">
                  <a:moveTo>
                    <a:pt x="186" y="1"/>
                  </a:moveTo>
                  <a:lnTo>
                    <a:pt x="1" y="87"/>
                  </a:lnTo>
                  <a:lnTo>
                    <a:pt x="6433" y="13273"/>
                  </a:lnTo>
                  <a:lnTo>
                    <a:pt x="6618" y="13186"/>
                  </a:lnTo>
                  <a:lnTo>
                    <a:pt x="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285200" y="2023975"/>
              <a:ext cx="361200" cy="85675"/>
            </a:xfrm>
            <a:custGeom>
              <a:avLst/>
              <a:gdLst/>
              <a:ahLst/>
              <a:cxnLst/>
              <a:rect l="l" t="t" r="r" b="b"/>
              <a:pathLst>
                <a:path w="14448" h="3427" extrusionOk="0">
                  <a:moveTo>
                    <a:pt x="50" y="0"/>
                  </a:moveTo>
                  <a:lnTo>
                    <a:pt x="0" y="198"/>
                  </a:lnTo>
                  <a:lnTo>
                    <a:pt x="14398" y="3426"/>
                  </a:lnTo>
                  <a:lnTo>
                    <a:pt x="14447" y="3229"/>
                  </a:lnTo>
                  <a:lnTo>
                    <a:pt x="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355700" y="2105600"/>
              <a:ext cx="291300" cy="232875"/>
            </a:xfrm>
            <a:custGeom>
              <a:avLst/>
              <a:gdLst/>
              <a:ahLst/>
              <a:cxnLst/>
              <a:rect l="l" t="t" r="r" b="b"/>
              <a:pathLst>
                <a:path w="11652" h="9315" extrusionOk="0">
                  <a:moveTo>
                    <a:pt x="11528" y="1"/>
                  </a:moveTo>
                  <a:lnTo>
                    <a:pt x="0" y="9154"/>
                  </a:lnTo>
                  <a:lnTo>
                    <a:pt x="136" y="9315"/>
                  </a:lnTo>
                  <a:lnTo>
                    <a:pt x="11652" y="161"/>
                  </a:lnTo>
                  <a:lnTo>
                    <a:pt x="115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643275" y="2108075"/>
              <a:ext cx="5900" cy="366150"/>
            </a:xfrm>
            <a:custGeom>
              <a:avLst/>
              <a:gdLst/>
              <a:ahLst/>
              <a:cxnLst/>
              <a:rect l="l" t="t" r="r" b="b"/>
              <a:pathLst>
                <a:path w="236" h="14646" extrusionOk="0">
                  <a:moveTo>
                    <a:pt x="1" y="1"/>
                  </a:moveTo>
                  <a:lnTo>
                    <a:pt x="25" y="14646"/>
                  </a:lnTo>
                  <a:lnTo>
                    <a:pt x="236" y="14646"/>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644525" y="2106225"/>
              <a:ext cx="292225" cy="231625"/>
            </a:xfrm>
            <a:custGeom>
              <a:avLst/>
              <a:gdLst/>
              <a:ahLst/>
              <a:cxnLst/>
              <a:rect l="l" t="t" r="r" b="b"/>
              <a:pathLst>
                <a:path w="11689" h="9265" extrusionOk="0">
                  <a:moveTo>
                    <a:pt x="136" y="0"/>
                  </a:moveTo>
                  <a:lnTo>
                    <a:pt x="0" y="161"/>
                  </a:lnTo>
                  <a:lnTo>
                    <a:pt x="11565" y="9265"/>
                  </a:lnTo>
                  <a:lnTo>
                    <a:pt x="11689" y="9104"/>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646050" y="2023350"/>
              <a:ext cx="360900" cy="87225"/>
            </a:xfrm>
            <a:custGeom>
              <a:avLst/>
              <a:gdLst/>
              <a:ahLst/>
              <a:cxnLst/>
              <a:rect l="l" t="t" r="r" b="b"/>
              <a:pathLst>
                <a:path w="14436" h="3489" extrusionOk="0">
                  <a:moveTo>
                    <a:pt x="14386" y="0"/>
                  </a:moveTo>
                  <a:lnTo>
                    <a:pt x="1" y="3291"/>
                  </a:lnTo>
                  <a:lnTo>
                    <a:pt x="50" y="3489"/>
                  </a:lnTo>
                  <a:lnTo>
                    <a:pt x="14436" y="198"/>
                  </a:lnTo>
                  <a:lnTo>
                    <a:pt x="14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644525" y="1776275"/>
              <a:ext cx="163900" cy="332125"/>
            </a:xfrm>
            <a:custGeom>
              <a:avLst/>
              <a:gdLst/>
              <a:ahLst/>
              <a:cxnLst/>
              <a:rect l="l" t="t" r="r" b="b"/>
              <a:pathLst>
                <a:path w="6556" h="13285" extrusionOk="0">
                  <a:moveTo>
                    <a:pt x="6382" y="1"/>
                  </a:moveTo>
                  <a:lnTo>
                    <a:pt x="0" y="13198"/>
                  </a:lnTo>
                  <a:lnTo>
                    <a:pt x="186" y="13285"/>
                  </a:lnTo>
                  <a:lnTo>
                    <a:pt x="6556" y="87"/>
                  </a:lnTo>
                  <a:lnTo>
                    <a:pt x="6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631225" y="2515950"/>
              <a:ext cx="31250" cy="31250"/>
            </a:xfrm>
            <a:custGeom>
              <a:avLst/>
              <a:gdLst/>
              <a:ahLst/>
              <a:cxnLst/>
              <a:rect l="l" t="t" r="r" b="b"/>
              <a:pathLst>
                <a:path w="1250" h="1250" extrusionOk="0">
                  <a:moveTo>
                    <a:pt x="631" y="0"/>
                  </a:moveTo>
                  <a:cubicBezTo>
                    <a:pt x="285" y="0"/>
                    <a:pt x="0" y="285"/>
                    <a:pt x="0" y="619"/>
                  </a:cubicBezTo>
                  <a:cubicBezTo>
                    <a:pt x="0" y="965"/>
                    <a:pt x="285" y="1250"/>
                    <a:pt x="631" y="1250"/>
                  </a:cubicBezTo>
                  <a:cubicBezTo>
                    <a:pt x="965" y="1250"/>
                    <a:pt x="1249" y="965"/>
                    <a:pt x="1249" y="619"/>
                  </a:cubicBezTo>
                  <a:cubicBezTo>
                    <a:pt x="1249" y="285"/>
                    <a:pt x="965"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963950" y="2355900"/>
              <a:ext cx="35275" cy="31100"/>
            </a:xfrm>
            <a:custGeom>
              <a:avLst/>
              <a:gdLst/>
              <a:ahLst/>
              <a:cxnLst/>
              <a:rect l="l" t="t" r="r" b="b"/>
              <a:pathLst>
                <a:path w="1411" h="1244" extrusionOk="0">
                  <a:moveTo>
                    <a:pt x="705" y="0"/>
                  </a:moveTo>
                  <a:cubicBezTo>
                    <a:pt x="522" y="0"/>
                    <a:pt x="339" y="80"/>
                    <a:pt x="211" y="230"/>
                  </a:cubicBezTo>
                  <a:cubicBezTo>
                    <a:pt x="0" y="502"/>
                    <a:pt x="37" y="898"/>
                    <a:pt x="309" y="1108"/>
                  </a:cubicBezTo>
                  <a:cubicBezTo>
                    <a:pt x="426" y="1199"/>
                    <a:pt x="566" y="1243"/>
                    <a:pt x="704" y="1243"/>
                  </a:cubicBezTo>
                  <a:cubicBezTo>
                    <a:pt x="887" y="1243"/>
                    <a:pt x="1068" y="1165"/>
                    <a:pt x="1188" y="1009"/>
                  </a:cubicBezTo>
                  <a:cubicBezTo>
                    <a:pt x="1410" y="737"/>
                    <a:pt x="1361" y="354"/>
                    <a:pt x="1089" y="131"/>
                  </a:cubicBezTo>
                  <a:cubicBezTo>
                    <a:pt x="974" y="43"/>
                    <a:pt x="839" y="0"/>
                    <a:pt x="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046825" y="1996700"/>
              <a:ext cx="34350" cy="31075"/>
            </a:xfrm>
            <a:custGeom>
              <a:avLst/>
              <a:gdLst/>
              <a:ahLst/>
              <a:cxnLst/>
              <a:rect l="l" t="t" r="r" b="b"/>
              <a:pathLst>
                <a:path w="1374" h="1243" extrusionOk="0">
                  <a:moveTo>
                    <a:pt x="680" y="0"/>
                  </a:moveTo>
                  <a:cubicBezTo>
                    <a:pt x="635" y="0"/>
                    <a:pt x="590" y="5"/>
                    <a:pt x="544" y="15"/>
                  </a:cubicBezTo>
                  <a:cubicBezTo>
                    <a:pt x="210" y="89"/>
                    <a:pt x="0" y="423"/>
                    <a:pt x="74" y="757"/>
                  </a:cubicBezTo>
                  <a:cubicBezTo>
                    <a:pt x="139" y="1046"/>
                    <a:pt x="397" y="1242"/>
                    <a:pt x="689" y="1242"/>
                  </a:cubicBezTo>
                  <a:cubicBezTo>
                    <a:pt x="735" y="1242"/>
                    <a:pt x="782" y="1237"/>
                    <a:pt x="829" y="1227"/>
                  </a:cubicBezTo>
                  <a:cubicBezTo>
                    <a:pt x="1163" y="1153"/>
                    <a:pt x="1373" y="819"/>
                    <a:pt x="1299" y="485"/>
                  </a:cubicBezTo>
                  <a:cubicBezTo>
                    <a:pt x="1224" y="196"/>
                    <a:pt x="964" y="0"/>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814275" y="1708600"/>
              <a:ext cx="35600" cy="31175"/>
            </a:xfrm>
            <a:custGeom>
              <a:avLst/>
              <a:gdLst/>
              <a:ahLst/>
              <a:cxnLst/>
              <a:rect l="l" t="t" r="r" b="b"/>
              <a:pathLst>
                <a:path w="1424" h="1247" extrusionOk="0">
                  <a:moveTo>
                    <a:pt x="719" y="0"/>
                  </a:moveTo>
                  <a:cubicBezTo>
                    <a:pt x="481" y="0"/>
                    <a:pt x="257" y="134"/>
                    <a:pt x="149" y="357"/>
                  </a:cubicBezTo>
                  <a:cubicBezTo>
                    <a:pt x="1" y="667"/>
                    <a:pt x="124" y="1038"/>
                    <a:pt x="446" y="1186"/>
                  </a:cubicBezTo>
                  <a:cubicBezTo>
                    <a:pt x="531" y="1227"/>
                    <a:pt x="621" y="1246"/>
                    <a:pt x="710" y="1246"/>
                  </a:cubicBezTo>
                  <a:cubicBezTo>
                    <a:pt x="943" y="1246"/>
                    <a:pt x="1167" y="1113"/>
                    <a:pt x="1275" y="889"/>
                  </a:cubicBezTo>
                  <a:cubicBezTo>
                    <a:pt x="1423" y="580"/>
                    <a:pt x="1299" y="209"/>
                    <a:pt x="990" y="61"/>
                  </a:cubicBezTo>
                  <a:cubicBezTo>
                    <a:pt x="901" y="20"/>
                    <a:pt x="809" y="0"/>
                    <a:pt x="7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42600" y="1708900"/>
              <a:ext cx="35875" cy="31175"/>
            </a:xfrm>
            <a:custGeom>
              <a:avLst/>
              <a:gdLst/>
              <a:ahLst/>
              <a:cxnLst/>
              <a:rect l="l" t="t" r="r" b="b"/>
              <a:pathLst>
                <a:path w="1435" h="1247" extrusionOk="0">
                  <a:moveTo>
                    <a:pt x="712" y="1"/>
                  </a:moveTo>
                  <a:cubicBezTo>
                    <a:pt x="621" y="1"/>
                    <a:pt x="531" y="20"/>
                    <a:pt x="445" y="61"/>
                  </a:cubicBezTo>
                  <a:cubicBezTo>
                    <a:pt x="136" y="209"/>
                    <a:pt x="0" y="580"/>
                    <a:pt x="161" y="890"/>
                  </a:cubicBezTo>
                  <a:cubicBezTo>
                    <a:pt x="268" y="1114"/>
                    <a:pt x="493" y="1247"/>
                    <a:pt x="726" y="1247"/>
                  </a:cubicBezTo>
                  <a:cubicBezTo>
                    <a:pt x="814" y="1247"/>
                    <a:pt x="904" y="1228"/>
                    <a:pt x="990" y="1187"/>
                  </a:cubicBezTo>
                  <a:cubicBezTo>
                    <a:pt x="1299" y="1038"/>
                    <a:pt x="1435" y="667"/>
                    <a:pt x="1286" y="358"/>
                  </a:cubicBezTo>
                  <a:cubicBezTo>
                    <a:pt x="1179" y="134"/>
                    <a:pt x="948" y="1"/>
                    <a:pt x="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11900" y="1997200"/>
              <a:ext cx="34350" cy="31000"/>
            </a:xfrm>
            <a:custGeom>
              <a:avLst/>
              <a:gdLst/>
              <a:ahLst/>
              <a:cxnLst/>
              <a:rect l="l" t="t" r="r" b="b"/>
              <a:pathLst>
                <a:path w="1374" h="1240" extrusionOk="0">
                  <a:moveTo>
                    <a:pt x="677" y="0"/>
                  </a:moveTo>
                  <a:cubicBezTo>
                    <a:pt x="399" y="0"/>
                    <a:pt x="148" y="195"/>
                    <a:pt x="75" y="478"/>
                  </a:cubicBezTo>
                  <a:cubicBezTo>
                    <a:pt x="1" y="811"/>
                    <a:pt x="211" y="1145"/>
                    <a:pt x="545" y="1220"/>
                  </a:cubicBezTo>
                  <a:cubicBezTo>
                    <a:pt x="598" y="1233"/>
                    <a:pt x="650" y="1239"/>
                    <a:pt x="702" y="1239"/>
                  </a:cubicBezTo>
                  <a:cubicBezTo>
                    <a:pt x="987" y="1239"/>
                    <a:pt x="1237" y="1045"/>
                    <a:pt x="1299" y="762"/>
                  </a:cubicBezTo>
                  <a:cubicBezTo>
                    <a:pt x="1374" y="428"/>
                    <a:pt x="1163" y="94"/>
                    <a:pt x="829" y="20"/>
                  </a:cubicBezTo>
                  <a:cubicBezTo>
                    <a:pt x="778" y="7"/>
                    <a:pt x="727"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294475" y="2356400"/>
              <a:ext cx="35275" cy="31050"/>
            </a:xfrm>
            <a:custGeom>
              <a:avLst/>
              <a:gdLst/>
              <a:ahLst/>
              <a:cxnLst/>
              <a:rect l="l" t="t" r="r" b="b"/>
              <a:pathLst>
                <a:path w="1411" h="1242" extrusionOk="0">
                  <a:moveTo>
                    <a:pt x="704" y="1"/>
                  </a:moveTo>
                  <a:cubicBezTo>
                    <a:pt x="566" y="1"/>
                    <a:pt x="426" y="46"/>
                    <a:pt x="309" y="136"/>
                  </a:cubicBezTo>
                  <a:cubicBezTo>
                    <a:pt x="37" y="346"/>
                    <a:pt x="0" y="742"/>
                    <a:pt x="211" y="1002"/>
                  </a:cubicBezTo>
                  <a:cubicBezTo>
                    <a:pt x="338" y="1158"/>
                    <a:pt x="523" y="1241"/>
                    <a:pt x="707" y="1241"/>
                  </a:cubicBezTo>
                  <a:cubicBezTo>
                    <a:pt x="843" y="1241"/>
                    <a:pt x="978" y="1196"/>
                    <a:pt x="1089" y="1101"/>
                  </a:cubicBezTo>
                  <a:cubicBezTo>
                    <a:pt x="1361" y="891"/>
                    <a:pt x="1410" y="495"/>
                    <a:pt x="1188" y="235"/>
                  </a:cubicBezTo>
                  <a:cubicBezTo>
                    <a:pt x="1068" y="80"/>
                    <a:pt x="887" y="1"/>
                    <a:pt x="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469450" y="495800"/>
            <a:ext cx="1129650" cy="1121600"/>
            <a:chOff x="2834675" y="1734525"/>
            <a:chExt cx="1129650" cy="1121600"/>
          </a:xfrm>
        </p:grpSpPr>
        <p:sp>
          <p:nvSpPr>
            <p:cNvPr id="32" name="Google Shape;32;p2"/>
            <p:cNvSpPr/>
            <p:nvPr/>
          </p:nvSpPr>
          <p:spPr>
            <a:xfrm>
              <a:off x="2834675" y="1737000"/>
              <a:ext cx="1128100" cy="1119125"/>
            </a:xfrm>
            <a:custGeom>
              <a:avLst/>
              <a:gdLst/>
              <a:ahLst/>
              <a:cxnLst/>
              <a:rect l="l" t="t" r="r" b="b"/>
              <a:pathLst>
                <a:path w="45124" h="44765" extrusionOk="0">
                  <a:moveTo>
                    <a:pt x="44987" y="1"/>
                  </a:moveTo>
                  <a:lnTo>
                    <a:pt x="1" y="44628"/>
                  </a:lnTo>
                  <a:lnTo>
                    <a:pt x="149" y="44764"/>
                  </a:lnTo>
                  <a:lnTo>
                    <a:pt x="45123" y="149"/>
                  </a:lnTo>
                  <a:lnTo>
                    <a:pt x="449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988675" y="2500800"/>
              <a:ext cx="206275" cy="204425"/>
            </a:xfrm>
            <a:custGeom>
              <a:avLst/>
              <a:gdLst/>
              <a:ahLst/>
              <a:cxnLst/>
              <a:rect l="l" t="t" r="r" b="b"/>
              <a:pathLst>
                <a:path w="8251" h="8177" extrusionOk="0">
                  <a:moveTo>
                    <a:pt x="149" y="0"/>
                  </a:moveTo>
                  <a:lnTo>
                    <a:pt x="1" y="149"/>
                  </a:lnTo>
                  <a:lnTo>
                    <a:pt x="8103" y="8176"/>
                  </a:lnTo>
                  <a:lnTo>
                    <a:pt x="8251" y="8028"/>
                  </a:lnTo>
                  <a:lnTo>
                    <a:pt x="1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869975" y="1734525"/>
              <a:ext cx="94350" cy="93725"/>
            </a:xfrm>
            <a:custGeom>
              <a:avLst/>
              <a:gdLst/>
              <a:ahLst/>
              <a:cxnLst/>
              <a:rect l="l" t="t" r="r" b="b"/>
              <a:pathLst>
                <a:path w="3774" h="3749" extrusionOk="0">
                  <a:moveTo>
                    <a:pt x="1" y="1"/>
                  </a:moveTo>
                  <a:lnTo>
                    <a:pt x="1" y="3749"/>
                  </a:lnTo>
                  <a:lnTo>
                    <a:pt x="3773" y="3749"/>
                  </a:lnTo>
                  <a:lnTo>
                    <a:pt x="37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740725" y="1907400"/>
              <a:ext cx="49500" cy="49175"/>
            </a:xfrm>
            <a:custGeom>
              <a:avLst/>
              <a:gdLst/>
              <a:ahLst/>
              <a:cxnLst/>
              <a:rect l="l" t="t" r="r" b="b"/>
              <a:pathLst>
                <a:path w="1980" h="1967" extrusionOk="0">
                  <a:moveTo>
                    <a:pt x="0" y="0"/>
                  </a:moveTo>
                  <a:lnTo>
                    <a:pt x="0" y="1967"/>
                  </a:lnTo>
                  <a:lnTo>
                    <a:pt x="1979" y="1967"/>
                  </a:lnTo>
                  <a:lnTo>
                    <a:pt x="1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010025" y="2524600"/>
              <a:ext cx="158950" cy="157725"/>
            </a:xfrm>
            <a:custGeom>
              <a:avLst/>
              <a:gdLst/>
              <a:ahLst/>
              <a:cxnLst/>
              <a:rect l="l" t="t" r="r" b="b"/>
              <a:pathLst>
                <a:path w="6358" h="6309" extrusionOk="0">
                  <a:moveTo>
                    <a:pt x="3179" y="1"/>
                  </a:moveTo>
                  <a:cubicBezTo>
                    <a:pt x="2672" y="1485"/>
                    <a:pt x="1497" y="2660"/>
                    <a:pt x="0" y="3155"/>
                  </a:cubicBezTo>
                  <a:cubicBezTo>
                    <a:pt x="1497" y="3650"/>
                    <a:pt x="2672" y="4825"/>
                    <a:pt x="3179" y="6309"/>
                  </a:cubicBezTo>
                  <a:cubicBezTo>
                    <a:pt x="3674" y="4825"/>
                    <a:pt x="4861" y="3650"/>
                    <a:pt x="6358" y="3155"/>
                  </a:cubicBezTo>
                  <a:cubicBezTo>
                    <a:pt x="4861" y="2660"/>
                    <a:pt x="3674" y="1485"/>
                    <a:pt x="3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7" name="Google Shape;37;p2"/>
          <p:cNvCxnSpPr/>
          <p:nvPr/>
        </p:nvCxnSpPr>
        <p:spPr>
          <a:xfrm>
            <a:off x="2033175" y="4825000"/>
            <a:ext cx="2883900" cy="0"/>
          </a:xfrm>
          <a:prstGeom prst="straightConnector1">
            <a:avLst/>
          </a:prstGeom>
          <a:noFill/>
          <a:ln w="9525" cap="flat" cmpd="sng">
            <a:solidFill>
              <a:schemeClr val="dk1"/>
            </a:solidFill>
            <a:prstDash val="solid"/>
            <a:round/>
            <a:headEnd type="none" w="med" len="med"/>
            <a:tailEnd type="triangle" w="med" len="med"/>
          </a:ln>
        </p:spPr>
      </p:cxnSp>
      <p:grpSp>
        <p:nvGrpSpPr>
          <p:cNvPr id="38" name="Google Shape;38;p2"/>
          <p:cNvGrpSpPr/>
          <p:nvPr/>
        </p:nvGrpSpPr>
        <p:grpSpPr>
          <a:xfrm>
            <a:off x="1342400" y="4610710"/>
            <a:ext cx="432329" cy="428580"/>
            <a:chOff x="2417550" y="990850"/>
            <a:chExt cx="250800" cy="248625"/>
          </a:xfrm>
        </p:grpSpPr>
        <p:sp>
          <p:nvSpPr>
            <p:cNvPr id="39" name="Google Shape;39;p2"/>
            <p:cNvSpPr/>
            <p:nvPr/>
          </p:nvSpPr>
          <p:spPr>
            <a:xfrm>
              <a:off x="2417550" y="990850"/>
              <a:ext cx="250800" cy="248625"/>
            </a:xfrm>
            <a:custGeom>
              <a:avLst/>
              <a:gdLst/>
              <a:ahLst/>
              <a:cxnLst/>
              <a:rect l="l" t="t" r="r" b="b"/>
              <a:pathLst>
                <a:path w="10032" h="9945" extrusionOk="0">
                  <a:moveTo>
                    <a:pt x="5022" y="198"/>
                  </a:moveTo>
                  <a:cubicBezTo>
                    <a:pt x="7669" y="198"/>
                    <a:pt x="9834" y="2338"/>
                    <a:pt x="9834" y="4973"/>
                  </a:cubicBezTo>
                  <a:cubicBezTo>
                    <a:pt x="9834" y="7607"/>
                    <a:pt x="7669" y="9747"/>
                    <a:pt x="5022" y="9747"/>
                  </a:cubicBezTo>
                  <a:cubicBezTo>
                    <a:pt x="2363" y="9747"/>
                    <a:pt x="210" y="7607"/>
                    <a:pt x="210" y="4973"/>
                  </a:cubicBezTo>
                  <a:cubicBezTo>
                    <a:pt x="210" y="2338"/>
                    <a:pt x="2363" y="198"/>
                    <a:pt x="5022" y="198"/>
                  </a:cubicBezTo>
                  <a:close/>
                  <a:moveTo>
                    <a:pt x="5022" y="0"/>
                  </a:moveTo>
                  <a:cubicBezTo>
                    <a:pt x="2251" y="0"/>
                    <a:pt x="0" y="2227"/>
                    <a:pt x="0" y="4973"/>
                  </a:cubicBezTo>
                  <a:cubicBezTo>
                    <a:pt x="0" y="7718"/>
                    <a:pt x="2251" y="9945"/>
                    <a:pt x="5022" y="9945"/>
                  </a:cubicBezTo>
                  <a:cubicBezTo>
                    <a:pt x="7780" y="9945"/>
                    <a:pt x="10031" y="7718"/>
                    <a:pt x="10031" y="4973"/>
                  </a:cubicBezTo>
                  <a:cubicBezTo>
                    <a:pt x="10031" y="2227"/>
                    <a:pt x="7780" y="0"/>
                    <a:pt x="50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454350" y="1027325"/>
              <a:ext cx="177500" cy="175975"/>
            </a:xfrm>
            <a:custGeom>
              <a:avLst/>
              <a:gdLst/>
              <a:ahLst/>
              <a:cxnLst/>
              <a:rect l="l" t="t" r="r" b="b"/>
              <a:pathLst>
                <a:path w="7100" h="7039" extrusionOk="0">
                  <a:moveTo>
                    <a:pt x="6951" y="1"/>
                  </a:moveTo>
                  <a:lnTo>
                    <a:pt x="0" y="6890"/>
                  </a:lnTo>
                  <a:lnTo>
                    <a:pt x="148" y="7039"/>
                  </a:lnTo>
                  <a:lnTo>
                    <a:pt x="7100" y="137"/>
                  </a:lnTo>
                  <a:lnTo>
                    <a:pt x="69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2"/>
          <p:cNvGrpSpPr/>
          <p:nvPr/>
        </p:nvGrpSpPr>
        <p:grpSpPr>
          <a:xfrm>
            <a:off x="8545376" y="3784729"/>
            <a:ext cx="508290" cy="504131"/>
            <a:chOff x="1311450" y="1067225"/>
            <a:chExt cx="944075" cy="936350"/>
          </a:xfrm>
        </p:grpSpPr>
        <p:sp>
          <p:nvSpPr>
            <p:cNvPr id="42" name="Google Shape;42;p2"/>
            <p:cNvSpPr/>
            <p:nvPr/>
          </p:nvSpPr>
          <p:spPr>
            <a:xfrm>
              <a:off x="1311450" y="1067225"/>
              <a:ext cx="944075" cy="936350"/>
            </a:xfrm>
            <a:custGeom>
              <a:avLst/>
              <a:gdLst/>
              <a:ahLst/>
              <a:cxnLst/>
              <a:rect l="l" t="t" r="r" b="b"/>
              <a:pathLst>
                <a:path w="37763" h="37454" extrusionOk="0">
                  <a:moveTo>
                    <a:pt x="18875" y="285"/>
                  </a:moveTo>
                  <a:lnTo>
                    <a:pt x="21423" y="2821"/>
                  </a:lnTo>
                  <a:lnTo>
                    <a:pt x="24627" y="1188"/>
                  </a:lnTo>
                  <a:lnTo>
                    <a:pt x="26247" y="4379"/>
                  </a:lnTo>
                  <a:lnTo>
                    <a:pt x="29809" y="3810"/>
                  </a:lnTo>
                  <a:lnTo>
                    <a:pt x="30366" y="7335"/>
                  </a:lnTo>
                  <a:lnTo>
                    <a:pt x="33916" y="7892"/>
                  </a:lnTo>
                  <a:lnTo>
                    <a:pt x="33347" y="11417"/>
                  </a:lnTo>
                  <a:lnTo>
                    <a:pt x="36563" y="13025"/>
                  </a:lnTo>
                  <a:lnTo>
                    <a:pt x="34918" y="16204"/>
                  </a:lnTo>
                  <a:lnTo>
                    <a:pt x="37466" y="18727"/>
                  </a:lnTo>
                  <a:lnTo>
                    <a:pt x="34918" y="21238"/>
                  </a:lnTo>
                  <a:lnTo>
                    <a:pt x="36563" y="24417"/>
                  </a:lnTo>
                  <a:lnTo>
                    <a:pt x="33347" y="26037"/>
                  </a:lnTo>
                  <a:lnTo>
                    <a:pt x="33916" y="29562"/>
                  </a:lnTo>
                  <a:lnTo>
                    <a:pt x="30366" y="30107"/>
                  </a:lnTo>
                  <a:lnTo>
                    <a:pt x="29809" y="33644"/>
                  </a:lnTo>
                  <a:lnTo>
                    <a:pt x="26247" y="33075"/>
                  </a:lnTo>
                  <a:lnTo>
                    <a:pt x="24627" y="36254"/>
                  </a:lnTo>
                  <a:lnTo>
                    <a:pt x="21423" y="34634"/>
                  </a:lnTo>
                  <a:lnTo>
                    <a:pt x="18875" y="37157"/>
                  </a:lnTo>
                  <a:lnTo>
                    <a:pt x="16340" y="34634"/>
                  </a:lnTo>
                  <a:lnTo>
                    <a:pt x="13136" y="36254"/>
                  </a:lnTo>
                  <a:lnTo>
                    <a:pt x="11503" y="33075"/>
                  </a:lnTo>
                  <a:lnTo>
                    <a:pt x="7953" y="33644"/>
                  </a:lnTo>
                  <a:lnTo>
                    <a:pt x="7397" y="30107"/>
                  </a:lnTo>
                  <a:lnTo>
                    <a:pt x="3847" y="29562"/>
                  </a:lnTo>
                  <a:lnTo>
                    <a:pt x="4416" y="26037"/>
                  </a:lnTo>
                  <a:lnTo>
                    <a:pt x="1200" y="24417"/>
                  </a:lnTo>
                  <a:lnTo>
                    <a:pt x="2845" y="21238"/>
                  </a:lnTo>
                  <a:lnTo>
                    <a:pt x="297" y="18727"/>
                  </a:lnTo>
                  <a:lnTo>
                    <a:pt x="2845" y="16204"/>
                  </a:lnTo>
                  <a:lnTo>
                    <a:pt x="1200" y="13025"/>
                  </a:lnTo>
                  <a:lnTo>
                    <a:pt x="4416" y="11417"/>
                  </a:lnTo>
                  <a:lnTo>
                    <a:pt x="3847" y="7892"/>
                  </a:lnTo>
                  <a:lnTo>
                    <a:pt x="7397" y="7335"/>
                  </a:lnTo>
                  <a:lnTo>
                    <a:pt x="7953" y="3810"/>
                  </a:lnTo>
                  <a:lnTo>
                    <a:pt x="11503" y="4379"/>
                  </a:lnTo>
                  <a:lnTo>
                    <a:pt x="13136" y="1188"/>
                  </a:lnTo>
                  <a:lnTo>
                    <a:pt x="16340" y="2821"/>
                  </a:lnTo>
                  <a:lnTo>
                    <a:pt x="18875" y="285"/>
                  </a:lnTo>
                  <a:close/>
                  <a:moveTo>
                    <a:pt x="18875" y="0"/>
                  </a:moveTo>
                  <a:lnTo>
                    <a:pt x="16302" y="2573"/>
                  </a:lnTo>
                  <a:lnTo>
                    <a:pt x="13049" y="916"/>
                  </a:lnTo>
                  <a:lnTo>
                    <a:pt x="11392" y="4144"/>
                  </a:lnTo>
                  <a:lnTo>
                    <a:pt x="7780" y="3575"/>
                  </a:lnTo>
                  <a:lnTo>
                    <a:pt x="7224" y="7162"/>
                  </a:lnTo>
                  <a:lnTo>
                    <a:pt x="3612" y="7719"/>
                  </a:lnTo>
                  <a:lnTo>
                    <a:pt x="4181" y="11293"/>
                  </a:lnTo>
                  <a:lnTo>
                    <a:pt x="928" y="12938"/>
                  </a:lnTo>
                  <a:lnTo>
                    <a:pt x="2598" y="16167"/>
                  </a:lnTo>
                  <a:lnTo>
                    <a:pt x="0" y="18727"/>
                  </a:lnTo>
                  <a:lnTo>
                    <a:pt x="2598" y="21288"/>
                  </a:lnTo>
                  <a:lnTo>
                    <a:pt x="928" y="24516"/>
                  </a:lnTo>
                  <a:lnTo>
                    <a:pt x="4181" y="26149"/>
                  </a:lnTo>
                  <a:lnTo>
                    <a:pt x="3612" y="29736"/>
                  </a:lnTo>
                  <a:lnTo>
                    <a:pt x="7224" y="30292"/>
                  </a:lnTo>
                  <a:lnTo>
                    <a:pt x="7780" y="33867"/>
                  </a:lnTo>
                  <a:lnTo>
                    <a:pt x="11392" y="33298"/>
                  </a:lnTo>
                  <a:lnTo>
                    <a:pt x="13049" y="36539"/>
                  </a:lnTo>
                  <a:lnTo>
                    <a:pt x="16302" y="34881"/>
                  </a:lnTo>
                  <a:lnTo>
                    <a:pt x="18875" y="37454"/>
                  </a:lnTo>
                  <a:lnTo>
                    <a:pt x="21460" y="34881"/>
                  </a:lnTo>
                  <a:lnTo>
                    <a:pt x="24713" y="36539"/>
                  </a:lnTo>
                  <a:lnTo>
                    <a:pt x="26371" y="33298"/>
                  </a:lnTo>
                  <a:lnTo>
                    <a:pt x="29983" y="33867"/>
                  </a:lnTo>
                  <a:lnTo>
                    <a:pt x="30539" y="30292"/>
                  </a:lnTo>
                  <a:lnTo>
                    <a:pt x="34151" y="29736"/>
                  </a:lnTo>
                  <a:lnTo>
                    <a:pt x="33570" y="26149"/>
                  </a:lnTo>
                  <a:lnTo>
                    <a:pt x="36835" y="24516"/>
                  </a:lnTo>
                  <a:lnTo>
                    <a:pt x="35165" y="21288"/>
                  </a:lnTo>
                  <a:lnTo>
                    <a:pt x="37763" y="18727"/>
                  </a:lnTo>
                  <a:lnTo>
                    <a:pt x="35165" y="16167"/>
                  </a:lnTo>
                  <a:lnTo>
                    <a:pt x="36835" y="12938"/>
                  </a:lnTo>
                  <a:lnTo>
                    <a:pt x="33570" y="11293"/>
                  </a:lnTo>
                  <a:lnTo>
                    <a:pt x="34151" y="7719"/>
                  </a:lnTo>
                  <a:lnTo>
                    <a:pt x="30539" y="7162"/>
                  </a:lnTo>
                  <a:lnTo>
                    <a:pt x="29983" y="3575"/>
                  </a:lnTo>
                  <a:lnTo>
                    <a:pt x="26371" y="4144"/>
                  </a:lnTo>
                  <a:lnTo>
                    <a:pt x="24713" y="916"/>
                  </a:lnTo>
                  <a:lnTo>
                    <a:pt x="21460" y="2573"/>
                  </a:lnTo>
                  <a:lnTo>
                    <a:pt x="188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578300" y="1342425"/>
              <a:ext cx="387175" cy="384100"/>
            </a:xfrm>
            <a:custGeom>
              <a:avLst/>
              <a:gdLst/>
              <a:ahLst/>
              <a:cxnLst/>
              <a:rect l="l" t="t" r="r" b="b"/>
              <a:pathLst>
                <a:path w="15487" h="15364" extrusionOk="0">
                  <a:moveTo>
                    <a:pt x="15487" y="1"/>
                  </a:moveTo>
                  <a:cubicBezTo>
                    <a:pt x="15486" y="1"/>
                    <a:pt x="9997" y="4667"/>
                    <a:pt x="5167" y="4667"/>
                  </a:cubicBezTo>
                  <a:cubicBezTo>
                    <a:pt x="5011" y="4667"/>
                    <a:pt x="4855" y="4662"/>
                    <a:pt x="4701" y="4652"/>
                  </a:cubicBezTo>
                  <a:lnTo>
                    <a:pt x="4701" y="4652"/>
                  </a:lnTo>
                  <a:cubicBezTo>
                    <a:pt x="5022" y="9562"/>
                    <a:pt x="1" y="15363"/>
                    <a:pt x="1" y="15363"/>
                  </a:cubicBezTo>
                  <a:cubicBezTo>
                    <a:pt x="1" y="15363"/>
                    <a:pt x="5504" y="10686"/>
                    <a:pt x="10349" y="10686"/>
                  </a:cubicBezTo>
                  <a:cubicBezTo>
                    <a:pt x="10499" y="10686"/>
                    <a:pt x="10649" y="10691"/>
                    <a:pt x="10799" y="10700"/>
                  </a:cubicBezTo>
                  <a:cubicBezTo>
                    <a:pt x="10477" y="5802"/>
                    <a:pt x="15486" y="1"/>
                    <a:pt x="15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USTOM_2_2_1_1_1">
    <p:spTree>
      <p:nvGrpSpPr>
        <p:cNvPr id="1" name="Shape 672"/>
        <p:cNvGrpSpPr/>
        <p:nvPr/>
      </p:nvGrpSpPr>
      <p:grpSpPr>
        <a:xfrm>
          <a:off x="0" y="0"/>
          <a:ext cx="0" cy="0"/>
          <a:chOff x="0" y="0"/>
          <a:chExt cx="0" cy="0"/>
        </a:xfrm>
      </p:grpSpPr>
      <p:sp>
        <p:nvSpPr>
          <p:cNvPr id="673" name="Google Shape;673;p34"/>
          <p:cNvSpPr txBox="1">
            <a:spLocks noGrp="1"/>
          </p:cNvSpPr>
          <p:nvPr>
            <p:ph type="subTitle" idx="1"/>
          </p:nvPr>
        </p:nvSpPr>
        <p:spPr>
          <a:xfrm>
            <a:off x="712027" y="2007525"/>
            <a:ext cx="2373300" cy="3714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200">
                <a:latin typeface="Blinker SemiBold"/>
                <a:ea typeface="Blinker SemiBold"/>
                <a:cs typeface="Blinker SemiBold"/>
                <a:sym typeface="Blinker SemiBold"/>
              </a:defRPr>
            </a:lvl1pPr>
            <a:lvl2pPr lvl="1" algn="ctr" rtl="0">
              <a:spcBef>
                <a:spcPts val="0"/>
              </a:spcBef>
              <a:spcAft>
                <a:spcPts val="0"/>
              </a:spcAft>
              <a:buNone/>
              <a:defRPr sz="2200">
                <a:latin typeface="Blinker SemiBold"/>
                <a:ea typeface="Blinker SemiBold"/>
                <a:cs typeface="Blinker SemiBold"/>
                <a:sym typeface="Blinker SemiBold"/>
              </a:defRPr>
            </a:lvl2pPr>
            <a:lvl3pPr lvl="2" algn="ctr" rtl="0">
              <a:spcBef>
                <a:spcPts val="0"/>
              </a:spcBef>
              <a:spcAft>
                <a:spcPts val="0"/>
              </a:spcAft>
              <a:buNone/>
              <a:defRPr sz="2200">
                <a:latin typeface="Blinker SemiBold"/>
                <a:ea typeface="Blinker SemiBold"/>
                <a:cs typeface="Blinker SemiBold"/>
                <a:sym typeface="Blinker SemiBold"/>
              </a:defRPr>
            </a:lvl3pPr>
            <a:lvl4pPr lvl="3" algn="ctr" rtl="0">
              <a:spcBef>
                <a:spcPts val="0"/>
              </a:spcBef>
              <a:spcAft>
                <a:spcPts val="0"/>
              </a:spcAft>
              <a:buNone/>
              <a:defRPr sz="2200">
                <a:latin typeface="Blinker SemiBold"/>
                <a:ea typeface="Blinker SemiBold"/>
                <a:cs typeface="Blinker SemiBold"/>
                <a:sym typeface="Blinker SemiBold"/>
              </a:defRPr>
            </a:lvl4pPr>
            <a:lvl5pPr lvl="4" algn="ctr" rtl="0">
              <a:spcBef>
                <a:spcPts val="0"/>
              </a:spcBef>
              <a:spcAft>
                <a:spcPts val="0"/>
              </a:spcAft>
              <a:buNone/>
              <a:defRPr sz="2200">
                <a:latin typeface="Blinker SemiBold"/>
                <a:ea typeface="Blinker SemiBold"/>
                <a:cs typeface="Blinker SemiBold"/>
                <a:sym typeface="Blinker SemiBold"/>
              </a:defRPr>
            </a:lvl5pPr>
            <a:lvl6pPr lvl="5" algn="ctr" rtl="0">
              <a:spcBef>
                <a:spcPts val="0"/>
              </a:spcBef>
              <a:spcAft>
                <a:spcPts val="0"/>
              </a:spcAft>
              <a:buNone/>
              <a:defRPr sz="2200">
                <a:latin typeface="Blinker SemiBold"/>
                <a:ea typeface="Blinker SemiBold"/>
                <a:cs typeface="Blinker SemiBold"/>
                <a:sym typeface="Blinker SemiBold"/>
              </a:defRPr>
            </a:lvl6pPr>
            <a:lvl7pPr lvl="6" algn="ctr" rtl="0">
              <a:spcBef>
                <a:spcPts val="0"/>
              </a:spcBef>
              <a:spcAft>
                <a:spcPts val="0"/>
              </a:spcAft>
              <a:buNone/>
              <a:defRPr sz="2200">
                <a:latin typeface="Blinker SemiBold"/>
                <a:ea typeface="Blinker SemiBold"/>
                <a:cs typeface="Blinker SemiBold"/>
                <a:sym typeface="Blinker SemiBold"/>
              </a:defRPr>
            </a:lvl7pPr>
            <a:lvl8pPr lvl="7" algn="ctr" rtl="0">
              <a:spcBef>
                <a:spcPts val="0"/>
              </a:spcBef>
              <a:spcAft>
                <a:spcPts val="0"/>
              </a:spcAft>
              <a:buNone/>
              <a:defRPr sz="2200">
                <a:latin typeface="Blinker SemiBold"/>
                <a:ea typeface="Blinker SemiBold"/>
                <a:cs typeface="Blinker SemiBold"/>
                <a:sym typeface="Blinker SemiBold"/>
              </a:defRPr>
            </a:lvl8pPr>
            <a:lvl9pPr lvl="8" algn="ctr" rtl="0">
              <a:spcBef>
                <a:spcPts val="0"/>
              </a:spcBef>
              <a:spcAft>
                <a:spcPts val="0"/>
              </a:spcAft>
              <a:buNone/>
              <a:defRPr sz="2200">
                <a:latin typeface="Blinker SemiBold"/>
                <a:ea typeface="Blinker SemiBold"/>
                <a:cs typeface="Blinker SemiBold"/>
                <a:sym typeface="Blinker SemiBold"/>
              </a:defRPr>
            </a:lvl9pPr>
          </a:lstStyle>
          <a:p>
            <a:endParaRPr/>
          </a:p>
        </p:txBody>
      </p:sp>
      <p:sp>
        <p:nvSpPr>
          <p:cNvPr id="674" name="Google Shape;674;p34"/>
          <p:cNvSpPr txBox="1">
            <a:spLocks noGrp="1"/>
          </p:cNvSpPr>
          <p:nvPr>
            <p:ph type="subTitle" idx="2"/>
          </p:nvPr>
        </p:nvSpPr>
        <p:spPr>
          <a:xfrm>
            <a:off x="712025" y="2378904"/>
            <a:ext cx="2373300" cy="891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675" name="Google Shape;675;p34"/>
          <p:cNvSpPr txBox="1">
            <a:spLocks noGrp="1"/>
          </p:cNvSpPr>
          <p:nvPr>
            <p:ph type="subTitle" idx="3"/>
          </p:nvPr>
        </p:nvSpPr>
        <p:spPr>
          <a:xfrm>
            <a:off x="3385351" y="2007525"/>
            <a:ext cx="2373300" cy="3714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200">
                <a:latin typeface="Blinker SemiBold"/>
                <a:ea typeface="Blinker SemiBold"/>
                <a:cs typeface="Blinker SemiBold"/>
                <a:sym typeface="Blinker SemiBold"/>
              </a:defRPr>
            </a:lvl1pPr>
            <a:lvl2pPr lvl="1" algn="ctr" rtl="0">
              <a:spcBef>
                <a:spcPts val="0"/>
              </a:spcBef>
              <a:spcAft>
                <a:spcPts val="0"/>
              </a:spcAft>
              <a:buNone/>
              <a:defRPr sz="2200">
                <a:latin typeface="Blinker SemiBold"/>
                <a:ea typeface="Blinker SemiBold"/>
                <a:cs typeface="Blinker SemiBold"/>
                <a:sym typeface="Blinker SemiBold"/>
              </a:defRPr>
            </a:lvl2pPr>
            <a:lvl3pPr lvl="2" algn="ctr" rtl="0">
              <a:spcBef>
                <a:spcPts val="0"/>
              </a:spcBef>
              <a:spcAft>
                <a:spcPts val="0"/>
              </a:spcAft>
              <a:buNone/>
              <a:defRPr sz="2200">
                <a:latin typeface="Blinker SemiBold"/>
                <a:ea typeface="Blinker SemiBold"/>
                <a:cs typeface="Blinker SemiBold"/>
                <a:sym typeface="Blinker SemiBold"/>
              </a:defRPr>
            </a:lvl3pPr>
            <a:lvl4pPr lvl="3" algn="ctr" rtl="0">
              <a:spcBef>
                <a:spcPts val="0"/>
              </a:spcBef>
              <a:spcAft>
                <a:spcPts val="0"/>
              </a:spcAft>
              <a:buNone/>
              <a:defRPr sz="2200">
                <a:latin typeface="Blinker SemiBold"/>
                <a:ea typeface="Blinker SemiBold"/>
                <a:cs typeface="Blinker SemiBold"/>
                <a:sym typeface="Blinker SemiBold"/>
              </a:defRPr>
            </a:lvl4pPr>
            <a:lvl5pPr lvl="4" algn="ctr" rtl="0">
              <a:spcBef>
                <a:spcPts val="0"/>
              </a:spcBef>
              <a:spcAft>
                <a:spcPts val="0"/>
              </a:spcAft>
              <a:buNone/>
              <a:defRPr sz="2200">
                <a:latin typeface="Blinker SemiBold"/>
                <a:ea typeface="Blinker SemiBold"/>
                <a:cs typeface="Blinker SemiBold"/>
                <a:sym typeface="Blinker SemiBold"/>
              </a:defRPr>
            </a:lvl5pPr>
            <a:lvl6pPr lvl="5" algn="ctr" rtl="0">
              <a:spcBef>
                <a:spcPts val="0"/>
              </a:spcBef>
              <a:spcAft>
                <a:spcPts val="0"/>
              </a:spcAft>
              <a:buNone/>
              <a:defRPr sz="2200">
                <a:latin typeface="Blinker SemiBold"/>
                <a:ea typeface="Blinker SemiBold"/>
                <a:cs typeface="Blinker SemiBold"/>
                <a:sym typeface="Blinker SemiBold"/>
              </a:defRPr>
            </a:lvl6pPr>
            <a:lvl7pPr lvl="6" algn="ctr" rtl="0">
              <a:spcBef>
                <a:spcPts val="0"/>
              </a:spcBef>
              <a:spcAft>
                <a:spcPts val="0"/>
              </a:spcAft>
              <a:buNone/>
              <a:defRPr sz="2200">
                <a:latin typeface="Blinker SemiBold"/>
                <a:ea typeface="Blinker SemiBold"/>
                <a:cs typeface="Blinker SemiBold"/>
                <a:sym typeface="Blinker SemiBold"/>
              </a:defRPr>
            </a:lvl7pPr>
            <a:lvl8pPr lvl="7" algn="ctr" rtl="0">
              <a:spcBef>
                <a:spcPts val="0"/>
              </a:spcBef>
              <a:spcAft>
                <a:spcPts val="0"/>
              </a:spcAft>
              <a:buNone/>
              <a:defRPr sz="2200">
                <a:latin typeface="Blinker SemiBold"/>
                <a:ea typeface="Blinker SemiBold"/>
                <a:cs typeface="Blinker SemiBold"/>
                <a:sym typeface="Blinker SemiBold"/>
              </a:defRPr>
            </a:lvl8pPr>
            <a:lvl9pPr lvl="8" algn="ctr" rtl="0">
              <a:spcBef>
                <a:spcPts val="0"/>
              </a:spcBef>
              <a:spcAft>
                <a:spcPts val="0"/>
              </a:spcAft>
              <a:buNone/>
              <a:defRPr sz="2200">
                <a:latin typeface="Blinker SemiBold"/>
                <a:ea typeface="Blinker SemiBold"/>
                <a:cs typeface="Blinker SemiBold"/>
                <a:sym typeface="Blinker SemiBold"/>
              </a:defRPr>
            </a:lvl9pPr>
          </a:lstStyle>
          <a:p>
            <a:endParaRPr/>
          </a:p>
        </p:txBody>
      </p:sp>
      <p:sp>
        <p:nvSpPr>
          <p:cNvPr id="676" name="Google Shape;676;p34"/>
          <p:cNvSpPr txBox="1">
            <a:spLocks noGrp="1"/>
          </p:cNvSpPr>
          <p:nvPr>
            <p:ph type="subTitle" idx="4"/>
          </p:nvPr>
        </p:nvSpPr>
        <p:spPr>
          <a:xfrm>
            <a:off x="3385350" y="2378904"/>
            <a:ext cx="2373300" cy="891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677" name="Google Shape;677;p34"/>
          <p:cNvSpPr txBox="1">
            <a:spLocks noGrp="1"/>
          </p:cNvSpPr>
          <p:nvPr>
            <p:ph type="subTitle" idx="5"/>
          </p:nvPr>
        </p:nvSpPr>
        <p:spPr>
          <a:xfrm>
            <a:off x="6058675" y="2007525"/>
            <a:ext cx="2373300" cy="3714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200">
                <a:latin typeface="Blinker SemiBold"/>
                <a:ea typeface="Blinker SemiBold"/>
                <a:cs typeface="Blinker SemiBold"/>
                <a:sym typeface="Blinker SemiBold"/>
              </a:defRPr>
            </a:lvl1pPr>
            <a:lvl2pPr lvl="1" algn="ctr" rtl="0">
              <a:spcBef>
                <a:spcPts val="0"/>
              </a:spcBef>
              <a:spcAft>
                <a:spcPts val="0"/>
              </a:spcAft>
              <a:buNone/>
              <a:defRPr sz="2200">
                <a:latin typeface="Blinker SemiBold"/>
                <a:ea typeface="Blinker SemiBold"/>
                <a:cs typeface="Blinker SemiBold"/>
                <a:sym typeface="Blinker SemiBold"/>
              </a:defRPr>
            </a:lvl2pPr>
            <a:lvl3pPr lvl="2" algn="ctr" rtl="0">
              <a:spcBef>
                <a:spcPts val="0"/>
              </a:spcBef>
              <a:spcAft>
                <a:spcPts val="0"/>
              </a:spcAft>
              <a:buNone/>
              <a:defRPr sz="2200">
                <a:latin typeface="Blinker SemiBold"/>
                <a:ea typeface="Blinker SemiBold"/>
                <a:cs typeface="Blinker SemiBold"/>
                <a:sym typeface="Blinker SemiBold"/>
              </a:defRPr>
            </a:lvl3pPr>
            <a:lvl4pPr lvl="3" algn="ctr" rtl="0">
              <a:spcBef>
                <a:spcPts val="0"/>
              </a:spcBef>
              <a:spcAft>
                <a:spcPts val="0"/>
              </a:spcAft>
              <a:buNone/>
              <a:defRPr sz="2200">
                <a:latin typeface="Blinker SemiBold"/>
                <a:ea typeface="Blinker SemiBold"/>
                <a:cs typeface="Blinker SemiBold"/>
                <a:sym typeface="Blinker SemiBold"/>
              </a:defRPr>
            </a:lvl4pPr>
            <a:lvl5pPr lvl="4" algn="ctr" rtl="0">
              <a:spcBef>
                <a:spcPts val="0"/>
              </a:spcBef>
              <a:spcAft>
                <a:spcPts val="0"/>
              </a:spcAft>
              <a:buNone/>
              <a:defRPr sz="2200">
                <a:latin typeface="Blinker SemiBold"/>
                <a:ea typeface="Blinker SemiBold"/>
                <a:cs typeface="Blinker SemiBold"/>
                <a:sym typeface="Blinker SemiBold"/>
              </a:defRPr>
            </a:lvl5pPr>
            <a:lvl6pPr lvl="5" algn="ctr" rtl="0">
              <a:spcBef>
                <a:spcPts val="0"/>
              </a:spcBef>
              <a:spcAft>
                <a:spcPts val="0"/>
              </a:spcAft>
              <a:buNone/>
              <a:defRPr sz="2200">
                <a:latin typeface="Blinker SemiBold"/>
                <a:ea typeface="Blinker SemiBold"/>
                <a:cs typeface="Blinker SemiBold"/>
                <a:sym typeface="Blinker SemiBold"/>
              </a:defRPr>
            </a:lvl6pPr>
            <a:lvl7pPr lvl="6" algn="ctr" rtl="0">
              <a:spcBef>
                <a:spcPts val="0"/>
              </a:spcBef>
              <a:spcAft>
                <a:spcPts val="0"/>
              </a:spcAft>
              <a:buNone/>
              <a:defRPr sz="2200">
                <a:latin typeface="Blinker SemiBold"/>
                <a:ea typeface="Blinker SemiBold"/>
                <a:cs typeface="Blinker SemiBold"/>
                <a:sym typeface="Blinker SemiBold"/>
              </a:defRPr>
            </a:lvl7pPr>
            <a:lvl8pPr lvl="7" algn="ctr" rtl="0">
              <a:spcBef>
                <a:spcPts val="0"/>
              </a:spcBef>
              <a:spcAft>
                <a:spcPts val="0"/>
              </a:spcAft>
              <a:buNone/>
              <a:defRPr sz="2200">
                <a:latin typeface="Blinker SemiBold"/>
                <a:ea typeface="Blinker SemiBold"/>
                <a:cs typeface="Blinker SemiBold"/>
                <a:sym typeface="Blinker SemiBold"/>
              </a:defRPr>
            </a:lvl8pPr>
            <a:lvl9pPr lvl="8" algn="ctr" rtl="0">
              <a:spcBef>
                <a:spcPts val="0"/>
              </a:spcBef>
              <a:spcAft>
                <a:spcPts val="0"/>
              </a:spcAft>
              <a:buNone/>
              <a:defRPr sz="2200">
                <a:latin typeface="Blinker SemiBold"/>
                <a:ea typeface="Blinker SemiBold"/>
                <a:cs typeface="Blinker SemiBold"/>
                <a:sym typeface="Blinker SemiBold"/>
              </a:defRPr>
            </a:lvl9pPr>
          </a:lstStyle>
          <a:p>
            <a:endParaRPr/>
          </a:p>
        </p:txBody>
      </p:sp>
      <p:sp>
        <p:nvSpPr>
          <p:cNvPr id="678" name="Google Shape;678;p34"/>
          <p:cNvSpPr txBox="1">
            <a:spLocks noGrp="1"/>
          </p:cNvSpPr>
          <p:nvPr>
            <p:ph type="subTitle" idx="6"/>
          </p:nvPr>
        </p:nvSpPr>
        <p:spPr>
          <a:xfrm>
            <a:off x="6058675" y="2378904"/>
            <a:ext cx="2373300" cy="891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679" name="Google Shape;679;p34"/>
          <p:cNvSpPr txBox="1">
            <a:spLocks noGrp="1"/>
          </p:cNvSpPr>
          <p:nvPr>
            <p:ph type="title"/>
          </p:nvPr>
        </p:nvSpPr>
        <p:spPr>
          <a:xfrm>
            <a:off x="713225" y="539500"/>
            <a:ext cx="7717500" cy="44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0" name="Google Shape;680;p34"/>
          <p:cNvSpPr/>
          <p:nvPr/>
        </p:nvSpPr>
        <p:spPr>
          <a:xfrm>
            <a:off x="4192575" y="4445669"/>
            <a:ext cx="508329" cy="505066"/>
          </a:xfrm>
          <a:custGeom>
            <a:avLst/>
            <a:gdLst/>
            <a:ahLst/>
            <a:cxnLst/>
            <a:rect l="l" t="t" r="r" b="b"/>
            <a:pathLst>
              <a:path w="5765" h="5728" extrusionOk="0">
                <a:moveTo>
                  <a:pt x="2437" y="0"/>
                </a:moveTo>
                <a:lnTo>
                  <a:pt x="2437" y="1794"/>
                </a:lnTo>
                <a:lnTo>
                  <a:pt x="1163" y="520"/>
                </a:lnTo>
                <a:lnTo>
                  <a:pt x="520" y="1151"/>
                </a:lnTo>
                <a:lnTo>
                  <a:pt x="1794" y="2412"/>
                </a:lnTo>
                <a:lnTo>
                  <a:pt x="1" y="2412"/>
                </a:lnTo>
                <a:lnTo>
                  <a:pt x="1" y="3303"/>
                </a:lnTo>
                <a:lnTo>
                  <a:pt x="1794" y="3303"/>
                </a:lnTo>
                <a:lnTo>
                  <a:pt x="520" y="4565"/>
                </a:lnTo>
                <a:lnTo>
                  <a:pt x="1163" y="5195"/>
                </a:lnTo>
                <a:lnTo>
                  <a:pt x="2437" y="3934"/>
                </a:lnTo>
                <a:lnTo>
                  <a:pt x="2437" y="5727"/>
                </a:lnTo>
                <a:lnTo>
                  <a:pt x="3328" y="5727"/>
                </a:lnTo>
                <a:lnTo>
                  <a:pt x="3328" y="3934"/>
                </a:lnTo>
                <a:lnTo>
                  <a:pt x="4602" y="5195"/>
                </a:lnTo>
                <a:lnTo>
                  <a:pt x="5233" y="4565"/>
                </a:lnTo>
                <a:lnTo>
                  <a:pt x="3959" y="3303"/>
                </a:lnTo>
                <a:lnTo>
                  <a:pt x="5765" y="3303"/>
                </a:lnTo>
                <a:lnTo>
                  <a:pt x="5765" y="2412"/>
                </a:lnTo>
                <a:lnTo>
                  <a:pt x="3959" y="2412"/>
                </a:lnTo>
                <a:lnTo>
                  <a:pt x="5233" y="1151"/>
                </a:lnTo>
                <a:lnTo>
                  <a:pt x="4602" y="520"/>
                </a:lnTo>
                <a:lnTo>
                  <a:pt x="3328" y="1794"/>
                </a:lnTo>
                <a:lnTo>
                  <a:pt x="3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1" name="Google Shape;681;p34"/>
          <p:cNvCxnSpPr/>
          <p:nvPr/>
        </p:nvCxnSpPr>
        <p:spPr>
          <a:xfrm>
            <a:off x="3177675" y="3746000"/>
            <a:ext cx="0" cy="1904400"/>
          </a:xfrm>
          <a:prstGeom prst="straightConnector1">
            <a:avLst/>
          </a:prstGeom>
          <a:noFill/>
          <a:ln w="9525" cap="flat" cmpd="sng">
            <a:solidFill>
              <a:schemeClr val="dk1"/>
            </a:solidFill>
            <a:prstDash val="solid"/>
            <a:round/>
            <a:headEnd type="none" w="med" len="med"/>
            <a:tailEnd type="triangle" w="med" len="med"/>
          </a:ln>
        </p:spPr>
      </p:cxnSp>
      <p:grpSp>
        <p:nvGrpSpPr>
          <p:cNvPr id="682" name="Google Shape;682;p34"/>
          <p:cNvGrpSpPr/>
          <p:nvPr/>
        </p:nvGrpSpPr>
        <p:grpSpPr>
          <a:xfrm>
            <a:off x="-200113" y="3991340"/>
            <a:ext cx="1603389" cy="1550890"/>
            <a:chOff x="2163975" y="1625075"/>
            <a:chExt cx="963575" cy="932025"/>
          </a:xfrm>
        </p:grpSpPr>
        <p:sp>
          <p:nvSpPr>
            <p:cNvPr id="683" name="Google Shape;683;p34"/>
            <p:cNvSpPr/>
            <p:nvPr/>
          </p:nvSpPr>
          <p:spPr>
            <a:xfrm>
              <a:off x="2163975" y="1625075"/>
              <a:ext cx="963575" cy="932025"/>
            </a:xfrm>
            <a:custGeom>
              <a:avLst/>
              <a:gdLst/>
              <a:ahLst/>
              <a:cxnLst/>
              <a:rect l="l" t="t" r="r" b="b"/>
              <a:pathLst>
                <a:path w="38543" h="37281" extrusionOk="0">
                  <a:moveTo>
                    <a:pt x="18270" y="0"/>
                  </a:moveTo>
                  <a:lnTo>
                    <a:pt x="18863" y="18467"/>
                  </a:lnTo>
                  <a:lnTo>
                    <a:pt x="4664" y="6482"/>
                  </a:lnTo>
                  <a:lnTo>
                    <a:pt x="3377" y="8077"/>
                  </a:lnTo>
                  <a:lnTo>
                    <a:pt x="18294" y="19135"/>
                  </a:lnTo>
                  <a:lnTo>
                    <a:pt x="1" y="22673"/>
                  </a:lnTo>
                  <a:lnTo>
                    <a:pt x="458" y="24664"/>
                  </a:lnTo>
                  <a:lnTo>
                    <a:pt x="18468" y="19989"/>
                  </a:lnTo>
                  <a:lnTo>
                    <a:pt x="9859" y="36378"/>
                  </a:lnTo>
                  <a:lnTo>
                    <a:pt x="11702" y="37268"/>
                  </a:lnTo>
                  <a:lnTo>
                    <a:pt x="19259" y="20384"/>
                  </a:lnTo>
                  <a:lnTo>
                    <a:pt x="26804" y="37280"/>
                  </a:lnTo>
                  <a:lnTo>
                    <a:pt x="28660" y="36402"/>
                  </a:lnTo>
                  <a:lnTo>
                    <a:pt x="20051" y="20026"/>
                  </a:lnTo>
                  <a:lnTo>
                    <a:pt x="38085" y="24701"/>
                  </a:lnTo>
                  <a:lnTo>
                    <a:pt x="38542" y="22722"/>
                  </a:lnTo>
                  <a:lnTo>
                    <a:pt x="20273" y="19172"/>
                  </a:lnTo>
                  <a:lnTo>
                    <a:pt x="35203" y="8114"/>
                  </a:lnTo>
                  <a:lnTo>
                    <a:pt x="33929" y="6519"/>
                  </a:lnTo>
                  <a:lnTo>
                    <a:pt x="19742" y="18480"/>
                  </a:lnTo>
                  <a:lnTo>
                    <a:pt x="20323" y="0"/>
                  </a:lnTo>
                  <a:close/>
                </a:path>
              </a:pathLst>
            </a:custGeom>
            <a:gradFill>
              <a:gsLst>
                <a:gs pos="0">
                  <a:srgbClr val="D4E5F5"/>
                </a:gs>
                <a:gs pos="100000">
                  <a:srgbClr val="273193">
                    <a:alpha val="61176"/>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2643900" y="1742575"/>
              <a:ext cx="5275" cy="366150"/>
            </a:xfrm>
            <a:custGeom>
              <a:avLst/>
              <a:gdLst/>
              <a:ahLst/>
              <a:cxnLst/>
              <a:rect l="l" t="t" r="r" b="b"/>
              <a:pathLst>
                <a:path w="211" h="14646" extrusionOk="0">
                  <a:moveTo>
                    <a:pt x="0" y="0"/>
                  </a:moveTo>
                  <a:lnTo>
                    <a:pt x="0" y="14645"/>
                  </a:lnTo>
                  <a:lnTo>
                    <a:pt x="211" y="14645"/>
                  </a:lnTo>
                  <a:lnTo>
                    <a:pt x="2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2483400" y="1776275"/>
              <a:ext cx="165475" cy="331825"/>
            </a:xfrm>
            <a:custGeom>
              <a:avLst/>
              <a:gdLst/>
              <a:ahLst/>
              <a:cxnLst/>
              <a:rect l="l" t="t" r="r" b="b"/>
              <a:pathLst>
                <a:path w="6619" h="13273" extrusionOk="0">
                  <a:moveTo>
                    <a:pt x="186" y="1"/>
                  </a:moveTo>
                  <a:lnTo>
                    <a:pt x="1" y="87"/>
                  </a:lnTo>
                  <a:lnTo>
                    <a:pt x="6433" y="13273"/>
                  </a:lnTo>
                  <a:lnTo>
                    <a:pt x="6618" y="13186"/>
                  </a:lnTo>
                  <a:lnTo>
                    <a:pt x="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a:off x="2285200" y="2023975"/>
              <a:ext cx="361200" cy="85675"/>
            </a:xfrm>
            <a:custGeom>
              <a:avLst/>
              <a:gdLst/>
              <a:ahLst/>
              <a:cxnLst/>
              <a:rect l="l" t="t" r="r" b="b"/>
              <a:pathLst>
                <a:path w="14448" h="3427" extrusionOk="0">
                  <a:moveTo>
                    <a:pt x="50" y="0"/>
                  </a:moveTo>
                  <a:lnTo>
                    <a:pt x="0" y="198"/>
                  </a:lnTo>
                  <a:lnTo>
                    <a:pt x="14398" y="3426"/>
                  </a:lnTo>
                  <a:lnTo>
                    <a:pt x="14447" y="3229"/>
                  </a:lnTo>
                  <a:lnTo>
                    <a:pt x="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4"/>
            <p:cNvSpPr/>
            <p:nvPr/>
          </p:nvSpPr>
          <p:spPr>
            <a:xfrm>
              <a:off x="2355700" y="2105600"/>
              <a:ext cx="291300" cy="232875"/>
            </a:xfrm>
            <a:custGeom>
              <a:avLst/>
              <a:gdLst/>
              <a:ahLst/>
              <a:cxnLst/>
              <a:rect l="l" t="t" r="r" b="b"/>
              <a:pathLst>
                <a:path w="11652" h="9315" extrusionOk="0">
                  <a:moveTo>
                    <a:pt x="11528" y="1"/>
                  </a:moveTo>
                  <a:lnTo>
                    <a:pt x="0" y="9154"/>
                  </a:lnTo>
                  <a:lnTo>
                    <a:pt x="136" y="9315"/>
                  </a:lnTo>
                  <a:lnTo>
                    <a:pt x="11652" y="161"/>
                  </a:lnTo>
                  <a:lnTo>
                    <a:pt x="115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4"/>
            <p:cNvSpPr/>
            <p:nvPr/>
          </p:nvSpPr>
          <p:spPr>
            <a:xfrm>
              <a:off x="2643275" y="2108075"/>
              <a:ext cx="5900" cy="366150"/>
            </a:xfrm>
            <a:custGeom>
              <a:avLst/>
              <a:gdLst/>
              <a:ahLst/>
              <a:cxnLst/>
              <a:rect l="l" t="t" r="r" b="b"/>
              <a:pathLst>
                <a:path w="236" h="14646" extrusionOk="0">
                  <a:moveTo>
                    <a:pt x="1" y="1"/>
                  </a:moveTo>
                  <a:lnTo>
                    <a:pt x="25" y="14646"/>
                  </a:lnTo>
                  <a:lnTo>
                    <a:pt x="236" y="14646"/>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4"/>
            <p:cNvSpPr/>
            <p:nvPr/>
          </p:nvSpPr>
          <p:spPr>
            <a:xfrm>
              <a:off x="2644525" y="2106225"/>
              <a:ext cx="292225" cy="231625"/>
            </a:xfrm>
            <a:custGeom>
              <a:avLst/>
              <a:gdLst/>
              <a:ahLst/>
              <a:cxnLst/>
              <a:rect l="l" t="t" r="r" b="b"/>
              <a:pathLst>
                <a:path w="11689" h="9265" extrusionOk="0">
                  <a:moveTo>
                    <a:pt x="136" y="0"/>
                  </a:moveTo>
                  <a:lnTo>
                    <a:pt x="0" y="161"/>
                  </a:lnTo>
                  <a:lnTo>
                    <a:pt x="11565" y="9265"/>
                  </a:lnTo>
                  <a:lnTo>
                    <a:pt x="11689" y="9104"/>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4"/>
            <p:cNvSpPr/>
            <p:nvPr/>
          </p:nvSpPr>
          <p:spPr>
            <a:xfrm>
              <a:off x="2646050" y="2023350"/>
              <a:ext cx="360900" cy="87225"/>
            </a:xfrm>
            <a:custGeom>
              <a:avLst/>
              <a:gdLst/>
              <a:ahLst/>
              <a:cxnLst/>
              <a:rect l="l" t="t" r="r" b="b"/>
              <a:pathLst>
                <a:path w="14436" h="3489" extrusionOk="0">
                  <a:moveTo>
                    <a:pt x="14386" y="0"/>
                  </a:moveTo>
                  <a:lnTo>
                    <a:pt x="1" y="3291"/>
                  </a:lnTo>
                  <a:lnTo>
                    <a:pt x="50" y="3489"/>
                  </a:lnTo>
                  <a:lnTo>
                    <a:pt x="14436" y="198"/>
                  </a:lnTo>
                  <a:lnTo>
                    <a:pt x="14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a:off x="2644525" y="1776275"/>
              <a:ext cx="163900" cy="332125"/>
            </a:xfrm>
            <a:custGeom>
              <a:avLst/>
              <a:gdLst/>
              <a:ahLst/>
              <a:cxnLst/>
              <a:rect l="l" t="t" r="r" b="b"/>
              <a:pathLst>
                <a:path w="6556" h="13285" extrusionOk="0">
                  <a:moveTo>
                    <a:pt x="6382" y="1"/>
                  </a:moveTo>
                  <a:lnTo>
                    <a:pt x="0" y="13198"/>
                  </a:lnTo>
                  <a:lnTo>
                    <a:pt x="186" y="13285"/>
                  </a:lnTo>
                  <a:lnTo>
                    <a:pt x="6556" y="87"/>
                  </a:lnTo>
                  <a:lnTo>
                    <a:pt x="6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a:off x="2631225" y="2515950"/>
              <a:ext cx="31250" cy="31250"/>
            </a:xfrm>
            <a:custGeom>
              <a:avLst/>
              <a:gdLst/>
              <a:ahLst/>
              <a:cxnLst/>
              <a:rect l="l" t="t" r="r" b="b"/>
              <a:pathLst>
                <a:path w="1250" h="1250" extrusionOk="0">
                  <a:moveTo>
                    <a:pt x="631" y="0"/>
                  </a:moveTo>
                  <a:cubicBezTo>
                    <a:pt x="285" y="0"/>
                    <a:pt x="0" y="285"/>
                    <a:pt x="0" y="619"/>
                  </a:cubicBezTo>
                  <a:cubicBezTo>
                    <a:pt x="0" y="965"/>
                    <a:pt x="285" y="1250"/>
                    <a:pt x="631" y="1250"/>
                  </a:cubicBezTo>
                  <a:cubicBezTo>
                    <a:pt x="965" y="1250"/>
                    <a:pt x="1249" y="965"/>
                    <a:pt x="1249" y="619"/>
                  </a:cubicBezTo>
                  <a:cubicBezTo>
                    <a:pt x="1249" y="285"/>
                    <a:pt x="965"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a:off x="2963950" y="2355900"/>
              <a:ext cx="35275" cy="31100"/>
            </a:xfrm>
            <a:custGeom>
              <a:avLst/>
              <a:gdLst/>
              <a:ahLst/>
              <a:cxnLst/>
              <a:rect l="l" t="t" r="r" b="b"/>
              <a:pathLst>
                <a:path w="1411" h="1244" extrusionOk="0">
                  <a:moveTo>
                    <a:pt x="705" y="0"/>
                  </a:moveTo>
                  <a:cubicBezTo>
                    <a:pt x="522" y="0"/>
                    <a:pt x="339" y="80"/>
                    <a:pt x="211" y="230"/>
                  </a:cubicBezTo>
                  <a:cubicBezTo>
                    <a:pt x="0" y="502"/>
                    <a:pt x="37" y="898"/>
                    <a:pt x="309" y="1108"/>
                  </a:cubicBezTo>
                  <a:cubicBezTo>
                    <a:pt x="426" y="1199"/>
                    <a:pt x="566" y="1243"/>
                    <a:pt x="704" y="1243"/>
                  </a:cubicBezTo>
                  <a:cubicBezTo>
                    <a:pt x="887" y="1243"/>
                    <a:pt x="1068" y="1165"/>
                    <a:pt x="1188" y="1009"/>
                  </a:cubicBezTo>
                  <a:cubicBezTo>
                    <a:pt x="1410" y="737"/>
                    <a:pt x="1361" y="354"/>
                    <a:pt x="1089" y="131"/>
                  </a:cubicBezTo>
                  <a:cubicBezTo>
                    <a:pt x="974" y="43"/>
                    <a:pt x="839" y="0"/>
                    <a:pt x="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a:off x="3046825" y="1996700"/>
              <a:ext cx="34350" cy="31075"/>
            </a:xfrm>
            <a:custGeom>
              <a:avLst/>
              <a:gdLst/>
              <a:ahLst/>
              <a:cxnLst/>
              <a:rect l="l" t="t" r="r" b="b"/>
              <a:pathLst>
                <a:path w="1374" h="1243" extrusionOk="0">
                  <a:moveTo>
                    <a:pt x="680" y="0"/>
                  </a:moveTo>
                  <a:cubicBezTo>
                    <a:pt x="635" y="0"/>
                    <a:pt x="590" y="5"/>
                    <a:pt x="544" y="15"/>
                  </a:cubicBezTo>
                  <a:cubicBezTo>
                    <a:pt x="210" y="89"/>
                    <a:pt x="0" y="423"/>
                    <a:pt x="74" y="757"/>
                  </a:cubicBezTo>
                  <a:cubicBezTo>
                    <a:pt x="139" y="1046"/>
                    <a:pt x="397" y="1242"/>
                    <a:pt x="689" y="1242"/>
                  </a:cubicBezTo>
                  <a:cubicBezTo>
                    <a:pt x="735" y="1242"/>
                    <a:pt x="782" y="1237"/>
                    <a:pt x="829" y="1227"/>
                  </a:cubicBezTo>
                  <a:cubicBezTo>
                    <a:pt x="1163" y="1153"/>
                    <a:pt x="1373" y="819"/>
                    <a:pt x="1299" y="485"/>
                  </a:cubicBezTo>
                  <a:cubicBezTo>
                    <a:pt x="1224" y="196"/>
                    <a:pt x="964" y="0"/>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4"/>
            <p:cNvSpPr/>
            <p:nvPr/>
          </p:nvSpPr>
          <p:spPr>
            <a:xfrm>
              <a:off x="2814275" y="1708600"/>
              <a:ext cx="35600" cy="31175"/>
            </a:xfrm>
            <a:custGeom>
              <a:avLst/>
              <a:gdLst/>
              <a:ahLst/>
              <a:cxnLst/>
              <a:rect l="l" t="t" r="r" b="b"/>
              <a:pathLst>
                <a:path w="1424" h="1247" extrusionOk="0">
                  <a:moveTo>
                    <a:pt x="719" y="0"/>
                  </a:moveTo>
                  <a:cubicBezTo>
                    <a:pt x="481" y="0"/>
                    <a:pt x="257" y="134"/>
                    <a:pt x="149" y="357"/>
                  </a:cubicBezTo>
                  <a:cubicBezTo>
                    <a:pt x="1" y="667"/>
                    <a:pt x="124" y="1038"/>
                    <a:pt x="446" y="1186"/>
                  </a:cubicBezTo>
                  <a:cubicBezTo>
                    <a:pt x="531" y="1227"/>
                    <a:pt x="621" y="1246"/>
                    <a:pt x="710" y="1246"/>
                  </a:cubicBezTo>
                  <a:cubicBezTo>
                    <a:pt x="943" y="1246"/>
                    <a:pt x="1167" y="1113"/>
                    <a:pt x="1275" y="889"/>
                  </a:cubicBezTo>
                  <a:cubicBezTo>
                    <a:pt x="1423" y="580"/>
                    <a:pt x="1299" y="209"/>
                    <a:pt x="990" y="61"/>
                  </a:cubicBezTo>
                  <a:cubicBezTo>
                    <a:pt x="901" y="20"/>
                    <a:pt x="809" y="0"/>
                    <a:pt x="7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4"/>
            <p:cNvSpPr/>
            <p:nvPr/>
          </p:nvSpPr>
          <p:spPr>
            <a:xfrm>
              <a:off x="2442600" y="1708900"/>
              <a:ext cx="35875" cy="31175"/>
            </a:xfrm>
            <a:custGeom>
              <a:avLst/>
              <a:gdLst/>
              <a:ahLst/>
              <a:cxnLst/>
              <a:rect l="l" t="t" r="r" b="b"/>
              <a:pathLst>
                <a:path w="1435" h="1247" extrusionOk="0">
                  <a:moveTo>
                    <a:pt x="712" y="1"/>
                  </a:moveTo>
                  <a:cubicBezTo>
                    <a:pt x="621" y="1"/>
                    <a:pt x="531" y="20"/>
                    <a:pt x="445" y="61"/>
                  </a:cubicBezTo>
                  <a:cubicBezTo>
                    <a:pt x="136" y="209"/>
                    <a:pt x="0" y="580"/>
                    <a:pt x="161" y="890"/>
                  </a:cubicBezTo>
                  <a:cubicBezTo>
                    <a:pt x="268" y="1114"/>
                    <a:pt x="493" y="1247"/>
                    <a:pt x="726" y="1247"/>
                  </a:cubicBezTo>
                  <a:cubicBezTo>
                    <a:pt x="814" y="1247"/>
                    <a:pt x="904" y="1228"/>
                    <a:pt x="990" y="1187"/>
                  </a:cubicBezTo>
                  <a:cubicBezTo>
                    <a:pt x="1299" y="1038"/>
                    <a:pt x="1435" y="667"/>
                    <a:pt x="1286" y="358"/>
                  </a:cubicBezTo>
                  <a:cubicBezTo>
                    <a:pt x="1179" y="134"/>
                    <a:pt x="948" y="1"/>
                    <a:pt x="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4"/>
            <p:cNvSpPr/>
            <p:nvPr/>
          </p:nvSpPr>
          <p:spPr>
            <a:xfrm>
              <a:off x="2211900" y="1997200"/>
              <a:ext cx="34350" cy="31000"/>
            </a:xfrm>
            <a:custGeom>
              <a:avLst/>
              <a:gdLst/>
              <a:ahLst/>
              <a:cxnLst/>
              <a:rect l="l" t="t" r="r" b="b"/>
              <a:pathLst>
                <a:path w="1374" h="1240" extrusionOk="0">
                  <a:moveTo>
                    <a:pt x="677" y="0"/>
                  </a:moveTo>
                  <a:cubicBezTo>
                    <a:pt x="399" y="0"/>
                    <a:pt x="148" y="195"/>
                    <a:pt x="75" y="478"/>
                  </a:cubicBezTo>
                  <a:cubicBezTo>
                    <a:pt x="1" y="811"/>
                    <a:pt x="211" y="1145"/>
                    <a:pt x="545" y="1220"/>
                  </a:cubicBezTo>
                  <a:cubicBezTo>
                    <a:pt x="598" y="1233"/>
                    <a:pt x="650" y="1239"/>
                    <a:pt x="702" y="1239"/>
                  </a:cubicBezTo>
                  <a:cubicBezTo>
                    <a:pt x="987" y="1239"/>
                    <a:pt x="1237" y="1045"/>
                    <a:pt x="1299" y="762"/>
                  </a:cubicBezTo>
                  <a:cubicBezTo>
                    <a:pt x="1374" y="428"/>
                    <a:pt x="1163" y="94"/>
                    <a:pt x="829" y="20"/>
                  </a:cubicBezTo>
                  <a:cubicBezTo>
                    <a:pt x="778" y="7"/>
                    <a:pt x="727"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4"/>
            <p:cNvSpPr/>
            <p:nvPr/>
          </p:nvSpPr>
          <p:spPr>
            <a:xfrm>
              <a:off x="2294475" y="2356400"/>
              <a:ext cx="35275" cy="31050"/>
            </a:xfrm>
            <a:custGeom>
              <a:avLst/>
              <a:gdLst/>
              <a:ahLst/>
              <a:cxnLst/>
              <a:rect l="l" t="t" r="r" b="b"/>
              <a:pathLst>
                <a:path w="1411" h="1242" extrusionOk="0">
                  <a:moveTo>
                    <a:pt x="704" y="1"/>
                  </a:moveTo>
                  <a:cubicBezTo>
                    <a:pt x="566" y="1"/>
                    <a:pt x="426" y="46"/>
                    <a:pt x="309" y="136"/>
                  </a:cubicBezTo>
                  <a:cubicBezTo>
                    <a:pt x="37" y="346"/>
                    <a:pt x="0" y="742"/>
                    <a:pt x="211" y="1002"/>
                  </a:cubicBezTo>
                  <a:cubicBezTo>
                    <a:pt x="338" y="1158"/>
                    <a:pt x="523" y="1241"/>
                    <a:pt x="707" y="1241"/>
                  </a:cubicBezTo>
                  <a:cubicBezTo>
                    <a:pt x="843" y="1241"/>
                    <a:pt x="978" y="1196"/>
                    <a:pt x="1089" y="1101"/>
                  </a:cubicBezTo>
                  <a:cubicBezTo>
                    <a:pt x="1361" y="891"/>
                    <a:pt x="1410" y="495"/>
                    <a:pt x="1188" y="235"/>
                  </a:cubicBezTo>
                  <a:cubicBezTo>
                    <a:pt x="1068" y="80"/>
                    <a:pt x="887" y="1"/>
                    <a:pt x="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9" name="Google Shape;699;p34"/>
          <p:cNvSpPr/>
          <p:nvPr/>
        </p:nvSpPr>
        <p:spPr>
          <a:xfrm>
            <a:off x="8381475" y="4632025"/>
            <a:ext cx="910500" cy="910200"/>
          </a:xfrm>
          <a:prstGeom prst="ellipse">
            <a:avLst/>
          </a:prstGeom>
          <a:gradFill>
            <a:gsLst>
              <a:gs pos="0">
                <a:srgbClr val="D4E5F5"/>
              </a:gs>
              <a:gs pos="100000">
                <a:srgbClr val="273193">
                  <a:alpha val="61176"/>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0" name="Google Shape;700;p34"/>
          <p:cNvCxnSpPr/>
          <p:nvPr/>
        </p:nvCxnSpPr>
        <p:spPr>
          <a:xfrm rot="10800000">
            <a:off x="8788700" y="2491475"/>
            <a:ext cx="0" cy="195420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3_1_4_2">
    <p:spTree>
      <p:nvGrpSpPr>
        <p:cNvPr id="1" name="Shape 717"/>
        <p:cNvGrpSpPr/>
        <p:nvPr/>
      </p:nvGrpSpPr>
      <p:grpSpPr>
        <a:xfrm>
          <a:off x="0" y="0"/>
          <a:ext cx="0" cy="0"/>
          <a:chOff x="0" y="0"/>
          <a:chExt cx="0" cy="0"/>
        </a:xfrm>
      </p:grpSpPr>
      <p:sp>
        <p:nvSpPr>
          <p:cNvPr id="718" name="Google Shape;718;p36"/>
          <p:cNvSpPr txBox="1">
            <a:spLocks noGrp="1"/>
          </p:cNvSpPr>
          <p:nvPr>
            <p:ph type="title"/>
          </p:nvPr>
        </p:nvSpPr>
        <p:spPr>
          <a:xfrm>
            <a:off x="713225" y="539500"/>
            <a:ext cx="7717500" cy="44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9" name="Google Shape;719;p36"/>
          <p:cNvSpPr txBox="1">
            <a:spLocks noGrp="1"/>
          </p:cNvSpPr>
          <p:nvPr>
            <p:ph type="subTitle" idx="1"/>
          </p:nvPr>
        </p:nvSpPr>
        <p:spPr>
          <a:xfrm>
            <a:off x="865813" y="1567425"/>
            <a:ext cx="3498000" cy="4527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200">
                <a:latin typeface="Blinker SemiBold"/>
                <a:ea typeface="Blinker SemiBold"/>
                <a:cs typeface="Blinker SemiBold"/>
                <a:sym typeface="Blinker SemiBold"/>
              </a:defRPr>
            </a:lvl1pPr>
            <a:lvl2pPr lvl="1" algn="ctr" rtl="0">
              <a:spcBef>
                <a:spcPts val="0"/>
              </a:spcBef>
              <a:spcAft>
                <a:spcPts val="0"/>
              </a:spcAft>
              <a:buNone/>
              <a:defRPr sz="2200">
                <a:latin typeface="Blinker SemiBold"/>
                <a:ea typeface="Blinker SemiBold"/>
                <a:cs typeface="Blinker SemiBold"/>
                <a:sym typeface="Blinker SemiBold"/>
              </a:defRPr>
            </a:lvl2pPr>
            <a:lvl3pPr lvl="2" algn="ctr" rtl="0">
              <a:spcBef>
                <a:spcPts val="0"/>
              </a:spcBef>
              <a:spcAft>
                <a:spcPts val="0"/>
              </a:spcAft>
              <a:buNone/>
              <a:defRPr sz="2200">
                <a:latin typeface="Blinker SemiBold"/>
                <a:ea typeface="Blinker SemiBold"/>
                <a:cs typeface="Blinker SemiBold"/>
                <a:sym typeface="Blinker SemiBold"/>
              </a:defRPr>
            </a:lvl3pPr>
            <a:lvl4pPr lvl="3" algn="ctr" rtl="0">
              <a:spcBef>
                <a:spcPts val="0"/>
              </a:spcBef>
              <a:spcAft>
                <a:spcPts val="0"/>
              </a:spcAft>
              <a:buNone/>
              <a:defRPr sz="2200">
                <a:latin typeface="Blinker SemiBold"/>
                <a:ea typeface="Blinker SemiBold"/>
                <a:cs typeface="Blinker SemiBold"/>
                <a:sym typeface="Blinker SemiBold"/>
              </a:defRPr>
            </a:lvl4pPr>
            <a:lvl5pPr lvl="4" algn="ctr" rtl="0">
              <a:spcBef>
                <a:spcPts val="0"/>
              </a:spcBef>
              <a:spcAft>
                <a:spcPts val="0"/>
              </a:spcAft>
              <a:buNone/>
              <a:defRPr sz="2200">
                <a:latin typeface="Blinker SemiBold"/>
                <a:ea typeface="Blinker SemiBold"/>
                <a:cs typeface="Blinker SemiBold"/>
                <a:sym typeface="Blinker SemiBold"/>
              </a:defRPr>
            </a:lvl5pPr>
            <a:lvl6pPr lvl="5" algn="ctr" rtl="0">
              <a:spcBef>
                <a:spcPts val="0"/>
              </a:spcBef>
              <a:spcAft>
                <a:spcPts val="0"/>
              </a:spcAft>
              <a:buNone/>
              <a:defRPr sz="2200">
                <a:latin typeface="Blinker SemiBold"/>
                <a:ea typeface="Blinker SemiBold"/>
                <a:cs typeface="Blinker SemiBold"/>
                <a:sym typeface="Blinker SemiBold"/>
              </a:defRPr>
            </a:lvl6pPr>
            <a:lvl7pPr lvl="6" algn="ctr" rtl="0">
              <a:spcBef>
                <a:spcPts val="0"/>
              </a:spcBef>
              <a:spcAft>
                <a:spcPts val="0"/>
              </a:spcAft>
              <a:buNone/>
              <a:defRPr sz="2200">
                <a:latin typeface="Blinker SemiBold"/>
                <a:ea typeface="Blinker SemiBold"/>
                <a:cs typeface="Blinker SemiBold"/>
                <a:sym typeface="Blinker SemiBold"/>
              </a:defRPr>
            </a:lvl7pPr>
            <a:lvl8pPr lvl="7" algn="ctr" rtl="0">
              <a:spcBef>
                <a:spcPts val="0"/>
              </a:spcBef>
              <a:spcAft>
                <a:spcPts val="0"/>
              </a:spcAft>
              <a:buNone/>
              <a:defRPr sz="2200">
                <a:latin typeface="Blinker SemiBold"/>
                <a:ea typeface="Blinker SemiBold"/>
                <a:cs typeface="Blinker SemiBold"/>
                <a:sym typeface="Blinker SemiBold"/>
              </a:defRPr>
            </a:lvl8pPr>
            <a:lvl9pPr lvl="8" algn="ctr" rtl="0">
              <a:spcBef>
                <a:spcPts val="0"/>
              </a:spcBef>
              <a:spcAft>
                <a:spcPts val="0"/>
              </a:spcAft>
              <a:buNone/>
              <a:defRPr sz="2200">
                <a:latin typeface="Blinker SemiBold"/>
                <a:ea typeface="Blinker SemiBold"/>
                <a:cs typeface="Blinker SemiBold"/>
                <a:sym typeface="Blinker SemiBold"/>
              </a:defRPr>
            </a:lvl9pPr>
          </a:lstStyle>
          <a:p>
            <a:endParaRPr/>
          </a:p>
        </p:txBody>
      </p:sp>
      <p:sp>
        <p:nvSpPr>
          <p:cNvPr id="720" name="Google Shape;720;p36"/>
          <p:cNvSpPr txBox="1">
            <a:spLocks noGrp="1"/>
          </p:cNvSpPr>
          <p:nvPr>
            <p:ph type="subTitle" idx="2"/>
          </p:nvPr>
        </p:nvSpPr>
        <p:spPr>
          <a:xfrm>
            <a:off x="865797" y="1952825"/>
            <a:ext cx="3498000" cy="527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721" name="Google Shape;721;p36"/>
          <p:cNvSpPr txBox="1">
            <a:spLocks noGrp="1"/>
          </p:cNvSpPr>
          <p:nvPr>
            <p:ph type="subTitle" idx="3"/>
          </p:nvPr>
        </p:nvSpPr>
        <p:spPr>
          <a:xfrm>
            <a:off x="865813" y="3052475"/>
            <a:ext cx="3498000" cy="4515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200">
                <a:latin typeface="Blinker SemiBold"/>
                <a:ea typeface="Blinker SemiBold"/>
                <a:cs typeface="Blinker SemiBold"/>
                <a:sym typeface="Blinker SemiBold"/>
              </a:defRPr>
            </a:lvl1pPr>
            <a:lvl2pPr lvl="1" algn="ctr" rtl="0">
              <a:spcBef>
                <a:spcPts val="0"/>
              </a:spcBef>
              <a:spcAft>
                <a:spcPts val="0"/>
              </a:spcAft>
              <a:buNone/>
              <a:defRPr sz="2200">
                <a:latin typeface="Blinker SemiBold"/>
                <a:ea typeface="Blinker SemiBold"/>
                <a:cs typeface="Blinker SemiBold"/>
                <a:sym typeface="Blinker SemiBold"/>
              </a:defRPr>
            </a:lvl2pPr>
            <a:lvl3pPr lvl="2" algn="ctr" rtl="0">
              <a:spcBef>
                <a:spcPts val="0"/>
              </a:spcBef>
              <a:spcAft>
                <a:spcPts val="0"/>
              </a:spcAft>
              <a:buNone/>
              <a:defRPr sz="2200">
                <a:latin typeface="Blinker SemiBold"/>
                <a:ea typeface="Blinker SemiBold"/>
                <a:cs typeface="Blinker SemiBold"/>
                <a:sym typeface="Blinker SemiBold"/>
              </a:defRPr>
            </a:lvl3pPr>
            <a:lvl4pPr lvl="3" algn="ctr" rtl="0">
              <a:spcBef>
                <a:spcPts val="0"/>
              </a:spcBef>
              <a:spcAft>
                <a:spcPts val="0"/>
              </a:spcAft>
              <a:buNone/>
              <a:defRPr sz="2200">
                <a:latin typeface="Blinker SemiBold"/>
                <a:ea typeface="Blinker SemiBold"/>
                <a:cs typeface="Blinker SemiBold"/>
                <a:sym typeface="Blinker SemiBold"/>
              </a:defRPr>
            </a:lvl4pPr>
            <a:lvl5pPr lvl="4" algn="ctr" rtl="0">
              <a:spcBef>
                <a:spcPts val="0"/>
              </a:spcBef>
              <a:spcAft>
                <a:spcPts val="0"/>
              </a:spcAft>
              <a:buNone/>
              <a:defRPr sz="2200">
                <a:latin typeface="Blinker SemiBold"/>
                <a:ea typeface="Blinker SemiBold"/>
                <a:cs typeface="Blinker SemiBold"/>
                <a:sym typeface="Blinker SemiBold"/>
              </a:defRPr>
            </a:lvl5pPr>
            <a:lvl6pPr lvl="5" algn="ctr" rtl="0">
              <a:spcBef>
                <a:spcPts val="0"/>
              </a:spcBef>
              <a:spcAft>
                <a:spcPts val="0"/>
              </a:spcAft>
              <a:buNone/>
              <a:defRPr sz="2200">
                <a:latin typeface="Blinker SemiBold"/>
                <a:ea typeface="Blinker SemiBold"/>
                <a:cs typeface="Blinker SemiBold"/>
                <a:sym typeface="Blinker SemiBold"/>
              </a:defRPr>
            </a:lvl6pPr>
            <a:lvl7pPr lvl="6" algn="ctr" rtl="0">
              <a:spcBef>
                <a:spcPts val="0"/>
              </a:spcBef>
              <a:spcAft>
                <a:spcPts val="0"/>
              </a:spcAft>
              <a:buNone/>
              <a:defRPr sz="2200">
                <a:latin typeface="Blinker SemiBold"/>
                <a:ea typeface="Blinker SemiBold"/>
                <a:cs typeface="Blinker SemiBold"/>
                <a:sym typeface="Blinker SemiBold"/>
              </a:defRPr>
            </a:lvl7pPr>
            <a:lvl8pPr lvl="7" algn="ctr" rtl="0">
              <a:spcBef>
                <a:spcPts val="0"/>
              </a:spcBef>
              <a:spcAft>
                <a:spcPts val="0"/>
              </a:spcAft>
              <a:buNone/>
              <a:defRPr sz="2200">
                <a:latin typeface="Blinker SemiBold"/>
                <a:ea typeface="Blinker SemiBold"/>
                <a:cs typeface="Blinker SemiBold"/>
                <a:sym typeface="Blinker SemiBold"/>
              </a:defRPr>
            </a:lvl8pPr>
            <a:lvl9pPr lvl="8" algn="ctr" rtl="0">
              <a:spcBef>
                <a:spcPts val="0"/>
              </a:spcBef>
              <a:spcAft>
                <a:spcPts val="0"/>
              </a:spcAft>
              <a:buNone/>
              <a:defRPr sz="2200">
                <a:latin typeface="Blinker SemiBold"/>
                <a:ea typeface="Blinker SemiBold"/>
                <a:cs typeface="Blinker SemiBold"/>
                <a:sym typeface="Blinker SemiBold"/>
              </a:defRPr>
            </a:lvl9pPr>
          </a:lstStyle>
          <a:p>
            <a:endParaRPr/>
          </a:p>
        </p:txBody>
      </p:sp>
      <p:sp>
        <p:nvSpPr>
          <p:cNvPr id="722" name="Google Shape;722;p36"/>
          <p:cNvSpPr txBox="1">
            <a:spLocks noGrp="1"/>
          </p:cNvSpPr>
          <p:nvPr>
            <p:ph type="subTitle" idx="4"/>
          </p:nvPr>
        </p:nvSpPr>
        <p:spPr>
          <a:xfrm>
            <a:off x="865797" y="3437875"/>
            <a:ext cx="3498000" cy="527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723" name="Google Shape;723;p36"/>
          <p:cNvSpPr txBox="1">
            <a:spLocks noGrp="1"/>
          </p:cNvSpPr>
          <p:nvPr>
            <p:ph type="subTitle" idx="5"/>
          </p:nvPr>
        </p:nvSpPr>
        <p:spPr>
          <a:xfrm>
            <a:off x="4780385" y="1567425"/>
            <a:ext cx="3498000" cy="4527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200">
                <a:latin typeface="Blinker SemiBold"/>
                <a:ea typeface="Blinker SemiBold"/>
                <a:cs typeface="Blinker SemiBold"/>
                <a:sym typeface="Blinker SemiBold"/>
              </a:defRPr>
            </a:lvl1pPr>
            <a:lvl2pPr lvl="1" algn="ctr" rtl="0">
              <a:spcBef>
                <a:spcPts val="0"/>
              </a:spcBef>
              <a:spcAft>
                <a:spcPts val="0"/>
              </a:spcAft>
              <a:buNone/>
              <a:defRPr sz="2200">
                <a:latin typeface="Blinker SemiBold"/>
                <a:ea typeface="Blinker SemiBold"/>
                <a:cs typeface="Blinker SemiBold"/>
                <a:sym typeface="Blinker SemiBold"/>
              </a:defRPr>
            </a:lvl2pPr>
            <a:lvl3pPr lvl="2" algn="ctr" rtl="0">
              <a:spcBef>
                <a:spcPts val="0"/>
              </a:spcBef>
              <a:spcAft>
                <a:spcPts val="0"/>
              </a:spcAft>
              <a:buNone/>
              <a:defRPr sz="2200">
                <a:latin typeface="Blinker SemiBold"/>
                <a:ea typeface="Blinker SemiBold"/>
                <a:cs typeface="Blinker SemiBold"/>
                <a:sym typeface="Blinker SemiBold"/>
              </a:defRPr>
            </a:lvl3pPr>
            <a:lvl4pPr lvl="3" algn="ctr" rtl="0">
              <a:spcBef>
                <a:spcPts val="0"/>
              </a:spcBef>
              <a:spcAft>
                <a:spcPts val="0"/>
              </a:spcAft>
              <a:buNone/>
              <a:defRPr sz="2200">
                <a:latin typeface="Blinker SemiBold"/>
                <a:ea typeface="Blinker SemiBold"/>
                <a:cs typeface="Blinker SemiBold"/>
                <a:sym typeface="Blinker SemiBold"/>
              </a:defRPr>
            </a:lvl4pPr>
            <a:lvl5pPr lvl="4" algn="ctr" rtl="0">
              <a:spcBef>
                <a:spcPts val="0"/>
              </a:spcBef>
              <a:spcAft>
                <a:spcPts val="0"/>
              </a:spcAft>
              <a:buNone/>
              <a:defRPr sz="2200">
                <a:latin typeface="Blinker SemiBold"/>
                <a:ea typeface="Blinker SemiBold"/>
                <a:cs typeface="Blinker SemiBold"/>
                <a:sym typeface="Blinker SemiBold"/>
              </a:defRPr>
            </a:lvl5pPr>
            <a:lvl6pPr lvl="5" algn="ctr" rtl="0">
              <a:spcBef>
                <a:spcPts val="0"/>
              </a:spcBef>
              <a:spcAft>
                <a:spcPts val="0"/>
              </a:spcAft>
              <a:buNone/>
              <a:defRPr sz="2200">
                <a:latin typeface="Blinker SemiBold"/>
                <a:ea typeface="Blinker SemiBold"/>
                <a:cs typeface="Blinker SemiBold"/>
                <a:sym typeface="Blinker SemiBold"/>
              </a:defRPr>
            </a:lvl6pPr>
            <a:lvl7pPr lvl="6" algn="ctr" rtl="0">
              <a:spcBef>
                <a:spcPts val="0"/>
              </a:spcBef>
              <a:spcAft>
                <a:spcPts val="0"/>
              </a:spcAft>
              <a:buNone/>
              <a:defRPr sz="2200">
                <a:latin typeface="Blinker SemiBold"/>
                <a:ea typeface="Blinker SemiBold"/>
                <a:cs typeface="Blinker SemiBold"/>
                <a:sym typeface="Blinker SemiBold"/>
              </a:defRPr>
            </a:lvl7pPr>
            <a:lvl8pPr lvl="7" algn="ctr" rtl="0">
              <a:spcBef>
                <a:spcPts val="0"/>
              </a:spcBef>
              <a:spcAft>
                <a:spcPts val="0"/>
              </a:spcAft>
              <a:buNone/>
              <a:defRPr sz="2200">
                <a:latin typeface="Blinker SemiBold"/>
                <a:ea typeface="Blinker SemiBold"/>
                <a:cs typeface="Blinker SemiBold"/>
                <a:sym typeface="Blinker SemiBold"/>
              </a:defRPr>
            </a:lvl8pPr>
            <a:lvl9pPr lvl="8" algn="ctr" rtl="0">
              <a:spcBef>
                <a:spcPts val="0"/>
              </a:spcBef>
              <a:spcAft>
                <a:spcPts val="0"/>
              </a:spcAft>
              <a:buNone/>
              <a:defRPr sz="2200">
                <a:latin typeface="Blinker SemiBold"/>
                <a:ea typeface="Blinker SemiBold"/>
                <a:cs typeface="Blinker SemiBold"/>
                <a:sym typeface="Blinker SemiBold"/>
              </a:defRPr>
            </a:lvl9pPr>
          </a:lstStyle>
          <a:p>
            <a:endParaRPr/>
          </a:p>
        </p:txBody>
      </p:sp>
      <p:sp>
        <p:nvSpPr>
          <p:cNvPr id="724" name="Google Shape;724;p36"/>
          <p:cNvSpPr txBox="1">
            <a:spLocks noGrp="1"/>
          </p:cNvSpPr>
          <p:nvPr>
            <p:ph type="subTitle" idx="6"/>
          </p:nvPr>
        </p:nvSpPr>
        <p:spPr>
          <a:xfrm>
            <a:off x="4780000" y="1952796"/>
            <a:ext cx="3498000" cy="527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725" name="Google Shape;725;p36"/>
          <p:cNvSpPr txBox="1">
            <a:spLocks noGrp="1"/>
          </p:cNvSpPr>
          <p:nvPr>
            <p:ph type="subTitle" idx="7"/>
          </p:nvPr>
        </p:nvSpPr>
        <p:spPr>
          <a:xfrm>
            <a:off x="4780015" y="3053547"/>
            <a:ext cx="3498000" cy="4515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200">
                <a:latin typeface="Blinker SemiBold"/>
                <a:ea typeface="Blinker SemiBold"/>
                <a:cs typeface="Blinker SemiBold"/>
                <a:sym typeface="Blinker SemiBold"/>
              </a:defRPr>
            </a:lvl1pPr>
            <a:lvl2pPr lvl="1" algn="ctr" rtl="0">
              <a:spcBef>
                <a:spcPts val="0"/>
              </a:spcBef>
              <a:spcAft>
                <a:spcPts val="0"/>
              </a:spcAft>
              <a:buNone/>
              <a:defRPr sz="2200">
                <a:latin typeface="Blinker SemiBold"/>
                <a:ea typeface="Blinker SemiBold"/>
                <a:cs typeface="Blinker SemiBold"/>
                <a:sym typeface="Blinker SemiBold"/>
              </a:defRPr>
            </a:lvl2pPr>
            <a:lvl3pPr lvl="2" algn="ctr" rtl="0">
              <a:spcBef>
                <a:spcPts val="0"/>
              </a:spcBef>
              <a:spcAft>
                <a:spcPts val="0"/>
              </a:spcAft>
              <a:buNone/>
              <a:defRPr sz="2200">
                <a:latin typeface="Blinker SemiBold"/>
                <a:ea typeface="Blinker SemiBold"/>
                <a:cs typeface="Blinker SemiBold"/>
                <a:sym typeface="Blinker SemiBold"/>
              </a:defRPr>
            </a:lvl3pPr>
            <a:lvl4pPr lvl="3" algn="ctr" rtl="0">
              <a:spcBef>
                <a:spcPts val="0"/>
              </a:spcBef>
              <a:spcAft>
                <a:spcPts val="0"/>
              </a:spcAft>
              <a:buNone/>
              <a:defRPr sz="2200">
                <a:latin typeface="Blinker SemiBold"/>
                <a:ea typeface="Blinker SemiBold"/>
                <a:cs typeface="Blinker SemiBold"/>
                <a:sym typeface="Blinker SemiBold"/>
              </a:defRPr>
            </a:lvl4pPr>
            <a:lvl5pPr lvl="4" algn="ctr" rtl="0">
              <a:spcBef>
                <a:spcPts val="0"/>
              </a:spcBef>
              <a:spcAft>
                <a:spcPts val="0"/>
              </a:spcAft>
              <a:buNone/>
              <a:defRPr sz="2200">
                <a:latin typeface="Blinker SemiBold"/>
                <a:ea typeface="Blinker SemiBold"/>
                <a:cs typeface="Blinker SemiBold"/>
                <a:sym typeface="Blinker SemiBold"/>
              </a:defRPr>
            </a:lvl5pPr>
            <a:lvl6pPr lvl="5" algn="ctr" rtl="0">
              <a:spcBef>
                <a:spcPts val="0"/>
              </a:spcBef>
              <a:spcAft>
                <a:spcPts val="0"/>
              </a:spcAft>
              <a:buNone/>
              <a:defRPr sz="2200">
                <a:latin typeface="Blinker SemiBold"/>
                <a:ea typeface="Blinker SemiBold"/>
                <a:cs typeface="Blinker SemiBold"/>
                <a:sym typeface="Blinker SemiBold"/>
              </a:defRPr>
            </a:lvl6pPr>
            <a:lvl7pPr lvl="6" algn="ctr" rtl="0">
              <a:spcBef>
                <a:spcPts val="0"/>
              </a:spcBef>
              <a:spcAft>
                <a:spcPts val="0"/>
              </a:spcAft>
              <a:buNone/>
              <a:defRPr sz="2200">
                <a:latin typeface="Blinker SemiBold"/>
                <a:ea typeface="Blinker SemiBold"/>
                <a:cs typeface="Blinker SemiBold"/>
                <a:sym typeface="Blinker SemiBold"/>
              </a:defRPr>
            </a:lvl7pPr>
            <a:lvl8pPr lvl="7" algn="ctr" rtl="0">
              <a:spcBef>
                <a:spcPts val="0"/>
              </a:spcBef>
              <a:spcAft>
                <a:spcPts val="0"/>
              </a:spcAft>
              <a:buNone/>
              <a:defRPr sz="2200">
                <a:latin typeface="Blinker SemiBold"/>
                <a:ea typeface="Blinker SemiBold"/>
                <a:cs typeface="Blinker SemiBold"/>
                <a:sym typeface="Blinker SemiBold"/>
              </a:defRPr>
            </a:lvl8pPr>
            <a:lvl9pPr lvl="8" algn="ctr" rtl="0">
              <a:spcBef>
                <a:spcPts val="0"/>
              </a:spcBef>
              <a:spcAft>
                <a:spcPts val="0"/>
              </a:spcAft>
              <a:buNone/>
              <a:defRPr sz="2200">
                <a:latin typeface="Blinker SemiBold"/>
                <a:ea typeface="Blinker SemiBold"/>
                <a:cs typeface="Blinker SemiBold"/>
                <a:sym typeface="Blinker SemiBold"/>
              </a:defRPr>
            </a:lvl9pPr>
          </a:lstStyle>
          <a:p>
            <a:endParaRPr/>
          </a:p>
        </p:txBody>
      </p:sp>
      <p:sp>
        <p:nvSpPr>
          <p:cNvPr id="726" name="Google Shape;726;p36"/>
          <p:cNvSpPr txBox="1">
            <a:spLocks noGrp="1"/>
          </p:cNvSpPr>
          <p:nvPr>
            <p:ph type="subTitle" idx="8"/>
          </p:nvPr>
        </p:nvSpPr>
        <p:spPr>
          <a:xfrm>
            <a:off x="4780000" y="3437850"/>
            <a:ext cx="3498000" cy="527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727" name="Google Shape;727;p36"/>
          <p:cNvSpPr/>
          <p:nvPr/>
        </p:nvSpPr>
        <p:spPr>
          <a:xfrm>
            <a:off x="7385525" y="4175775"/>
            <a:ext cx="1554900" cy="1554300"/>
          </a:xfrm>
          <a:prstGeom prst="ellipse">
            <a:avLst/>
          </a:prstGeom>
          <a:gradFill>
            <a:gsLst>
              <a:gs pos="0">
                <a:srgbClr val="D4E5F5"/>
              </a:gs>
              <a:gs pos="100000">
                <a:srgbClr val="273193">
                  <a:alpha val="61176"/>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167050" y="187469"/>
            <a:ext cx="508329" cy="505066"/>
          </a:xfrm>
          <a:custGeom>
            <a:avLst/>
            <a:gdLst/>
            <a:ahLst/>
            <a:cxnLst/>
            <a:rect l="l" t="t" r="r" b="b"/>
            <a:pathLst>
              <a:path w="5765" h="5728" extrusionOk="0">
                <a:moveTo>
                  <a:pt x="2437" y="0"/>
                </a:moveTo>
                <a:lnTo>
                  <a:pt x="2437" y="1794"/>
                </a:lnTo>
                <a:lnTo>
                  <a:pt x="1163" y="520"/>
                </a:lnTo>
                <a:lnTo>
                  <a:pt x="520" y="1151"/>
                </a:lnTo>
                <a:lnTo>
                  <a:pt x="1794" y="2412"/>
                </a:lnTo>
                <a:lnTo>
                  <a:pt x="1" y="2412"/>
                </a:lnTo>
                <a:lnTo>
                  <a:pt x="1" y="3303"/>
                </a:lnTo>
                <a:lnTo>
                  <a:pt x="1794" y="3303"/>
                </a:lnTo>
                <a:lnTo>
                  <a:pt x="520" y="4565"/>
                </a:lnTo>
                <a:lnTo>
                  <a:pt x="1163" y="5195"/>
                </a:lnTo>
                <a:lnTo>
                  <a:pt x="2437" y="3934"/>
                </a:lnTo>
                <a:lnTo>
                  <a:pt x="2437" y="5727"/>
                </a:lnTo>
                <a:lnTo>
                  <a:pt x="3328" y="5727"/>
                </a:lnTo>
                <a:lnTo>
                  <a:pt x="3328" y="3934"/>
                </a:lnTo>
                <a:lnTo>
                  <a:pt x="4602" y="5195"/>
                </a:lnTo>
                <a:lnTo>
                  <a:pt x="5233" y="4565"/>
                </a:lnTo>
                <a:lnTo>
                  <a:pt x="3959" y="3303"/>
                </a:lnTo>
                <a:lnTo>
                  <a:pt x="5765" y="3303"/>
                </a:lnTo>
                <a:lnTo>
                  <a:pt x="5765" y="2412"/>
                </a:lnTo>
                <a:lnTo>
                  <a:pt x="3959" y="2412"/>
                </a:lnTo>
                <a:lnTo>
                  <a:pt x="5233" y="1151"/>
                </a:lnTo>
                <a:lnTo>
                  <a:pt x="4602" y="520"/>
                </a:lnTo>
                <a:lnTo>
                  <a:pt x="3328" y="1794"/>
                </a:lnTo>
                <a:lnTo>
                  <a:pt x="3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9" name="Google Shape;729;p36"/>
          <p:cNvCxnSpPr/>
          <p:nvPr/>
        </p:nvCxnSpPr>
        <p:spPr>
          <a:xfrm rot="10800000">
            <a:off x="5711500" y="247600"/>
            <a:ext cx="2883900" cy="0"/>
          </a:xfrm>
          <a:prstGeom prst="straightConnector1">
            <a:avLst/>
          </a:prstGeom>
          <a:noFill/>
          <a:ln w="9525" cap="flat" cmpd="sng">
            <a:solidFill>
              <a:schemeClr val="dk1"/>
            </a:solidFill>
            <a:prstDash val="solid"/>
            <a:round/>
            <a:headEnd type="none" w="med" len="med"/>
            <a:tailEnd type="triangle" w="med" len="med"/>
          </a:ln>
        </p:spPr>
      </p:cxnSp>
      <p:grpSp>
        <p:nvGrpSpPr>
          <p:cNvPr id="730" name="Google Shape;730;p36"/>
          <p:cNvGrpSpPr/>
          <p:nvPr/>
        </p:nvGrpSpPr>
        <p:grpSpPr>
          <a:xfrm>
            <a:off x="174107" y="4451694"/>
            <a:ext cx="1078228" cy="1069405"/>
            <a:chOff x="1311450" y="1067225"/>
            <a:chExt cx="944075" cy="936350"/>
          </a:xfrm>
        </p:grpSpPr>
        <p:sp>
          <p:nvSpPr>
            <p:cNvPr id="731" name="Google Shape;731;p36"/>
            <p:cNvSpPr/>
            <p:nvPr/>
          </p:nvSpPr>
          <p:spPr>
            <a:xfrm>
              <a:off x="1311450" y="1067225"/>
              <a:ext cx="944075" cy="936350"/>
            </a:xfrm>
            <a:custGeom>
              <a:avLst/>
              <a:gdLst/>
              <a:ahLst/>
              <a:cxnLst/>
              <a:rect l="l" t="t" r="r" b="b"/>
              <a:pathLst>
                <a:path w="37763" h="37454" extrusionOk="0">
                  <a:moveTo>
                    <a:pt x="18875" y="285"/>
                  </a:moveTo>
                  <a:lnTo>
                    <a:pt x="21423" y="2821"/>
                  </a:lnTo>
                  <a:lnTo>
                    <a:pt x="24627" y="1188"/>
                  </a:lnTo>
                  <a:lnTo>
                    <a:pt x="26247" y="4379"/>
                  </a:lnTo>
                  <a:lnTo>
                    <a:pt x="29809" y="3810"/>
                  </a:lnTo>
                  <a:lnTo>
                    <a:pt x="30366" y="7335"/>
                  </a:lnTo>
                  <a:lnTo>
                    <a:pt x="33916" y="7892"/>
                  </a:lnTo>
                  <a:lnTo>
                    <a:pt x="33347" y="11417"/>
                  </a:lnTo>
                  <a:lnTo>
                    <a:pt x="36563" y="13025"/>
                  </a:lnTo>
                  <a:lnTo>
                    <a:pt x="34918" y="16204"/>
                  </a:lnTo>
                  <a:lnTo>
                    <a:pt x="37466" y="18727"/>
                  </a:lnTo>
                  <a:lnTo>
                    <a:pt x="34918" y="21238"/>
                  </a:lnTo>
                  <a:lnTo>
                    <a:pt x="36563" y="24417"/>
                  </a:lnTo>
                  <a:lnTo>
                    <a:pt x="33347" y="26037"/>
                  </a:lnTo>
                  <a:lnTo>
                    <a:pt x="33916" y="29562"/>
                  </a:lnTo>
                  <a:lnTo>
                    <a:pt x="30366" y="30107"/>
                  </a:lnTo>
                  <a:lnTo>
                    <a:pt x="29809" y="33644"/>
                  </a:lnTo>
                  <a:lnTo>
                    <a:pt x="26247" y="33075"/>
                  </a:lnTo>
                  <a:lnTo>
                    <a:pt x="24627" y="36254"/>
                  </a:lnTo>
                  <a:lnTo>
                    <a:pt x="21423" y="34634"/>
                  </a:lnTo>
                  <a:lnTo>
                    <a:pt x="18875" y="37157"/>
                  </a:lnTo>
                  <a:lnTo>
                    <a:pt x="16340" y="34634"/>
                  </a:lnTo>
                  <a:lnTo>
                    <a:pt x="13136" y="36254"/>
                  </a:lnTo>
                  <a:lnTo>
                    <a:pt x="11503" y="33075"/>
                  </a:lnTo>
                  <a:lnTo>
                    <a:pt x="7953" y="33644"/>
                  </a:lnTo>
                  <a:lnTo>
                    <a:pt x="7397" y="30107"/>
                  </a:lnTo>
                  <a:lnTo>
                    <a:pt x="3847" y="29562"/>
                  </a:lnTo>
                  <a:lnTo>
                    <a:pt x="4416" y="26037"/>
                  </a:lnTo>
                  <a:lnTo>
                    <a:pt x="1200" y="24417"/>
                  </a:lnTo>
                  <a:lnTo>
                    <a:pt x="2845" y="21238"/>
                  </a:lnTo>
                  <a:lnTo>
                    <a:pt x="297" y="18727"/>
                  </a:lnTo>
                  <a:lnTo>
                    <a:pt x="2845" y="16204"/>
                  </a:lnTo>
                  <a:lnTo>
                    <a:pt x="1200" y="13025"/>
                  </a:lnTo>
                  <a:lnTo>
                    <a:pt x="4416" y="11417"/>
                  </a:lnTo>
                  <a:lnTo>
                    <a:pt x="3847" y="7892"/>
                  </a:lnTo>
                  <a:lnTo>
                    <a:pt x="7397" y="7335"/>
                  </a:lnTo>
                  <a:lnTo>
                    <a:pt x="7953" y="3810"/>
                  </a:lnTo>
                  <a:lnTo>
                    <a:pt x="11503" y="4379"/>
                  </a:lnTo>
                  <a:lnTo>
                    <a:pt x="13136" y="1188"/>
                  </a:lnTo>
                  <a:lnTo>
                    <a:pt x="16340" y="2821"/>
                  </a:lnTo>
                  <a:lnTo>
                    <a:pt x="18875" y="285"/>
                  </a:lnTo>
                  <a:close/>
                  <a:moveTo>
                    <a:pt x="18875" y="0"/>
                  </a:moveTo>
                  <a:lnTo>
                    <a:pt x="16302" y="2573"/>
                  </a:lnTo>
                  <a:lnTo>
                    <a:pt x="13049" y="916"/>
                  </a:lnTo>
                  <a:lnTo>
                    <a:pt x="11392" y="4144"/>
                  </a:lnTo>
                  <a:lnTo>
                    <a:pt x="7780" y="3575"/>
                  </a:lnTo>
                  <a:lnTo>
                    <a:pt x="7224" y="7162"/>
                  </a:lnTo>
                  <a:lnTo>
                    <a:pt x="3612" y="7719"/>
                  </a:lnTo>
                  <a:lnTo>
                    <a:pt x="4181" y="11293"/>
                  </a:lnTo>
                  <a:lnTo>
                    <a:pt x="928" y="12938"/>
                  </a:lnTo>
                  <a:lnTo>
                    <a:pt x="2598" y="16167"/>
                  </a:lnTo>
                  <a:lnTo>
                    <a:pt x="0" y="18727"/>
                  </a:lnTo>
                  <a:lnTo>
                    <a:pt x="2598" y="21288"/>
                  </a:lnTo>
                  <a:lnTo>
                    <a:pt x="928" y="24516"/>
                  </a:lnTo>
                  <a:lnTo>
                    <a:pt x="4181" y="26149"/>
                  </a:lnTo>
                  <a:lnTo>
                    <a:pt x="3612" y="29736"/>
                  </a:lnTo>
                  <a:lnTo>
                    <a:pt x="7224" y="30292"/>
                  </a:lnTo>
                  <a:lnTo>
                    <a:pt x="7780" y="33867"/>
                  </a:lnTo>
                  <a:lnTo>
                    <a:pt x="11392" y="33298"/>
                  </a:lnTo>
                  <a:lnTo>
                    <a:pt x="13049" y="36539"/>
                  </a:lnTo>
                  <a:lnTo>
                    <a:pt x="16302" y="34881"/>
                  </a:lnTo>
                  <a:lnTo>
                    <a:pt x="18875" y="37454"/>
                  </a:lnTo>
                  <a:lnTo>
                    <a:pt x="21460" y="34881"/>
                  </a:lnTo>
                  <a:lnTo>
                    <a:pt x="24713" y="36539"/>
                  </a:lnTo>
                  <a:lnTo>
                    <a:pt x="26371" y="33298"/>
                  </a:lnTo>
                  <a:lnTo>
                    <a:pt x="29983" y="33867"/>
                  </a:lnTo>
                  <a:lnTo>
                    <a:pt x="30539" y="30292"/>
                  </a:lnTo>
                  <a:lnTo>
                    <a:pt x="34151" y="29736"/>
                  </a:lnTo>
                  <a:lnTo>
                    <a:pt x="33570" y="26149"/>
                  </a:lnTo>
                  <a:lnTo>
                    <a:pt x="36835" y="24516"/>
                  </a:lnTo>
                  <a:lnTo>
                    <a:pt x="35165" y="21288"/>
                  </a:lnTo>
                  <a:lnTo>
                    <a:pt x="37763" y="18727"/>
                  </a:lnTo>
                  <a:lnTo>
                    <a:pt x="35165" y="16167"/>
                  </a:lnTo>
                  <a:lnTo>
                    <a:pt x="36835" y="12938"/>
                  </a:lnTo>
                  <a:lnTo>
                    <a:pt x="33570" y="11293"/>
                  </a:lnTo>
                  <a:lnTo>
                    <a:pt x="34151" y="7719"/>
                  </a:lnTo>
                  <a:lnTo>
                    <a:pt x="30539" y="7162"/>
                  </a:lnTo>
                  <a:lnTo>
                    <a:pt x="29983" y="3575"/>
                  </a:lnTo>
                  <a:lnTo>
                    <a:pt x="26371" y="4144"/>
                  </a:lnTo>
                  <a:lnTo>
                    <a:pt x="24713" y="916"/>
                  </a:lnTo>
                  <a:lnTo>
                    <a:pt x="21460" y="2573"/>
                  </a:lnTo>
                  <a:lnTo>
                    <a:pt x="188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1578300" y="1342425"/>
              <a:ext cx="387175" cy="384100"/>
            </a:xfrm>
            <a:custGeom>
              <a:avLst/>
              <a:gdLst/>
              <a:ahLst/>
              <a:cxnLst/>
              <a:rect l="l" t="t" r="r" b="b"/>
              <a:pathLst>
                <a:path w="15487" h="15364" extrusionOk="0">
                  <a:moveTo>
                    <a:pt x="15487" y="1"/>
                  </a:moveTo>
                  <a:cubicBezTo>
                    <a:pt x="15486" y="1"/>
                    <a:pt x="9997" y="4667"/>
                    <a:pt x="5167" y="4667"/>
                  </a:cubicBezTo>
                  <a:cubicBezTo>
                    <a:pt x="5011" y="4667"/>
                    <a:pt x="4855" y="4662"/>
                    <a:pt x="4701" y="4652"/>
                  </a:cubicBezTo>
                  <a:lnTo>
                    <a:pt x="4701" y="4652"/>
                  </a:lnTo>
                  <a:cubicBezTo>
                    <a:pt x="5022" y="9562"/>
                    <a:pt x="1" y="15363"/>
                    <a:pt x="1" y="15363"/>
                  </a:cubicBezTo>
                  <a:cubicBezTo>
                    <a:pt x="1" y="15363"/>
                    <a:pt x="5504" y="10686"/>
                    <a:pt x="10349" y="10686"/>
                  </a:cubicBezTo>
                  <a:cubicBezTo>
                    <a:pt x="10499" y="10686"/>
                    <a:pt x="10649" y="10691"/>
                    <a:pt x="10799" y="10700"/>
                  </a:cubicBezTo>
                  <a:cubicBezTo>
                    <a:pt x="10477" y="5802"/>
                    <a:pt x="15486" y="1"/>
                    <a:pt x="15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33" name="Google Shape;733;p36"/>
          <p:cNvCxnSpPr/>
          <p:nvPr/>
        </p:nvCxnSpPr>
        <p:spPr>
          <a:xfrm rot="10800000">
            <a:off x="380538" y="2480225"/>
            <a:ext cx="0" cy="1954200"/>
          </a:xfrm>
          <a:prstGeom prst="straightConnector1">
            <a:avLst/>
          </a:prstGeom>
          <a:noFill/>
          <a:ln w="9525" cap="flat" cmpd="sng">
            <a:solidFill>
              <a:schemeClr val="dk1"/>
            </a:solidFill>
            <a:prstDash val="solid"/>
            <a:round/>
            <a:headEnd type="none" w="med" len="med"/>
            <a:tailEnd type="triangle" w="med" len="med"/>
          </a:ln>
        </p:spPr>
      </p:cxnSp>
      <p:sp>
        <p:nvSpPr>
          <p:cNvPr id="734" name="Google Shape;734;p36"/>
          <p:cNvSpPr/>
          <p:nvPr/>
        </p:nvSpPr>
        <p:spPr>
          <a:xfrm>
            <a:off x="6629150" y="4563800"/>
            <a:ext cx="502697" cy="498540"/>
          </a:xfrm>
          <a:custGeom>
            <a:avLst/>
            <a:gdLst/>
            <a:ahLst/>
            <a:cxnLst/>
            <a:rect l="l" t="t" r="r" b="b"/>
            <a:pathLst>
              <a:path w="28301" h="28067" extrusionOk="0">
                <a:moveTo>
                  <a:pt x="14150" y="1"/>
                </a:moveTo>
                <a:cubicBezTo>
                  <a:pt x="13841" y="891"/>
                  <a:pt x="13322" y="1695"/>
                  <a:pt x="12666" y="2351"/>
                </a:cubicBezTo>
                <a:cubicBezTo>
                  <a:pt x="11998" y="3007"/>
                  <a:pt x="11194" y="3526"/>
                  <a:pt x="10279" y="3823"/>
                </a:cubicBezTo>
                <a:cubicBezTo>
                  <a:pt x="12406" y="5728"/>
                  <a:pt x="13408" y="9488"/>
                  <a:pt x="13841" y="11875"/>
                </a:cubicBezTo>
                <a:cubicBezTo>
                  <a:pt x="13893" y="12179"/>
                  <a:pt x="13647" y="12404"/>
                  <a:pt x="13388" y="12404"/>
                </a:cubicBezTo>
                <a:cubicBezTo>
                  <a:pt x="13278" y="12404"/>
                  <a:pt x="13166" y="12363"/>
                  <a:pt x="13074" y="12271"/>
                </a:cubicBezTo>
                <a:lnTo>
                  <a:pt x="8659" y="7892"/>
                </a:lnTo>
                <a:lnTo>
                  <a:pt x="7966" y="8585"/>
                </a:lnTo>
                <a:lnTo>
                  <a:pt x="12382" y="12964"/>
                </a:lnTo>
                <a:cubicBezTo>
                  <a:pt x="12668" y="13250"/>
                  <a:pt x="12456" y="13728"/>
                  <a:pt x="12069" y="13728"/>
                </a:cubicBezTo>
                <a:cubicBezTo>
                  <a:pt x="12038" y="13728"/>
                  <a:pt x="12006" y="13725"/>
                  <a:pt x="11973" y="13718"/>
                </a:cubicBezTo>
                <a:cubicBezTo>
                  <a:pt x="9574" y="13285"/>
                  <a:pt x="5789" y="12296"/>
                  <a:pt x="3859" y="10193"/>
                </a:cubicBezTo>
                <a:cubicBezTo>
                  <a:pt x="3550" y="11096"/>
                  <a:pt x="3043" y="11900"/>
                  <a:pt x="2375" y="12555"/>
                </a:cubicBezTo>
                <a:cubicBezTo>
                  <a:pt x="1719" y="13211"/>
                  <a:pt x="903" y="13718"/>
                  <a:pt x="0" y="14027"/>
                </a:cubicBezTo>
                <a:cubicBezTo>
                  <a:pt x="903" y="14337"/>
                  <a:pt x="1719" y="14844"/>
                  <a:pt x="2375" y="15499"/>
                </a:cubicBezTo>
                <a:cubicBezTo>
                  <a:pt x="3043" y="16155"/>
                  <a:pt x="3550" y="16959"/>
                  <a:pt x="3859" y="17862"/>
                </a:cubicBezTo>
                <a:cubicBezTo>
                  <a:pt x="5789" y="15759"/>
                  <a:pt x="9574" y="14770"/>
                  <a:pt x="11973" y="14337"/>
                </a:cubicBezTo>
                <a:cubicBezTo>
                  <a:pt x="12003" y="14332"/>
                  <a:pt x="12031" y="14329"/>
                  <a:pt x="12058" y="14329"/>
                </a:cubicBezTo>
                <a:cubicBezTo>
                  <a:pt x="12452" y="14329"/>
                  <a:pt x="12671" y="14802"/>
                  <a:pt x="12382" y="15091"/>
                </a:cubicBezTo>
                <a:lnTo>
                  <a:pt x="7966" y="19470"/>
                </a:lnTo>
                <a:lnTo>
                  <a:pt x="8659" y="20162"/>
                </a:lnTo>
                <a:lnTo>
                  <a:pt x="13074" y="15784"/>
                </a:lnTo>
                <a:cubicBezTo>
                  <a:pt x="13166" y="15692"/>
                  <a:pt x="13278" y="15651"/>
                  <a:pt x="13388" y="15651"/>
                </a:cubicBezTo>
                <a:cubicBezTo>
                  <a:pt x="13647" y="15651"/>
                  <a:pt x="13893" y="15876"/>
                  <a:pt x="13841" y="16180"/>
                </a:cubicBezTo>
                <a:cubicBezTo>
                  <a:pt x="13408" y="18567"/>
                  <a:pt x="12406" y="22327"/>
                  <a:pt x="10279" y="24232"/>
                </a:cubicBezTo>
                <a:cubicBezTo>
                  <a:pt x="11194" y="24541"/>
                  <a:pt x="11998" y="25048"/>
                  <a:pt x="12666" y="25704"/>
                </a:cubicBezTo>
                <a:cubicBezTo>
                  <a:pt x="13322" y="26359"/>
                  <a:pt x="13841" y="27163"/>
                  <a:pt x="14150" y="28066"/>
                </a:cubicBezTo>
                <a:cubicBezTo>
                  <a:pt x="14460" y="27163"/>
                  <a:pt x="14979" y="26359"/>
                  <a:pt x="15635" y="25704"/>
                </a:cubicBezTo>
                <a:cubicBezTo>
                  <a:pt x="16290" y="25048"/>
                  <a:pt x="17107" y="24541"/>
                  <a:pt x="18010" y="24232"/>
                </a:cubicBezTo>
                <a:cubicBezTo>
                  <a:pt x="15894" y="22327"/>
                  <a:pt x="14893" y="18567"/>
                  <a:pt x="14460" y="16180"/>
                </a:cubicBezTo>
                <a:cubicBezTo>
                  <a:pt x="14399" y="15876"/>
                  <a:pt x="14643" y="15651"/>
                  <a:pt x="14905" y="15651"/>
                </a:cubicBezTo>
                <a:cubicBezTo>
                  <a:pt x="15016" y="15651"/>
                  <a:pt x="15131" y="15692"/>
                  <a:pt x="15227" y="15784"/>
                </a:cubicBezTo>
                <a:lnTo>
                  <a:pt x="19630" y="20162"/>
                </a:lnTo>
                <a:lnTo>
                  <a:pt x="20335" y="19470"/>
                </a:lnTo>
                <a:lnTo>
                  <a:pt x="15919" y="15091"/>
                </a:lnTo>
                <a:cubicBezTo>
                  <a:pt x="15630" y="14802"/>
                  <a:pt x="15849" y="14329"/>
                  <a:pt x="16232" y="14329"/>
                </a:cubicBezTo>
                <a:cubicBezTo>
                  <a:pt x="16259" y="14329"/>
                  <a:pt x="16287" y="14332"/>
                  <a:pt x="16315" y="14337"/>
                </a:cubicBezTo>
                <a:cubicBezTo>
                  <a:pt x="18727" y="14770"/>
                  <a:pt x="22512" y="15759"/>
                  <a:pt x="24429" y="17862"/>
                </a:cubicBezTo>
                <a:cubicBezTo>
                  <a:pt x="24738" y="16959"/>
                  <a:pt x="25258" y="16155"/>
                  <a:pt x="25913" y="15499"/>
                </a:cubicBezTo>
                <a:cubicBezTo>
                  <a:pt x="26581" y="14844"/>
                  <a:pt x="27385" y="14337"/>
                  <a:pt x="28301" y="14027"/>
                </a:cubicBezTo>
                <a:cubicBezTo>
                  <a:pt x="27385" y="13718"/>
                  <a:pt x="26581" y="13211"/>
                  <a:pt x="25913" y="12555"/>
                </a:cubicBezTo>
                <a:cubicBezTo>
                  <a:pt x="25258" y="11900"/>
                  <a:pt x="24738" y="11096"/>
                  <a:pt x="24429" y="10193"/>
                </a:cubicBezTo>
                <a:cubicBezTo>
                  <a:pt x="22512" y="12296"/>
                  <a:pt x="18727" y="13285"/>
                  <a:pt x="16315" y="13718"/>
                </a:cubicBezTo>
                <a:cubicBezTo>
                  <a:pt x="16283" y="13725"/>
                  <a:pt x="16252" y="13728"/>
                  <a:pt x="16222" y="13728"/>
                </a:cubicBezTo>
                <a:cubicBezTo>
                  <a:pt x="15845" y="13728"/>
                  <a:pt x="15633" y="13250"/>
                  <a:pt x="15919" y="12964"/>
                </a:cubicBezTo>
                <a:lnTo>
                  <a:pt x="20335" y="8585"/>
                </a:lnTo>
                <a:lnTo>
                  <a:pt x="19630" y="7892"/>
                </a:lnTo>
                <a:lnTo>
                  <a:pt x="15227" y="12271"/>
                </a:lnTo>
                <a:cubicBezTo>
                  <a:pt x="15131" y="12363"/>
                  <a:pt x="15016" y="12404"/>
                  <a:pt x="14905" y="12404"/>
                </a:cubicBezTo>
                <a:cubicBezTo>
                  <a:pt x="14643" y="12404"/>
                  <a:pt x="14399" y="12179"/>
                  <a:pt x="14460" y="11875"/>
                </a:cubicBezTo>
                <a:cubicBezTo>
                  <a:pt x="14893" y="9488"/>
                  <a:pt x="15894" y="5728"/>
                  <a:pt x="18010" y="3823"/>
                </a:cubicBezTo>
                <a:cubicBezTo>
                  <a:pt x="17107" y="3526"/>
                  <a:pt x="16290" y="3007"/>
                  <a:pt x="15635" y="2351"/>
                </a:cubicBezTo>
                <a:cubicBezTo>
                  <a:pt x="14979" y="1695"/>
                  <a:pt x="14460" y="891"/>
                  <a:pt x="14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flipH="1">
            <a:off x="8707175" y="171825"/>
            <a:ext cx="152800" cy="151550"/>
          </a:xfrm>
          <a:custGeom>
            <a:avLst/>
            <a:gdLst/>
            <a:ahLst/>
            <a:cxnLst/>
            <a:rect l="l" t="t" r="r" b="b"/>
            <a:pathLst>
              <a:path w="6112" h="6062" extrusionOk="0">
                <a:moveTo>
                  <a:pt x="2784" y="0"/>
                </a:moveTo>
                <a:lnTo>
                  <a:pt x="2784" y="2387"/>
                </a:lnTo>
                <a:lnTo>
                  <a:pt x="1089" y="705"/>
                </a:lnTo>
                <a:lnTo>
                  <a:pt x="706" y="1089"/>
                </a:lnTo>
                <a:lnTo>
                  <a:pt x="2400" y="2771"/>
                </a:lnTo>
                <a:lnTo>
                  <a:pt x="1" y="2771"/>
                </a:lnTo>
                <a:lnTo>
                  <a:pt x="1" y="3303"/>
                </a:lnTo>
                <a:lnTo>
                  <a:pt x="2400" y="3303"/>
                </a:lnTo>
                <a:lnTo>
                  <a:pt x="706" y="4985"/>
                </a:lnTo>
                <a:lnTo>
                  <a:pt x="1089" y="5368"/>
                </a:lnTo>
                <a:lnTo>
                  <a:pt x="2784" y="3686"/>
                </a:lnTo>
                <a:lnTo>
                  <a:pt x="2784" y="6061"/>
                </a:lnTo>
                <a:lnTo>
                  <a:pt x="3328" y="6061"/>
                </a:lnTo>
                <a:lnTo>
                  <a:pt x="3328" y="3686"/>
                </a:lnTo>
                <a:lnTo>
                  <a:pt x="5023" y="5368"/>
                </a:lnTo>
                <a:lnTo>
                  <a:pt x="5406" y="4985"/>
                </a:lnTo>
                <a:lnTo>
                  <a:pt x="3711" y="3303"/>
                </a:lnTo>
                <a:lnTo>
                  <a:pt x="6111" y="3303"/>
                </a:lnTo>
                <a:lnTo>
                  <a:pt x="6111" y="2771"/>
                </a:lnTo>
                <a:lnTo>
                  <a:pt x="3711" y="2771"/>
                </a:lnTo>
                <a:lnTo>
                  <a:pt x="5406" y="1089"/>
                </a:lnTo>
                <a:lnTo>
                  <a:pt x="5023" y="705"/>
                </a:lnTo>
                <a:lnTo>
                  <a:pt x="3328" y="2387"/>
                </a:lnTo>
                <a:lnTo>
                  <a:pt x="3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4_1_1_1">
    <p:spTree>
      <p:nvGrpSpPr>
        <p:cNvPr id="1" name="Shape 834"/>
        <p:cNvGrpSpPr/>
        <p:nvPr/>
      </p:nvGrpSpPr>
      <p:grpSpPr>
        <a:xfrm>
          <a:off x="0" y="0"/>
          <a:ext cx="0" cy="0"/>
          <a:chOff x="0" y="0"/>
          <a:chExt cx="0" cy="0"/>
        </a:xfrm>
      </p:grpSpPr>
      <p:sp>
        <p:nvSpPr>
          <p:cNvPr id="835" name="Google Shape;835;p41"/>
          <p:cNvSpPr txBox="1">
            <a:spLocks noGrp="1"/>
          </p:cNvSpPr>
          <p:nvPr>
            <p:ph type="title"/>
          </p:nvPr>
        </p:nvSpPr>
        <p:spPr>
          <a:xfrm>
            <a:off x="713225" y="539500"/>
            <a:ext cx="7717500" cy="45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6" name="Google Shape;836;p41"/>
          <p:cNvSpPr txBox="1">
            <a:spLocks noGrp="1"/>
          </p:cNvSpPr>
          <p:nvPr>
            <p:ph type="subTitle" idx="1"/>
          </p:nvPr>
        </p:nvSpPr>
        <p:spPr>
          <a:xfrm>
            <a:off x="713200" y="3720637"/>
            <a:ext cx="3781200" cy="3714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200">
                <a:latin typeface="Blinker SemiBold"/>
                <a:ea typeface="Blinker SemiBold"/>
                <a:cs typeface="Blinker SemiBold"/>
                <a:sym typeface="Blinker SemiBold"/>
              </a:defRPr>
            </a:lvl1pPr>
            <a:lvl2pPr lvl="1" rtl="0">
              <a:spcBef>
                <a:spcPts val="0"/>
              </a:spcBef>
              <a:spcAft>
                <a:spcPts val="0"/>
              </a:spcAft>
              <a:buNone/>
              <a:defRPr sz="2200">
                <a:latin typeface="Blinker SemiBold"/>
                <a:ea typeface="Blinker SemiBold"/>
                <a:cs typeface="Blinker SemiBold"/>
                <a:sym typeface="Blinker SemiBold"/>
              </a:defRPr>
            </a:lvl2pPr>
            <a:lvl3pPr lvl="2" rtl="0">
              <a:spcBef>
                <a:spcPts val="0"/>
              </a:spcBef>
              <a:spcAft>
                <a:spcPts val="0"/>
              </a:spcAft>
              <a:buNone/>
              <a:defRPr sz="2200">
                <a:latin typeface="Blinker SemiBold"/>
                <a:ea typeface="Blinker SemiBold"/>
                <a:cs typeface="Blinker SemiBold"/>
                <a:sym typeface="Blinker SemiBold"/>
              </a:defRPr>
            </a:lvl3pPr>
            <a:lvl4pPr lvl="3" rtl="0">
              <a:spcBef>
                <a:spcPts val="0"/>
              </a:spcBef>
              <a:spcAft>
                <a:spcPts val="0"/>
              </a:spcAft>
              <a:buNone/>
              <a:defRPr sz="2200">
                <a:latin typeface="Blinker SemiBold"/>
                <a:ea typeface="Blinker SemiBold"/>
                <a:cs typeface="Blinker SemiBold"/>
                <a:sym typeface="Blinker SemiBold"/>
              </a:defRPr>
            </a:lvl4pPr>
            <a:lvl5pPr lvl="4" rtl="0">
              <a:spcBef>
                <a:spcPts val="0"/>
              </a:spcBef>
              <a:spcAft>
                <a:spcPts val="0"/>
              </a:spcAft>
              <a:buNone/>
              <a:defRPr sz="2200">
                <a:latin typeface="Blinker SemiBold"/>
                <a:ea typeface="Blinker SemiBold"/>
                <a:cs typeface="Blinker SemiBold"/>
                <a:sym typeface="Blinker SemiBold"/>
              </a:defRPr>
            </a:lvl5pPr>
            <a:lvl6pPr lvl="5" rtl="0">
              <a:spcBef>
                <a:spcPts val="0"/>
              </a:spcBef>
              <a:spcAft>
                <a:spcPts val="0"/>
              </a:spcAft>
              <a:buNone/>
              <a:defRPr sz="2200">
                <a:latin typeface="Blinker SemiBold"/>
                <a:ea typeface="Blinker SemiBold"/>
                <a:cs typeface="Blinker SemiBold"/>
                <a:sym typeface="Blinker SemiBold"/>
              </a:defRPr>
            </a:lvl6pPr>
            <a:lvl7pPr lvl="6" rtl="0">
              <a:spcBef>
                <a:spcPts val="0"/>
              </a:spcBef>
              <a:spcAft>
                <a:spcPts val="0"/>
              </a:spcAft>
              <a:buNone/>
              <a:defRPr sz="2200">
                <a:latin typeface="Blinker SemiBold"/>
                <a:ea typeface="Blinker SemiBold"/>
                <a:cs typeface="Blinker SemiBold"/>
                <a:sym typeface="Blinker SemiBold"/>
              </a:defRPr>
            </a:lvl7pPr>
            <a:lvl8pPr lvl="7" rtl="0">
              <a:spcBef>
                <a:spcPts val="0"/>
              </a:spcBef>
              <a:spcAft>
                <a:spcPts val="0"/>
              </a:spcAft>
              <a:buNone/>
              <a:defRPr sz="2200">
                <a:latin typeface="Blinker SemiBold"/>
                <a:ea typeface="Blinker SemiBold"/>
                <a:cs typeface="Blinker SemiBold"/>
                <a:sym typeface="Blinker SemiBold"/>
              </a:defRPr>
            </a:lvl8pPr>
            <a:lvl9pPr lvl="8" rtl="0">
              <a:spcBef>
                <a:spcPts val="0"/>
              </a:spcBef>
              <a:spcAft>
                <a:spcPts val="0"/>
              </a:spcAft>
              <a:buNone/>
              <a:defRPr sz="2200">
                <a:latin typeface="Blinker SemiBold"/>
                <a:ea typeface="Blinker SemiBold"/>
                <a:cs typeface="Blinker SemiBold"/>
                <a:sym typeface="Blinker SemiBold"/>
              </a:defRPr>
            </a:lvl9pPr>
          </a:lstStyle>
          <a:p>
            <a:endParaRPr/>
          </a:p>
        </p:txBody>
      </p:sp>
      <p:sp>
        <p:nvSpPr>
          <p:cNvPr id="837" name="Google Shape;837;p41"/>
          <p:cNvSpPr txBox="1">
            <a:spLocks noGrp="1"/>
          </p:cNvSpPr>
          <p:nvPr>
            <p:ph type="subTitle" idx="2"/>
          </p:nvPr>
        </p:nvSpPr>
        <p:spPr>
          <a:xfrm>
            <a:off x="713200" y="4035875"/>
            <a:ext cx="3781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38" name="Google Shape;838;p41"/>
          <p:cNvSpPr txBox="1">
            <a:spLocks noGrp="1"/>
          </p:cNvSpPr>
          <p:nvPr>
            <p:ph type="subTitle" idx="3"/>
          </p:nvPr>
        </p:nvSpPr>
        <p:spPr>
          <a:xfrm>
            <a:off x="4649550" y="3720622"/>
            <a:ext cx="3781200" cy="3714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200">
                <a:latin typeface="Blinker SemiBold"/>
                <a:ea typeface="Blinker SemiBold"/>
                <a:cs typeface="Blinker SemiBold"/>
                <a:sym typeface="Blinker SemiBold"/>
              </a:defRPr>
            </a:lvl1pPr>
            <a:lvl2pPr lvl="1" rtl="0">
              <a:spcBef>
                <a:spcPts val="0"/>
              </a:spcBef>
              <a:spcAft>
                <a:spcPts val="0"/>
              </a:spcAft>
              <a:buNone/>
              <a:defRPr sz="2200">
                <a:latin typeface="Blinker SemiBold"/>
                <a:ea typeface="Blinker SemiBold"/>
                <a:cs typeface="Blinker SemiBold"/>
                <a:sym typeface="Blinker SemiBold"/>
              </a:defRPr>
            </a:lvl2pPr>
            <a:lvl3pPr lvl="2" rtl="0">
              <a:spcBef>
                <a:spcPts val="0"/>
              </a:spcBef>
              <a:spcAft>
                <a:spcPts val="0"/>
              </a:spcAft>
              <a:buNone/>
              <a:defRPr sz="2200">
                <a:latin typeface="Blinker SemiBold"/>
                <a:ea typeface="Blinker SemiBold"/>
                <a:cs typeface="Blinker SemiBold"/>
                <a:sym typeface="Blinker SemiBold"/>
              </a:defRPr>
            </a:lvl3pPr>
            <a:lvl4pPr lvl="3" rtl="0">
              <a:spcBef>
                <a:spcPts val="0"/>
              </a:spcBef>
              <a:spcAft>
                <a:spcPts val="0"/>
              </a:spcAft>
              <a:buNone/>
              <a:defRPr sz="2200">
                <a:latin typeface="Blinker SemiBold"/>
                <a:ea typeface="Blinker SemiBold"/>
                <a:cs typeface="Blinker SemiBold"/>
                <a:sym typeface="Blinker SemiBold"/>
              </a:defRPr>
            </a:lvl4pPr>
            <a:lvl5pPr lvl="4" rtl="0">
              <a:spcBef>
                <a:spcPts val="0"/>
              </a:spcBef>
              <a:spcAft>
                <a:spcPts val="0"/>
              </a:spcAft>
              <a:buNone/>
              <a:defRPr sz="2200">
                <a:latin typeface="Blinker SemiBold"/>
                <a:ea typeface="Blinker SemiBold"/>
                <a:cs typeface="Blinker SemiBold"/>
                <a:sym typeface="Blinker SemiBold"/>
              </a:defRPr>
            </a:lvl5pPr>
            <a:lvl6pPr lvl="5" rtl="0">
              <a:spcBef>
                <a:spcPts val="0"/>
              </a:spcBef>
              <a:spcAft>
                <a:spcPts val="0"/>
              </a:spcAft>
              <a:buNone/>
              <a:defRPr sz="2200">
                <a:latin typeface="Blinker SemiBold"/>
                <a:ea typeface="Blinker SemiBold"/>
                <a:cs typeface="Blinker SemiBold"/>
                <a:sym typeface="Blinker SemiBold"/>
              </a:defRPr>
            </a:lvl6pPr>
            <a:lvl7pPr lvl="6" rtl="0">
              <a:spcBef>
                <a:spcPts val="0"/>
              </a:spcBef>
              <a:spcAft>
                <a:spcPts val="0"/>
              </a:spcAft>
              <a:buNone/>
              <a:defRPr sz="2200">
                <a:latin typeface="Blinker SemiBold"/>
                <a:ea typeface="Blinker SemiBold"/>
                <a:cs typeface="Blinker SemiBold"/>
                <a:sym typeface="Blinker SemiBold"/>
              </a:defRPr>
            </a:lvl7pPr>
            <a:lvl8pPr lvl="7" rtl="0">
              <a:spcBef>
                <a:spcPts val="0"/>
              </a:spcBef>
              <a:spcAft>
                <a:spcPts val="0"/>
              </a:spcAft>
              <a:buNone/>
              <a:defRPr sz="2200">
                <a:latin typeface="Blinker SemiBold"/>
                <a:ea typeface="Blinker SemiBold"/>
                <a:cs typeface="Blinker SemiBold"/>
                <a:sym typeface="Blinker SemiBold"/>
              </a:defRPr>
            </a:lvl8pPr>
            <a:lvl9pPr lvl="8" rtl="0">
              <a:spcBef>
                <a:spcPts val="0"/>
              </a:spcBef>
              <a:spcAft>
                <a:spcPts val="0"/>
              </a:spcAft>
              <a:buNone/>
              <a:defRPr sz="2200">
                <a:latin typeface="Blinker SemiBold"/>
                <a:ea typeface="Blinker SemiBold"/>
                <a:cs typeface="Blinker SemiBold"/>
                <a:sym typeface="Blinker SemiBold"/>
              </a:defRPr>
            </a:lvl9pPr>
          </a:lstStyle>
          <a:p>
            <a:endParaRPr/>
          </a:p>
        </p:txBody>
      </p:sp>
      <p:sp>
        <p:nvSpPr>
          <p:cNvPr id="839" name="Google Shape;839;p41"/>
          <p:cNvSpPr txBox="1">
            <a:spLocks noGrp="1"/>
          </p:cNvSpPr>
          <p:nvPr>
            <p:ph type="subTitle" idx="4"/>
          </p:nvPr>
        </p:nvSpPr>
        <p:spPr>
          <a:xfrm>
            <a:off x="4649550" y="4035850"/>
            <a:ext cx="3781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40" name="Google Shape;840;p41"/>
          <p:cNvSpPr txBox="1">
            <a:spLocks noGrp="1"/>
          </p:cNvSpPr>
          <p:nvPr>
            <p:ph type="subTitle" idx="5"/>
          </p:nvPr>
        </p:nvSpPr>
        <p:spPr>
          <a:xfrm>
            <a:off x="4649550" y="1386475"/>
            <a:ext cx="3781200" cy="3714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200">
                <a:latin typeface="Blinker SemiBold"/>
                <a:ea typeface="Blinker SemiBold"/>
                <a:cs typeface="Blinker SemiBold"/>
                <a:sym typeface="Blinker SemiBold"/>
              </a:defRPr>
            </a:lvl1pPr>
            <a:lvl2pPr lvl="1" rtl="0">
              <a:spcBef>
                <a:spcPts val="0"/>
              </a:spcBef>
              <a:spcAft>
                <a:spcPts val="0"/>
              </a:spcAft>
              <a:buNone/>
              <a:defRPr sz="2200">
                <a:latin typeface="Blinker SemiBold"/>
                <a:ea typeface="Blinker SemiBold"/>
                <a:cs typeface="Blinker SemiBold"/>
                <a:sym typeface="Blinker SemiBold"/>
              </a:defRPr>
            </a:lvl2pPr>
            <a:lvl3pPr lvl="2" rtl="0">
              <a:spcBef>
                <a:spcPts val="0"/>
              </a:spcBef>
              <a:spcAft>
                <a:spcPts val="0"/>
              </a:spcAft>
              <a:buNone/>
              <a:defRPr sz="2200">
                <a:latin typeface="Blinker SemiBold"/>
                <a:ea typeface="Blinker SemiBold"/>
                <a:cs typeface="Blinker SemiBold"/>
                <a:sym typeface="Blinker SemiBold"/>
              </a:defRPr>
            </a:lvl3pPr>
            <a:lvl4pPr lvl="3" rtl="0">
              <a:spcBef>
                <a:spcPts val="0"/>
              </a:spcBef>
              <a:spcAft>
                <a:spcPts val="0"/>
              </a:spcAft>
              <a:buNone/>
              <a:defRPr sz="2200">
                <a:latin typeface="Blinker SemiBold"/>
                <a:ea typeface="Blinker SemiBold"/>
                <a:cs typeface="Blinker SemiBold"/>
                <a:sym typeface="Blinker SemiBold"/>
              </a:defRPr>
            </a:lvl4pPr>
            <a:lvl5pPr lvl="4" rtl="0">
              <a:spcBef>
                <a:spcPts val="0"/>
              </a:spcBef>
              <a:spcAft>
                <a:spcPts val="0"/>
              </a:spcAft>
              <a:buNone/>
              <a:defRPr sz="2200">
                <a:latin typeface="Blinker SemiBold"/>
                <a:ea typeface="Blinker SemiBold"/>
                <a:cs typeface="Blinker SemiBold"/>
                <a:sym typeface="Blinker SemiBold"/>
              </a:defRPr>
            </a:lvl5pPr>
            <a:lvl6pPr lvl="5" rtl="0">
              <a:spcBef>
                <a:spcPts val="0"/>
              </a:spcBef>
              <a:spcAft>
                <a:spcPts val="0"/>
              </a:spcAft>
              <a:buNone/>
              <a:defRPr sz="2200">
                <a:latin typeface="Blinker SemiBold"/>
                <a:ea typeface="Blinker SemiBold"/>
                <a:cs typeface="Blinker SemiBold"/>
                <a:sym typeface="Blinker SemiBold"/>
              </a:defRPr>
            </a:lvl6pPr>
            <a:lvl7pPr lvl="6" rtl="0">
              <a:spcBef>
                <a:spcPts val="0"/>
              </a:spcBef>
              <a:spcAft>
                <a:spcPts val="0"/>
              </a:spcAft>
              <a:buNone/>
              <a:defRPr sz="2200">
                <a:latin typeface="Blinker SemiBold"/>
                <a:ea typeface="Blinker SemiBold"/>
                <a:cs typeface="Blinker SemiBold"/>
                <a:sym typeface="Blinker SemiBold"/>
              </a:defRPr>
            </a:lvl7pPr>
            <a:lvl8pPr lvl="7" rtl="0">
              <a:spcBef>
                <a:spcPts val="0"/>
              </a:spcBef>
              <a:spcAft>
                <a:spcPts val="0"/>
              </a:spcAft>
              <a:buNone/>
              <a:defRPr sz="2200">
                <a:latin typeface="Blinker SemiBold"/>
                <a:ea typeface="Blinker SemiBold"/>
                <a:cs typeface="Blinker SemiBold"/>
                <a:sym typeface="Blinker SemiBold"/>
              </a:defRPr>
            </a:lvl8pPr>
            <a:lvl9pPr lvl="8" rtl="0">
              <a:spcBef>
                <a:spcPts val="0"/>
              </a:spcBef>
              <a:spcAft>
                <a:spcPts val="0"/>
              </a:spcAft>
              <a:buNone/>
              <a:defRPr sz="2200">
                <a:latin typeface="Blinker SemiBold"/>
                <a:ea typeface="Blinker SemiBold"/>
                <a:cs typeface="Blinker SemiBold"/>
                <a:sym typeface="Blinker SemiBold"/>
              </a:defRPr>
            </a:lvl9pPr>
          </a:lstStyle>
          <a:p>
            <a:endParaRPr/>
          </a:p>
        </p:txBody>
      </p:sp>
      <p:sp>
        <p:nvSpPr>
          <p:cNvPr id="841" name="Google Shape;841;p41"/>
          <p:cNvSpPr txBox="1">
            <a:spLocks noGrp="1"/>
          </p:cNvSpPr>
          <p:nvPr>
            <p:ph type="subTitle" idx="6"/>
          </p:nvPr>
        </p:nvSpPr>
        <p:spPr>
          <a:xfrm>
            <a:off x="4649550" y="1701704"/>
            <a:ext cx="3781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42" name="Google Shape;842;p41"/>
          <p:cNvSpPr txBox="1">
            <a:spLocks noGrp="1"/>
          </p:cNvSpPr>
          <p:nvPr>
            <p:ph type="subTitle" idx="7"/>
          </p:nvPr>
        </p:nvSpPr>
        <p:spPr>
          <a:xfrm>
            <a:off x="713200" y="1386475"/>
            <a:ext cx="3781200" cy="3714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200">
                <a:latin typeface="Blinker SemiBold"/>
                <a:ea typeface="Blinker SemiBold"/>
                <a:cs typeface="Blinker SemiBold"/>
                <a:sym typeface="Blinker SemiBold"/>
              </a:defRPr>
            </a:lvl1pPr>
            <a:lvl2pPr lvl="1" rtl="0">
              <a:spcBef>
                <a:spcPts val="0"/>
              </a:spcBef>
              <a:spcAft>
                <a:spcPts val="0"/>
              </a:spcAft>
              <a:buNone/>
              <a:defRPr sz="2200">
                <a:latin typeface="Blinker SemiBold"/>
                <a:ea typeface="Blinker SemiBold"/>
                <a:cs typeface="Blinker SemiBold"/>
                <a:sym typeface="Blinker SemiBold"/>
              </a:defRPr>
            </a:lvl2pPr>
            <a:lvl3pPr lvl="2" rtl="0">
              <a:spcBef>
                <a:spcPts val="0"/>
              </a:spcBef>
              <a:spcAft>
                <a:spcPts val="0"/>
              </a:spcAft>
              <a:buNone/>
              <a:defRPr sz="2200">
                <a:latin typeface="Blinker SemiBold"/>
                <a:ea typeface="Blinker SemiBold"/>
                <a:cs typeface="Blinker SemiBold"/>
                <a:sym typeface="Blinker SemiBold"/>
              </a:defRPr>
            </a:lvl3pPr>
            <a:lvl4pPr lvl="3" rtl="0">
              <a:spcBef>
                <a:spcPts val="0"/>
              </a:spcBef>
              <a:spcAft>
                <a:spcPts val="0"/>
              </a:spcAft>
              <a:buNone/>
              <a:defRPr sz="2200">
                <a:latin typeface="Blinker SemiBold"/>
                <a:ea typeface="Blinker SemiBold"/>
                <a:cs typeface="Blinker SemiBold"/>
                <a:sym typeface="Blinker SemiBold"/>
              </a:defRPr>
            </a:lvl4pPr>
            <a:lvl5pPr lvl="4" rtl="0">
              <a:spcBef>
                <a:spcPts val="0"/>
              </a:spcBef>
              <a:spcAft>
                <a:spcPts val="0"/>
              </a:spcAft>
              <a:buNone/>
              <a:defRPr sz="2200">
                <a:latin typeface="Blinker SemiBold"/>
                <a:ea typeface="Blinker SemiBold"/>
                <a:cs typeface="Blinker SemiBold"/>
                <a:sym typeface="Blinker SemiBold"/>
              </a:defRPr>
            </a:lvl5pPr>
            <a:lvl6pPr lvl="5" rtl="0">
              <a:spcBef>
                <a:spcPts val="0"/>
              </a:spcBef>
              <a:spcAft>
                <a:spcPts val="0"/>
              </a:spcAft>
              <a:buNone/>
              <a:defRPr sz="2200">
                <a:latin typeface="Blinker SemiBold"/>
                <a:ea typeface="Blinker SemiBold"/>
                <a:cs typeface="Blinker SemiBold"/>
                <a:sym typeface="Blinker SemiBold"/>
              </a:defRPr>
            </a:lvl6pPr>
            <a:lvl7pPr lvl="6" rtl="0">
              <a:spcBef>
                <a:spcPts val="0"/>
              </a:spcBef>
              <a:spcAft>
                <a:spcPts val="0"/>
              </a:spcAft>
              <a:buNone/>
              <a:defRPr sz="2200">
                <a:latin typeface="Blinker SemiBold"/>
                <a:ea typeface="Blinker SemiBold"/>
                <a:cs typeface="Blinker SemiBold"/>
                <a:sym typeface="Blinker SemiBold"/>
              </a:defRPr>
            </a:lvl7pPr>
            <a:lvl8pPr lvl="7" rtl="0">
              <a:spcBef>
                <a:spcPts val="0"/>
              </a:spcBef>
              <a:spcAft>
                <a:spcPts val="0"/>
              </a:spcAft>
              <a:buNone/>
              <a:defRPr sz="2200">
                <a:latin typeface="Blinker SemiBold"/>
                <a:ea typeface="Blinker SemiBold"/>
                <a:cs typeface="Blinker SemiBold"/>
                <a:sym typeface="Blinker SemiBold"/>
              </a:defRPr>
            </a:lvl8pPr>
            <a:lvl9pPr lvl="8" rtl="0">
              <a:spcBef>
                <a:spcPts val="0"/>
              </a:spcBef>
              <a:spcAft>
                <a:spcPts val="0"/>
              </a:spcAft>
              <a:buNone/>
              <a:defRPr sz="2200">
                <a:latin typeface="Blinker SemiBold"/>
                <a:ea typeface="Blinker SemiBold"/>
                <a:cs typeface="Blinker SemiBold"/>
                <a:sym typeface="Blinker SemiBold"/>
              </a:defRPr>
            </a:lvl9pPr>
          </a:lstStyle>
          <a:p>
            <a:endParaRPr/>
          </a:p>
        </p:txBody>
      </p:sp>
      <p:sp>
        <p:nvSpPr>
          <p:cNvPr id="843" name="Google Shape;843;p41"/>
          <p:cNvSpPr txBox="1">
            <a:spLocks noGrp="1"/>
          </p:cNvSpPr>
          <p:nvPr>
            <p:ph type="subTitle" idx="8"/>
          </p:nvPr>
        </p:nvSpPr>
        <p:spPr>
          <a:xfrm>
            <a:off x="713200" y="1701702"/>
            <a:ext cx="3781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44" name="Google Shape;844;p41"/>
          <p:cNvSpPr txBox="1">
            <a:spLocks noGrp="1"/>
          </p:cNvSpPr>
          <p:nvPr>
            <p:ph type="subTitle" idx="9"/>
          </p:nvPr>
        </p:nvSpPr>
        <p:spPr>
          <a:xfrm>
            <a:off x="713200" y="2553549"/>
            <a:ext cx="3781200" cy="3714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200">
                <a:latin typeface="Blinker SemiBold"/>
                <a:ea typeface="Blinker SemiBold"/>
                <a:cs typeface="Blinker SemiBold"/>
                <a:sym typeface="Blinker SemiBold"/>
              </a:defRPr>
            </a:lvl1pPr>
            <a:lvl2pPr lvl="1" rtl="0">
              <a:spcBef>
                <a:spcPts val="0"/>
              </a:spcBef>
              <a:spcAft>
                <a:spcPts val="0"/>
              </a:spcAft>
              <a:buNone/>
              <a:defRPr sz="2200">
                <a:latin typeface="Blinker SemiBold"/>
                <a:ea typeface="Blinker SemiBold"/>
                <a:cs typeface="Blinker SemiBold"/>
                <a:sym typeface="Blinker SemiBold"/>
              </a:defRPr>
            </a:lvl2pPr>
            <a:lvl3pPr lvl="2" rtl="0">
              <a:spcBef>
                <a:spcPts val="0"/>
              </a:spcBef>
              <a:spcAft>
                <a:spcPts val="0"/>
              </a:spcAft>
              <a:buNone/>
              <a:defRPr sz="2200">
                <a:latin typeface="Blinker SemiBold"/>
                <a:ea typeface="Blinker SemiBold"/>
                <a:cs typeface="Blinker SemiBold"/>
                <a:sym typeface="Blinker SemiBold"/>
              </a:defRPr>
            </a:lvl3pPr>
            <a:lvl4pPr lvl="3" rtl="0">
              <a:spcBef>
                <a:spcPts val="0"/>
              </a:spcBef>
              <a:spcAft>
                <a:spcPts val="0"/>
              </a:spcAft>
              <a:buNone/>
              <a:defRPr sz="2200">
                <a:latin typeface="Blinker SemiBold"/>
                <a:ea typeface="Blinker SemiBold"/>
                <a:cs typeface="Blinker SemiBold"/>
                <a:sym typeface="Blinker SemiBold"/>
              </a:defRPr>
            </a:lvl4pPr>
            <a:lvl5pPr lvl="4" rtl="0">
              <a:spcBef>
                <a:spcPts val="0"/>
              </a:spcBef>
              <a:spcAft>
                <a:spcPts val="0"/>
              </a:spcAft>
              <a:buNone/>
              <a:defRPr sz="2200">
                <a:latin typeface="Blinker SemiBold"/>
                <a:ea typeface="Blinker SemiBold"/>
                <a:cs typeface="Blinker SemiBold"/>
                <a:sym typeface="Blinker SemiBold"/>
              </a:defRPr>
            </a:lvl5pPr>
            <a:lvl6pPr lvl="5" rtl="0">
              <a:spcBef>
                <a:spcPts val="0"/>
              </a:spcBef>
              <a:spcAft>
                <a:spcPts val="0"/>
              </a:spcAft>
              <a:buNone/>
              <a:defRPr sz="2200">
                <a:latin typeface="Blinker SemiBold"/>
                <a:ea typeface="Blinker SemiBold"/>
                <a:cs typeface="Blinker SemiBold"/>
                <a:sym typeface="Blinker SemiBold"/>
              </a:defRPr>
            </a:lvl6pPr>
            <a:lvl7pPr lvl="6" rtl="0">
              <a:spcBef>
                <a:spcPts val="0"/>
              </a:spcBef>
              <a:spcAft>
                <a:spcPts val="0"/>
              </a:spcAft>
              <a:buNone/>
              <a:defRPr sz="2200">
                <a:latin typeface="Blinker SemiBold"/>
                <a:ea typeface="Blinker SemiBold"/>
                <a:cs typeface="Blinker SemiBold"/>
                <a:sym typeface="Blinker SemiBold"/>
              </a:defRPr>
            </a:lvl7pPr>
            <a:lvl8pPr lvl="7" rtl="0">
              <a:spcBef>
                <a:spcPts val="0"/>
              </a:spcBef>
              <a:spcAft>
                <a:spcPts val="0"/>
              </a:spcAft>
              <a:buNone/>
              <a:defRPr sz="2200">
                <a:latin typeface="Blinker SemiBold"/>
                <a:ea typeface="Blinker SemiBold"/>
                <a:cs typeface="Blinker SemiBold"/>
                <a:sym typeface="Blinker SemiBold"/>
              </a:defRPr>
            </a:lvl8pPr>
            <a:lvl9pPr lvl="8" rtl="0">
              <a:spcBef>
                <a:spcPts val="0"/>
              </a:spcBef>
              <a:spcAft>
                <a:spcPts val="0"/>
              </a:spcAft>
              <a:buNone/>
              <a:defRPr sz="2200">
                <a:latin typeface="Blinker SemiBold"/>
                <a:ea typeface="Blinker SemiBold"/>
                <a:cs typeface="Blinker SemiBold"/>
                <a:sym typeface="Blinker SemiBold"/>
              </a:defRPr>
            </a:lvl9pPr>
          </a:lstStyle>
          <a:p>
            <a:endParaRPr/>
          </a:p>
        </p:txBody>
      </p:sp>
      <p:sp>
        <p:nvSpPr>
          <p:cNvPr id="845" name="Google Shape;845;p41"/>
          <p:cNvSpPr txBox="1">
            <a:spLocks noGrp="1"/>
          </p:cNvSpPr>
          <p:nvPr>
            <p:ph type="subTitle" idx="13"/>
          </p:nvPr>
        </p:nvSpPr>
        <p:spPr>
          <a:xfrm>
            <a:off x="713200" y="2868787"/>
            <a:ext cx="3781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846" name="Google Shape;846;p41"/>
          <p:cNvSpPr txBox="1">
            <a:spLocks noGrp="1"/>
          </p:cNvSpPr>
          <p:nvPr>
            <p:ph type="subTitle" idx="14"/>
          </p:nvPr>
        </p:nvSpPr>
        <p:spPr>
          <a:xfrm>
            <a:off x="4649550" y="2553543"/>
            <a:ext cx="3781200" cy="3714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200">
                <a:latin typeface="Blinker SemiBold"/>
                <a:ea typeface="Blinker SemiBold"/>
                <a:cs typeface="Blinker SemiBold"/>
                <a:sym typeface="Blinker SemiBold"/>
              </a:defRPr>
            </a:lvl1pPr>
            <a:lvl2pPr lvl="1" rtl="0">
              <a:spcBef>
                <a:spcPts val="0"/>
              </a:spcBef>
              <a:spcAft>
                <a:spcPts val="0"/>
              </a:spcAft>
              <a:buNone/>
              <a:defRPr sz="2200">
                <a:latin typeface="Blinker SemiBold"/>
                <a:ea typeface="Blinker SemiBold"/>
                <a:cs typeface="Blinker SemiBold"/>
                <a:sym typeface="Blinker SemiBold"/>
              </a:defRPr>
            </a:lvl2pPr>
            <a:lvl3pPr lvl="2" rtl="0">
              <a:spcBef>
                <a:spcPts val="0"/>
              </a:spcBef>
              <a:spcAft>
                <a:spcPts val="0"/>
              </a:spcAft>
              <a:buNone/>
              <a:defRPr sz="2200">
                <a:latin typeface="Blinker SemiBold"/>
                <a:ea typeface="Blinker SemiBold"/>
                <a:cs typeface="Blinker SemiBold"/>
                <a:sym typeface="Blinker SemiBold"/>
              </a:defRPr>
            </a:lvl3pPr>
            <a:lvl4pPr lvl="3" rtl="0">
              <a:spcBef>
                <a:spcPts val="0"/>
              </a:spcBef>
              <a:spcAft>
                <a:spcPts val="0"/>
              </a:spcAft>
              <a:buNone/>
              <a:defRPr sz="2200">
                <a:latin typeface="Blinker SemiBold"/>
                <a:ea typeface="Blinker SemiBold"/>
                <a:cs typeface="Blinker SemiBold"/>
                <a:sym typeface="Blinker SemiBold"/>
              </a:defRPr>
            </a:lvl4pPr>
            <a:lvl5pPr lvl="4" rtl="0">
              <a:spcBef>
                <a:spcPts val="0"/>
              </a:spcBef>
              <a:spcAft>
                <a:spcPts val="0"/>
              </a:spcAft>
              <a:buNone/>
              <a:defRPr sz="2200">
                <a:latin typeface="Blinker SemiBold"/>
                <a:ea typeface="Blinker SemiBold"/>
                <a:cs typeface="Blinker SemiBold"/>
                <a:sym typeface="Blinker SemiBold"/>
              </a:defRPr>
            </a:lvl5pPr>
            <a:lvl6pPr lvl="5" rtl="0">
              <a:spcBef>
                <a:spcPts val="0"/>
              </a:spcBef>
              <a:spcAft>
                <a:spcPts val="0"/>
              </a:spcAft>
              <a:buNone/>
              <a:defRPr sz="2200">
                <a:latin typeface="Blinker SemiBold"/>
                <a:ea typeface="Blinker SemiBold"/>
                <a:cs typeface="Blinker SemiBold"/>
                <a:sym typeface="Blinker SemiBold"/>
              </a:defRPr>
            </a:lvl6pPr>
            <a:lvl7pPr lvl="6" rtl="0">
              <a:spcBef>
                <a:spcPts val="0"/>
              </a:spcBef>
              <a:spcAft>
                <a:spcPts val="0"/>
              </a:spcAft>
              <a:buNone/>
              <a:defRPr sz="2200">
                <a:latin typeface="Blinker SemiBold"/>
                <a:ea typeface="Blinker SemiBold"/>
                <a:cs typeface="Blinker SemiBold"/>
                <a:sym typeface="Blinker SemiBold"/>
              </a:defRPr>
            </a:lvl7pPr>
            <a:lvl8pPr lvl="7" rtl="0">
              <a:spcBef>
                <a:spcPts val="0"/>
              </a:spcBef>
              <a:spcAft>
                <a:spcPts val="0"/>
              </a:spcAft>
              <a:buNone/>
              <a:defRPr sz="2200">
                <a:latin typeface="Blinker SemiBold"/>
                <a:ea typeface="Blinker SemiBold"/>
                <a:cs typeface="Blinker SemiBold"/>
                <a:sym typeface="Blinker SemiBold"/>
              </a:defRPr>
            </a:lvl8pPr>
            <a:lvl9pPr lvl="8" rtl="0">
              <a:spcBef>
                <a:spcPts val="0"/>
              </a:spcBef>
              <a:spcAft>
                <a:spcPts val="0"/>
              </a:spcAft>
              <a:buNone/>
              <a:defRPr sz="2200">
                <a:latin typeface="Blinker SemiBold"/>
                <a:ea typeface="Blinker SemiBold"/>
                <a:cs typeface="Blinker SemiBold"/>
                <a:sym typeface="Blinker SemiBold"/>
              </a:defRPr>
            </a:lvl9pPr>
          </a:lstStyle>
          <a:p>
            <a:endParaRPr/>
          </a:p>
        </p:txBody>
      </p:sp>
      <p:sp>
        <p:nvSpPr>
          <p:cNvPr id="847" name="Google Shape;847;p41"/>
          <p:cNvSpPr txBox="1">
            <a:spLocks noGrp="1"/>
          </p:cNvSpPr>
          <p:nvPr>
            <p:ph type="subTitle" idx="15"/>
          </p:nvPr>
        </p:nvSpPr>
        <p:spPr>
          <a:xfrm>
            <a:off x="4649550" y="2868770"/>
            <a:ext cx="3781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cxnSp>
        <p:nvCxnSpPr>
          <p:cNvPr id="848" name="Google Shape;848;p41"/>
          <p:cNvCxnSpPr/>
          <p:nvPr/>
        </p:nvCxnSpPr>
        <p:spPr>
          <a:xfrm>
            <a:off x="5518875" y="247600"/>
            <a:ext cx="2883900" cy="0"/>
          </a:xfrm>
          <a:prstGeom prst="straightConnector1">
            <a:avLst/>
          </a:prstGeom>
          <a:noFill/>
          <a:ln w="9525" cap="flat" cmpd="sng">
            <a:solidFill>
              <a:schemeClr val="dk1"/>
            </a:solidFill>
            <a:prstDash val="solid"/>
            <a:round/>
            <a:headEnd type="none" w="med" len="med"/>
            <a:tailEnd type="triangle" w="med" len="med"/>
          </a:ln>
        </p:spPr>
      </p:cxnSp>
      <p:sp>
        <p:nvSpPr>
          <p:cNvPr id="849" name="Google Shape;849;p41"/>
          <p:cNvSpPr/>
          <p:nvPr/>
        </p:nvSpPr>
        <p:spPr>
          <a:xfrm>
            <a:off x="5254300" y="171825"/>
            <a:ext cx="152800" cy="151550"/>
          </a:xfrm>
          <a:custGeom>
            <a:avLst/>
            <a:gdLst/>
            <a:ahLst/>
            <a:cxnLst/>
            <a:rect l="l" t="t" r="r" b="b"/>
            <a:pathLst>
              <a:path w="6112" h="6062" extrusionOk="0">
                <a:moveTo>
                  <a:pt x="2784" y="0"/>
                </a:moveTo>
                <a:lnTo>
                  <a:pt x="2784" y="2387"/>
                </a:lnTo>
                <a:lnTo>
                  <a:pt x="1089" y="705"/>
                </a:lnTo>
                <a:lnTo>
                  <a:pt x="706" y="1089"/>
                </a:lnTo>
                <a:lnTo>
                  <a:pt x="2400" y="2771"/>
                </a:lnTo>
                <a:lnTo>
                  <a:pt x="1" y="2771"/>
                </a:lnTo>
                <a:lnTo>
                  <a:pt x="1" y="3303"/>
                </a:lnTo>
                <a:lnTo>
                  <a:pt x="2400" y="3303"/>
                </a:lnTo>
                <a:lnTo>
                  <a:pt x="706" y="4985"/>
                </a:lnTo>
                <a:lnTo>
                  <a:pt x="1089" y="5368"/>
                </a:lnTo>
                <a:lnTo>
                  <a:pt x="2784" y="3686"/>
                </a:lnTo>
                <a:lnTo>
                  <a:pt x="2784" y="6061"/>
                </a:lnTo>
                <a:lnTo>
                  <a:pt x="3328" y="6061"/>
                </a:lnTo>
                <a:lnTo>
                  <a:pt x="3328" y="3686"/>
                </a:lnTo>
                <a:lnTo>
                  <a:pt x="5023" y="5368"/>
                </a:lnTo>
                <a:lnTo>
                  <a:pt x="5406" y="4985"/>
                </a:lnTo>
                <a:lnTo>
                  <a:pt x="3711" y="3303"/>
                </a:lnTo>
                <a:lnTo>
                  <a:pt x="6111" y="3303"/>
                </a:lnTo>
                <a:lnTo>
                  <a:pt x="6111" y="2771"/>
                </a:lnTo>
                <a:lnTo>
                  <a:pt x="3711" y="2771"/>
                </a:lnTo>
                <a:lnTo>
                  <a:pt x="5406" y="1089"/>
                </a:lnTo>
                <a:lnTo>
                  <a:pt x="5023" y="705"/>
                </a:lnTo>
                <a:lnTo>
                  <a:pt x="3328" y="2387"/>
                </a:lnTo>
                <a:lnTo>
                  <a:pt x="3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0" name="Google Shape;850;p41"/>
          <p:cNvGrpSpPr/>
          <p:nvPr/>
        </p:nvGrpSpPr>
        <p:grpSpPr>
          <a:xfrm>
            <a:off x="-321705" y="-324981"/>
            <a:ext cx="1078228" cy="1069405"/>
            <a:chOff x="1311450" y="1067225"/>
            <a:chExt cx="944075" cy="936350"/>
          </a:xfrm>
        </p:grpSpPr>
        <p:sp>
          <p:nvSpPr>
            <p:cNvPr id="851" name="Google Shape;851;p41"/>
            <p:cNvSpPr/>
            <p:nvPr/>
          </p:nvSpPr>
          <p:spPr>
            <a:xfrm>
              <a:off x="1311450" y="1067225"/>
              <a:ext cx="944075" cy="936350"/>
            </a:xfrm>
            <a:custGeom>
              <a:avLst/>
              <a:gdLst/>
              <a:ahLst/>
              <a:cxnLst/>
              <a:rect l="l" t="t" r="r" b="b"/>
              <a:pathLst>
                <a:path w="37763" h="37454" extrusionOk="0">
                  <a:moveTo>
                    <a:pt x="18875" y="285"/>
                  </a:moveTo>
                  <a:lnTo>
                    <a:pt x="21423" y="2821"/>
                  </a:lnTo>
                  <a:lnTo>
                    <a:pt x="24627" y="1188"/>
                  </a:lnTo>
                  <a:lnTo>
                    <a:pt x="26247" y="4379"/>
                  </a:lnTo>
                  <a:lnTo>
                    <a:pt x="29809" y="3810"/>
                  </a:lnTo>
                  <a:lnTo>
                    <a:pt x="30366" y="7335"/>
                  </a:lnTo>
                  <a:lnTo>
                    <a:pt x="33916" y="7892"/>
                  </a:lnTo>
                  <a:lnTo>
                    <a:pt x="33347" y="11417"/>
                  </a:lnTo>
                  <a:lnTo>
                    <a:pt x="36563" y="13025"/>
                  </a:lnTo>
                  <a:lnTo>
                    <a:pt x="34918" y="16204"/>
                  </a:lnTo>
                  <a:lnTo>
                    <a:pt x="37466" y="18727"/>
                  </a:lnTo>
                  <a:lnTo>
                    <a:pt x="34918" y="21238"/>
                  </a:lnTo>
                  <a:lnTo>
                    <a:pt x="36563" y="24417"/>
                  </a:lnTo>
                  <a:lnTo>
                    <a:pt x="33347" y="26037"/>
                  </a:lnTo>
                  <a:lnTo>
                    <a:pt x="33916" y="29562"/>
                  </a:lnTo>
                  <a:lnTo>
                    <a:pt x="30366" y="30107"/>
                  </a:lnTo>
                  <a:lnTo>
                    <a:pt x="29809" y="33644"/>
                  </a:lnTo>
                  <a:lnTo>
                    <a:pt x="26247" y="33075"/>
                  </a:lnTo>
                  <a:lnTo>
                    <a:pt x="24627" y="36254"/>
                  </a:lnTo>
                  <a:lnTo>
                    <a:pt x="21423" y="34634"/>
                  </a:lnTo>
                  <a:lnTo>
                    <a:pt x="18875" y="37157"/>
                  </a:lnTo>
                  <a:lnTo>
                    <a:pt x="16340" y="34634"/>
                  </a:lnTo>
                  <a:lnTo>
                    <a:pt x="13136" y="36254"/>
                  </a:lnTo>
                  <a:lnTo>
                    <a:pt x="11503" y="33075"/>
                  </a:lnTo>
                  <a:lnTo>
                    <a:pt x="7953" y="33644"/>
                  </a:lnTo>
                  <a:lnTo>
                    <a:pt x="7397" y="30107"/>
                  </a:lnTo>
                  <a:lnTo>
                    <a:pt x="3847" y="29562"/>
                  </a:lnTo>
                  <a:lnTo>
                    <a:pt x="4416" y="26037"/>
                  </a:lnTo>
                  <a:lnTo>
                    <a:pt x="1200" y="24417"/>
                  </a:lnTo>
                  <a:lnTo>
                    <a:pt x="2845" y="21238"/>
                  </a:lnTo>
                  <a:lnTo>
                    <a:pt x="297" y="18727"/>
                  </a:lnTo>
                  <a:lnTo>
                    <a:pt x="2845" y="16204"/>
                  </a:lnTo>
                  <a:lnTo>
                    <a:pt x="1200" y="13025"/>
                  </a:lnTo>
                  <a:lnTo>
                    <a:pt x="4416" y="11417"/>
                  </a:lnTo>
                  <a:lnTo>
                    <a:pt x="3847" y="7892"/>
                  </a:lnTo>
                  <a:lnTo>
                    <a:pt x="7397" y="7335"/>
                  </a:lnTo>
                  <a:lnTo>
                    <a:pt x="7953" y="3810"/>
                  </a:lnTo>
                  <a:lnTo>
                    <a:pt x="11503" y="4379"/>
                  </a:lnTo>
                  <a:lnTo>
                    <a:pt x="13136" y="1188"/>
                  </a:lnTo>
                  <a:lnTo>
                    <a:pt x="16340" y="2821"/>
                  </a:lnTo>
                  <a:lnTo>
                    <a:pt x="18875" y="285"/>
                  </a:lnTo>
                  <a:close/>
                  <a:moveTo>
                    <a:pt x="18875" y="0"/>
                  </a:moveTo>
                  <a:lnTo>
                    <a:pt x="16302" y="2573"/>
                  </a:lnTo>
                  <a:lnTo>
                    <a:pt x="13049" y="916"/>
                  </a:lnTo>
                  <a:lnTo>
                    <a:pt x="11392" y="4144"/>
                  </a:lnTo>
                  <a:lnTo>
                    <a:pt x="7780" y="3575"/>
                  </a:lnTo>
                  <a:lnTo>
                    <a:pt x="7224" y="7162"/>
                  </a:lnTo>
                  <a:lnTo>
                    <a:pt x="3612" y="7719"/>
                  </a:lnTo>
                  <a:lnTo>
                    <a:pt x="4181" y="11293"/>
                  </a:lnTo>
                  <a:lnTo>
                    <a:pt x="928" y="12938"/>
                  </a:lnTo>
                  <a:lnTo>
                    <a:pt x="2598" y="16167"/>
                  </a:lnTo>
                  <a:lnTo>
                    <a:pt x="0" y="18727"/>
                  </a:lnTo>
                  <a:lnTo>
                    <a:pt x="2598" y="21288"/>
                  </a:lnTo>
                  <a:lnTo>
                    <a:pt x="928" y="24516"/>
                  </a:lnTo>
                  <a:lnTo>
                    <a:pt x="4181" y="26149"/>
                  </a:lnTo>
                  <a:lnTo>
                    <a:pt x="3612" y="29736"/>
                  </a:lnTo>
                  <a:lnTo>
                    <a:pt x="7224" y="30292"/>
                  </a:lnTo>
                  <a:lnTo>
                    <a:pt x="7780" y="33867"/>
                  </a:lnTo>
                  <a:lnTo>
                    <a:pt x="11392" y="33298"/>
                  </a:lnTo>
                  <a:lnTo>
                    <a:pt x="13049" y="36539"/>
                  </a:lnTo>
                  <a:lnTo>
                    <a:pt x="16302" y="34881"/>
                  </a:lnTo>
                  <a:lnTo>
                    <a:pt x="18875" y="37454"/>
                  </a:lnTo>
                  <a:lnTo>
                    <a:pt x="21460" y="34881"/>
                  </a:lnTo>
                  <a:lnTo>
                    <a:pt x="24713" y="36539"/>
                  </a:lnTo>
                  <a:lnTo>
                    <a:pt x="26371" y="33298"/>
                  </a:lnTo>
                  <a:lnTo>
                    <a:pt x="29983" y="33867"/>
                  </a:lnTo>
                  <a:lnTo>
                    <a:pt x="30539" y="30292"/>
                  </a:lnTo>
                  <a:lnTo>
                    <a:pt x="34151" y="29736"/>
                  </a:lnTo>
                  <a:lnTo>
                    <a:pt x="33570" y="26149"/>
                  </a:lnTo>
                  <a:lnTo>
                    <a:pt x="36835" y="24516"/>
                  </a:lnTo>
                  <a:lnTo>
                    <a:pt x="35165" y="21288"/>
                  </a:lnTo>
                  <a:lnTo>
                    <a:pt x="37763" y="18727"/>
                  </a:lnTo>
                  <a:lnTo>
                    <a:pt x="35165" y="16167"/>
                  </a:lnTo>
                  <a:lnTo>
                    <a:pt x="36835" y="12938"/>
                  </a:lnTo>
                  <a:lnTo>
                    <a:pt x="33570" y="11293"/>
                  </a:lnTo>
                  <a:lnTo>
                    <a:pt x="34151" y="7719"/>
                  </a:lnTo>
                  <a:lnTo>
                    <a:pt x="30539" y="7162"/>
                  </a:lnTo>
                  <a:lnTo>
                    <a:pt x="29983" y="3575"/>
                  </a:lnTo>
                  <a:lnTo>
                    <a:pt x="26371" y="4144"/>
                  </a:lnTo>
                  <a:lnTo>
                    <a:pt x="24713" y="916"/>
                  </a:lnTo>
                  <a:lnTo>
                    <a:pt x="21460" y="2573"/>
                  </a:lnTo>
                  <a:lnTo>
                    <a:pt x="188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a:off x="1578300" y="1342425"/>
              <a:ext cx="387175" cy="384100"/>
            </a:xfrm>
            <a:custGeom>
              <a:avLst/>
              <a:gdLst/>
              <a:ahLst/>
              <a:cxnLst/>
              <a:rect l="l" t="t" r="r" b="b"/>
              <a:pathLst>
                <a:path w="15487" h="15364" extrusionOk="0">
                  <a:moveTo>
                    <a:pt x="15487" y="1"/>
                  </a:moveTo>
                  <a:cubicBezTo>
                    <a:pt x="15486" y="1"/>
                    <a:pt x="9997" y="4667"/>
                    <a:pt x="5167" y="4667"/>
                  </a:cubicBezTo>
                  <a:cubicBezTo>
                    <a:pt x="5011" y="4667"/>
                    <a:pt x="4855" y="4662"/>
                    <a:pt x="4701" y="4652"/>
                  </a:cubicBezTo>
                  <a:lnTo>
                    <a:pt x="4701" y="4652"/>
                  </a:lnTo>
                  <a:cubicBezTo>
                    <a:pt x="5022" y="9562"/>
                    <a:pt x="1" y="15363"/>
                    <a:pt x="1" y="15363"/>
                  </a:cubicBezTo>
                  <a:cubicBezTo>
                    <a:pt x="1" y="15363"/>
                    <a:pt x="5504" y="10686"/>
                    <a:pt x="10349" y="10686"/>
                  </a:cubicBezTo>
                  <a:cubicBezTo>
                    <a:pt x="10499" y="10686"/>
                    <a:pt x="10649" y="10691"/>
                    <a:pt x="10799" y="10700"/>
                  </a:cubicBezTo>
                  <a:cubicBezTo>
                    <a:pt x="10477" y="5802"/>
                    <a:pt x="15486" y="1"/>
                    <a:pt x="15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853;p41"/>
          <p:cNvGrpSpPr/>
          <p:nvPr/>
        </p:nvGrpSpPr>
        <p:grpSpPr>
          <a:xfrm rot="8100000" flipH="1">
            <a:off x="7506029" y="4327163"/>
            <a:ext cx="1129639" cy="1121589"/>
            <a:chOff x="2834675" y="1734525"/>
            <a:chExt cx="1129650" cy="1121600"/>
          </a:xfrm>
        </p:grpSpPr>
        <p:sp>
          <p:nvSpPr>
            <p:cNvPr id="854" name="Google Shape;854;p41"/>
            <p:cNvSpPr/>
            <p:nvPr/>
          </p:nvSpPr>
          <p:spPr>
            <a:xfrm>
              <a:off x="2834675" y="1737000"/>
              <a:ext cx="1128100" cy="1119125"/>
            </a:xfrm>
            <a:custGeom>
              <a:avLst/>
              <a:gdLst/>
              <a:ahLst/>
              <a:cxnLst/>
              <a:rect l="l" t="t" r="r" b="b"/>
              <a:pathLst>
                <a:path w="45124" h="44765" extrusionOk="0">
                  <a:moveTo>
                    <a:pt x="44987" y="1"/>
                  </a:moveTo>
                  <a:lnTo>
                    <a:pt x="1" y="44628"/>
                  </a:lnTo>
                  <a:lnTo>
                    <a:pt x="149" y="44764"/>
                  </a:lnTo>
                  <a:lnTo>
                    <a:pt x="45123" y="149"/>
                  </a:lnTo>
                  <a:lnTo>
                    <a:pt x="449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a:off x="2988675" y="2500800"/>
              <a:ext cx="206275" cy="204425"/>
            </a:xfrm>
            <a:custGeom>
              <a:avLst/>
              <a:gdLst/>
              <a:ahLst/>
              <a:cxnLst/>
              <a:rect l="l" t="t" r="r" b="b"/>
              <a:pathLst>
                <a:path w="8251" h="8177" extrusionOk="0">
                  <a:moveTo>
                    <a:pt x="149" y="0"/>
                  </a:moveTo>
                  <a:lnTo>
                    <a:pt x="1" y="149"/>
                  </a:lnTo>
                  <a:lnTo>
                    <a:pt x="8103" y="8176"/>
                  </a:lnTo>
                  <a:lnTo>
                    <a:pt x="8251" y="8028"/>
                  </a:lnTo>
                  <a:lnTo>
                    <a:pt x="1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p:cNvSpPr/>
            <p:nvPr/>
          </p:nvSpPr>
          <p:spPr>
            <a:xfrm>
              <a:off x="3869975" y="1734525"/>
              <a:ext cx="94350" cy="93725"/>
            </a:xfrm>
            <a:custGeom>
              <a:avLst/>
              <a:gdLst/>
              <a:ahLst/>
              <a:cxnLst/>
              <a:rect l="l" t="t" r="r" b="b"/>
              <a:pathLst>
                <a:path w="3774" h="3749" extrusionOk="0">
                  <a:moveTo>
                    <a:pt x="1" y="1"/>
                  </a:moveTo>
                  <a:lnTo>
                    <a:pt x="1" y="3749"/>
                  </a:lnTo>
                  <a:lnTo>
                    <a:pt x="3773" y="3749"/>
                  </a:lnTo>
                  <a:lnTo>
                    <a:pt x="37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p:cNvSpPr/>
            <p:nvPr/>
          </p:nvSpPr>
          <p:spPr>
            <a:xfrm>
              <a:off x="3740725" y="1907400"/>
              <a:ext cx="49500" cy="49175"/>
            </a:xfrm>
            <a:custGeom>
              <a:avLst/>
              <a:gdLst/>
              <a:ahLst/>
              <a:cxnLst/>
              <a:rect l="l" t="t" r="r" b="b"/>
              <a:pathLst>
                <a:path w="1980" h="1967" extrusionOk="0">
                  <a:moveTo>
                    <a:pt x="0" y="0"/>
                  </a:moveTo>
                  <a:lnTo>
                    <a:pt x="0" y="1967"/>
                  </a:lnTo>
                  <a:lnTo>
                    <a:pt x="1979" y="1967"/>
                  </a:lnTo>
                  <a:lnTo>
                    <a:pt x="1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3010025" y="2524600"/>
              <a:ext cx="158950" cy="157725"/>
            </a:xfrm>
            <a:custGeom>
              <a:avLst/>
              <a:gdLst/>
              <a:ahLst/>
              <a:cxnLst/>
              <a:rect l="l" t="t" r="r" b="b"/>
              <a:pathLst>
                <a:path w="6358" h="6309" extrusionOk="0">
                  <a:moveTo>
                    <a:pt x="3179" y="1"/>
                  </a:moveTo>
                  <a:cubicBezTo>
                    <a:pt x="2672" y="1485"/>
                    <a:pt x="1497" y="2660"/>
                    <a:pt x="0" y="3155"/>
                  </a:cubicBezTo>
                  <a:cubicBezTo>
                    <a:pt x="1497" y="3650"/>
                    <a:pt x="2672" y="4825"/>
                    <a:pt x="3179" y="6309"/>
                  </a:cubicBezTo>
                  <a:cubicBezTo>
                    <a:pt x="3674" y="4825"/>
                    <a:pt x="4861" y="3650"/>
                    <a:pt x="6358" y="3155"/>
                  </a:cubicBezTo>
                  <a:cubicBezTo>
                    <a:pt x="4861" y="2660"/>
                    <a:pt x="3674" y="1485"/>
                    <a:pt x="3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9" name="Google Shape;859;p41"/>
          <p:cNvSpPr/>
          <p:nvPr/>
        </p:nvSpPr>
        <p:spPr>
          <a:xfrm>
            <a:off x="125850" y="4539744"/>
            <a:ext cx="508329" cy="505066"/>
          </a:xfrm>
          <a:custGeom>
            <a:avLst/>
            <a:gdLst/>
            <a:ahLst/>
            <a:cxnLst/>
            <a:rect l="l" t="t" r="r" b="b"/>
            <a:pathLst>
              <a:path w="5765" h="5728" extrusionOk="0">
                <a:moveTo>
                  <a:pt x="2437" y="0"/>
                </a:moveTo>
                <a:lnTo>
                  <a:pt x="2437" y="1794"/>
                </a:lnTo>
                <a:lnTo>
                  <a:pt x="1163" y="520"/>
                </a:lnTo>
                <a:lnTo>
                  <a:pt x="520" y="1151"/>
                </a:lnTo>
                <a:lnTo>
                  <a:pt x="1794" y="2412"/>
                </a:lnTo>
                <a:lnTo>
                  <a:pt x="1" y="2412"/>
                </a:lnTo>
                <a:lnTo>
                  <a:pt x="1" y="3303"/>
                </a:lnTo>
                <a:lnTo>
                  <a:pt x="1794" y="3303"/>
                </a:lnTo>
                <a:lnTo>
                  <a:pt x="520" y="4565"/>
                </a:lnTo>
                <a:lnTo>
                  <a:pt x="1163" y="5195"/>
                </a:lnTo>
                <a:lnTo>
                  <a:pt x="2437" y="3934"/>
                </a:lnTo>
                <a:lnTo>
                  <a:pt x="2437" y="5727"/>
                </a:lnTo>
                <a:lnTo>
                  <a:pt x="3328" y="5727"/>
                </a:lnTo>
                <a:lnTo>
                  <a:pt x="3328" y="3934"/>
                </a:lnTo>
                <a:lnTo>
                  <a:pt x="4602" y="5195"/>
                </a:lnTo>
                <a:lnTo>
                  <a:pt x="5233" y="4565"/>
                </a:lnTo>
                <a:lnTo>
                  <a:pt x="3959" y="3303"/>
                </a:lnTo>
                <a:lnTo>
                  <a:pt x="5765" y="3303"/>
                </a:lnTo>
                <a:lnTo>
                  <a:pt x="5765" y="2412"/>
                </a:lnTo>
                <a:lnTo>
                  <a:pt x="3959" y="2412"/>
                </a:lnTo>
                <a:lnTo>
                  <a:pt x="5233" y="1151"/>
                </a:lnTo>
                <a:lnTo>
                  <a:pt x="4602" y="520"/>
                </a:lnTo>
                <a:lnTo>
                  <a:pt x="3328" y="1794"/>
                </a:lnTo>
                <a:lnTo>
                  <a:pt x="3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868"/>
        <p:cNvGrpSpPr/>
        <p:nvPr/>
      </p:nvGrpSpPr>
      <p:grpSpPr>
        <a:xfrm>
          <a:off x="0" y="0"/>
          <a:ext cx="0" cy="0"/>
          <a:chOff x="0" y="0"/>
          <a:chExt cx="0" cy="0"/>
        </a:xfrm>
      </p:grpSpPr>
      <p:sp>
        <p:nvSpPr>
          <p:cNvPr id="869" name="Google Shape;869;p43"/>
          <p:cNvSpPr/>
          <p:nvPr/>
        </p:nvSpPr>
        <p:spPr>
          <a:xfrm>
            <a:off x="147225" y="133475"/>
            <a:ext cx="502697" cy="498540"/>
          </a:xfrm>
          <a:custGeom>
            <a:avLst/>
            <a:gdLst/>
            <a:ahLst/>
            <a:cxnLst/>
            <a:rect l="l" t="t" r="r" b="b"/>
            <a:pathLst>
              <a:path w="28301" h="28067" extrusionOk="0">
                <a:moveTo>
                  <a:pt x="14150" y="1"/>
                </a:moveTo>
                <a:cubicBezTo>
                  <a:pt x="13841" y="891"/>
                  <a:pt x="13322" y="1695"/>
                  <a:pt x="12666" y="2351"/>
                </a:cubicBezTo>
                <a:cubicBezTo>
                  <a:pt x="11998" y="3007"/>
                  <a:pt x="11194" y="3526"/>
                  <a:pt x="10279" y="3823"/>
                </a:cubicBezTo>
                <a:cubicBezTo>
                  <a:pt x="12406" y="5728"/>
                  <a:pt x="13408" y="9488"/>
                  <a:pt x="13841" y="11875"/>
                </a:cubicBezTo>
                <a:cubicBezTo>
                  <a:pt x="13893" y="12179"/>
                  <a:pt x="13647" y="12404"/>
                  <a:pt x="13388" y="12404"/>
                </a:cubicBezTo>
                <a:cubicBezTo>
                  <a:pt x="13278" y="12404"/>
                  <a:pt x="13166" y="12363"/>
                  <a:pt x="13074" y="12271"/>
                </a:cubicBezTo>
                <a:lnTo>
                  <a:pt x="8659" y="7892"/>
                </a:lnTo>
                <a:lnTo>
                  <a:pt x="7966" y="8585"/>
                </a:lnTo>
                <a:lnTo>
                  <a:pt x="12382" y="12964"/>
                </a:lnTo>
                <a:cubicBezTo>
                  <a:pt x="12668" y="13250"/>
                  <a:pt x="12456" y="13728"/>
                  <a:pt x="12069" y="13728"/>
                </a:cubicBezTo>
                <a:cubicBezTo>
                  <a:pt x="12038" y="13728"/>
                  <a:pt x="12006" y="13725"/>
                  <a:pt x="11973" y="13718"/>
                </a:cubicBezTo>
                <a:cubicBezTo>
                  <a:pt x="9574" y="13285"/>
                  <a:pt x="5789" y="12296"/>
                  <a:pt x="3859" y="10193"/>
                </a:cubicBezTo>
                <a:cubicBezTo>
                  <a:pt x="3550" y="11096"/>
                  <a:pt x="3043" y="11900"/>
                  <a:pt x="2375" y="12555"/>
                </a:cubicBezTo>
                <a:cubicBezTo>
                  <a:pt x="1719" y="13211"/>
                  <a:pt x="903" y="13718"/>
                  <a:pt x="0" y="14027"/>
                </a:cubicBezTo>
                <a:cubicBezTo>
                  <a:pt x="903" y="14337"/>
                  <a:pt x="1719" y="14844"/>
                  <a:pt x="2375" y="15499"/>
                </a:cubicBezTo>
                <a:cubicBezTo>
                  <a:pt x="3043" y="16155"/>
                  <a:pt x="3550" y="16959"/>
                  <a:pt x="3859" y="17862"/>
                </a:cubicBezTo>
                <a:cubicBezTo>
                  <a:pt x="5789" y="15759"/>
                  <a:pt x="9574" y="14770"/>
                  <a:pt x="11973" y="14337"/>
                </a:cubicBezTo>
                <a:cubicBezTo>
                  <a:pt x="12003" y="14332"/>
                  <a:pt x="12031" y="14329"/>
                  <a:pt x="12058" y="14329"/>
                </a:cubicBezTo>
                <a:cubicBezTo>
                  <a:pt x="12452" y="14329"/>
                  <a:pt x="12671" y="14802"/>
                  <a:pt x="12382" y="15091"/>
                </a:cubicBezTo>
                <a:lnTo>
                  <a:pt x="7966" y="19470"/>
                </a:lnTo>
                <a:lnTo>
                  <a:pt x="8659" y="20162"/>
                </a:lnTo>
                <a:lnTo>
                  <a:pt x="13074" y="15784"/>
                </a:lnTo>
                <a:cubicBezTo>
                  <a:pt x="13166" y="15692"/>
                  <a:pt x="13278" y="15651"/>
                  <a:pt x="13388" y="15651"/>
                </a:cubicBezTo>
                <a:cubicBezTo>
                  <a:pt x="13647" y="15651"/>
                  <a:pt x="13893" y="15876"/>
                  <a:pt x="13841" y="16180"/>
                </a:cubicBezTo>
                <a:cubicBezTo>
                  <a:pt x="13408" y="18567"/>
                  <a:pt x="12406" y="22327"/>
                  <a:pt x="10279" y="24232"/>
                </a:cubicBezTo>
                <a:cubicBezTo>
                  <a:pt x="11194" y="24541"/>
                  <a:pt x="11998" y="25048"/>
                  <a:pt x="12666" y="25704"/>
                </a:cubicBezTo>
                <a:cubicBezTo>
                  <a:pt x="13322" y="26359"/>
                  <a:pt x="13841" y="27163"/>
                  <a:pt x="14150" y="28066"/>
                </a:cubicBezTo>
                <a:cubicBezTo>
                  <a:pt x="14460" y="27163"/>
                  <a:pt x="14979" y="26359"/>
                  <a:pt x="15635" y="25704"/>
                </a:cubicBezTo>
                <a:cubicBezTo>
                  <a:pt x="16290" y="25048"/>
                  <a:pt x="17107" y="24541"/>
                  <a:pt x="18010" y="24232"/>
                </a:cubicBezTo>
                <a:cubicBezTo>
                  <a:pt x="15894" y="22327"/>
                  <a:pt x="14893" y="18567"/>
                  <a:pt x="14460" y="16180"/>
                </a:cubicBezTo>
                <a:cubicBezTo>
                  <a:pt x="14399" y="15876"/>
                  <a:pt x="14643" y="15651"/>
                  <a:pt x="14905" y="15651"/>
                </a:cubicBezTo>
                <a:cubicBezTo>
                  <a:pt x="15016" y="15651"/>
                  <a:pt x="15131" y="15692"/>
                  <a:pt x="15227" y="15784"/>
                </a:cubicBezTo>
                <a:lnTo>
                  <a:pt x="19630" y="20162"/>
                </a:lnTo>
                <a:lnTo>
                  <a:pt x="20335" y="19470"/>
                </a:lnTo>
                <a:lnTo>
                  <a:pt x="15919" y="15091"/>
                </a:lnTo>
                <a:cubicBezTo>
                  <a:pt x="15630" y="14802"/>
                  <a:pt x="15849" y="14329"/>
                  <a:pt x="16232" y="14329"/>
                </a:cubicBezTo>
                <a:cubicBezTo>
                  <a:pt x="16259" y="14329"/>
                  <a:pt x="16287" y="14332"/>
                  <a:pt x="16315" y="14337"/>
                </a:cubicBezTo>
                <a:cubicBezTo>
                  <a:pt x="18727" y="14770"/>
                  <a:pt x="22512" y="15759"/>
                  <a:pt x="24429" y="17862"/>
                </a:cubicBezTo>
                <a:cubicBezTo>
                  <a:pt x="24738" y="16959"/>
                  <a:pt x="25258" y="16155"/>
                  <a:pt x="25913" y="15499"/>
                </a:cubicBezTo>
                <a:cubicBezTo>
                  <a:pt x="26581" y="14844"/>
                  <a:pt x="27385" y="14337"/>
                  <a:pt x="28301" y="14027"/>
                </a:cubicBezTo>
                <a:cubicBezTo>
                  <a:pt x="27385" y="13718"/>
                  <a:pt x="26581" y="13211"/>
                  <a:pt x="25913" y="12555"/>
                </a:cubicBezTo>
                <a:cubicBezTo>
                  <a:pt x="25258" y="11900"/>
                  <a:pt x="24738" y="11096"/>
                  <a:pt x="24429" y="10193"/>
                </a:cubicBezTo>
                <a:cubicBezTo>
                  <a:pt x="22512" y="12296"/>
                  <a:pt x="18727" y="13285"/>
                  <a:pt x="16315" y="13718"/>
                </a:cubicBezTo>
                <a:cubicBezTo>
                  <a:pt x="16283" y="13725"/>
                  <a:pt x="16252" y="13728"/>
                  <a:pt x="16222" y="13728"/>
                </a:cubicBezTo>
                <a:cubicBezTo>
                  <a:pt x="15845" y="13728"/>
                  <a:pt x="15633" y="13250"/>
                  <a:pt x="15919" y="12964"/>
                </a:cubicBezTo>
                <a:lnTo>
                  <a:pt x="20335" y="8585"/>
                </a:lnTo>
                <a:lnTo>
                  <a:pt x="19630" y="7892"/>
                </a:lnTo>
                <a:lnTo>
                  <a:pt x="15227" y="12271"/>
                </a:lnTo>
                <a:cubicBezTo>
                  <a:pt x="15131" y="12363"/>
                  <a:pt x="15016" y="12404"/>
                  <a:pt x="14905" y="12404"/>
                </a:cubicBezTo>
                <a:cubicBezTo>
                  <a:pt x="14643" y="12404"/>
                  <a:pt x="14399" y="12179"/>
                  <a:pt x="14460" y="11875"/>
                </a:cubicBezTo>
                <a:cubicBezTo>
                  <a:pt x="14893" y="9488"/>
                  <a:pt x="15894" y="5728"/>
                  <a:pt x="18010" y="3823"/>
                </a:cubicBezTo>
                <a:cubicBezTo>
                  <a:pt x="17107" y="3526"/>
                  <a:pt x="16290" y="3007"/>
                  <a:pt x="15635" y="2351"/>
                </a:cubicBezTo>
                <a:cubicBezTo>
                  <a:pt x="14979" y="1695"/>
                  <a:pt x="14460" y="891"/>
                  <a:pt x="14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0" name="Google Shape;870;p43"/>
          <p:cNvCxnSpPr/>
          <p:nvPr/>
        </p:nvCxnSpPr>
        <p:spPr>
          <a:xfrm>
            <a:off x="394975" y="701575"/>
            <a:ext cx="0" cy="1179600"/>
          </a:xfrm>
          <a:prstGeom prst="straightConnector1">
            <a:avLst/>
          </a:prstGeom>
          <a:noFill/>
          <a:ln w="9525" cap="flat" cmpd="sng">
            <a:solidFill>
              <a:schemeClr val="lt2"/>
            </a:solidFill>
            <a:prstDash val="solid"/>
            <a:round/>
            <a:headEnd type="none" w="med" len="med"/>
            <a:tailEnd type="triangle" w="med" len="med"/>
          </a:ln>
        </p:spPr>
      </p:cxnSp>
      <p:sp>
        <p:nvSpPr>
          <p:cNvPr id="871" name="Google Shape;871;p43"/>
          <p:cNvSpPr/>
          <p:nvPr/>
        </p:nvSpPr>
        <p:spPr>
          <a:xfrm>
            <a:off x="-516274" y="3640625"/>
            <a:ext cx="1822500" cy="1821900"/>
          </a:xfrm>
          <a:prstGeom prst="ellipse">
            <a:avLst/>
          </a:prstGeom>
          <a:gradFill>
            <a:gsLst>
              <a:gs pos="0">
                <a:srgbClr val="D4E5F5"/>
              </a:gs>
              <a:gs pos="100000">
                <a:srgbClr val="273193">
                  <a:alpha val="61176"/>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2" name="Google Shape;872;p43"/>
          <p:cNvGrpSpPr/>
          <p:nvPr/>
        </p:nvGrpSpPr>
        <p:grpSpPr>
          <a:xfrm rot="-5400000" flipH="1">
            <a:off x="7796111" y="3732054"/>
            <a:ext cx="1129650" cy="1121600"/>
            <a:chOff x="2834675" y="1734525"/>
            <a:chExt cx="1129650" cy="1121600"/>
          </a:xfrm>
        </p:grpSpPr>
        <p:sp>
          <p:nvSpPr>
            <p:cNvPr id="873" name="Google Shape;873;p43"/>
            <p:cNvSpPr/>
            <p:nvPr/>
          </p:nvSpPr>
          <p:spPr>
            <a:xfrm>
              <a:off x="2834675" y="1737000"/>
              <a:ext cx="1128100" cy="1119125"/>
            </a:xfrm>
            <a:custGeom>
              <a:avLst/>
              <a:gdLst/>
              <a:ahLst/>
              <a:cxnLst/>
              <a:rect l="l" t="t" r="r" b="b"/>
              <a:pathLst>
                <a:path w="45124" h="44765" extrusionOk="0">
                  <a:moveTo>
                    <a:pt x="44987" y="1"/>
                  </a:moveTo>
                  <a:lnTo>
                    <a:pt x="1" y="44628"/>
                  </a:lnTo>
                  <a:lnTo>
                    <a:pt x="149" y="44764"/>
                  </a:lnTo>
                  <a:lnTo>
                    <a:pt x="45123" y="149"/>
                  </a:lnTo>
                  <a:lnTo>
                    <a:pt x="449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a:off x="2988675" y="2500800"/>
              <a:ext cx="206275" cy="204425"/>
            </a:xfrm>
            <a:custGeom>
              <a:avLst/>
              <a:gdLst/>
              <a:ahLst/>
              <a:cxnLst/>
              <a:rect l="l" t="t" r="r" b="b"/>
              <a:pathLst>
                <a:path w="8251" h="8177" extrusionOk="0">
                  <a:moveTo>
                    <a:pt x="149" y="0"/>
                  </a:moveTo>
                  <a:lnTo>
                    <a:pt x="1" y="149"/>
                  </a:lnTo>
                  <a:lnTo>
                    <a:pt x="8103" y="8176"/>
                  </a:lnTo>
                  <a:lnTo>
                    <a:pt x="8251" y="8028"/>
                  </a:lnTo>
                  <a:lnTo>
                    <a:pt x="1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a:off x="3869975" y="1734525"/>
              <a:ext cx="94350" cy="93725"/>
            </a:xfrm>
            <a:custGeom>
              <a:avLst/>
              <a:gdLst/>
              <a:ahLst/>
              <a:cxnLst/>
              <a:rect l="l" t="t" r="r" b="b"/>
              <a:pathLst>
                <a:path w="3774" h="3749" extrusionOk="0">
                  <a:moveTo>
                    <a:pt x="1" y="1"/>
                  </a:moveTo>
                  <a:lnTo>
                    <a:pt x="1" y="3749"/>
                  </a:lnTo>
                  <a:lnTo>
                    <a:pt x="3773" y="3749"/>
                  </a:lnTo>
                  <a:lnTo>
                    <a:pt x="37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3"/>
            <p:cNvSpPr/>
            <p:nvPr/>
          </p:nvSpPr>
          <p:spPr>
            <a:xfrm>
              <a:off x="3740725" y="1907400"/>
              <a:ext cx="49500" cy="49175"/>
            </a:xfrm>
            <a:custGeom>
              <a:avLst/>
              <a:gdLst/>
              <a:ahLst/>
              <a:cxnLst/>
              <a:rect l="l" t="t" r="r" b="b"/>
              <a:pathLst>
                <a:path w="1980" h="1967" extrusionOk="0">
                  <a:moveTo>
                    <a:pt x="0" y="0"/>
                  </a:moveTo>
                  <a:lnTo>
                    <a:pt x="0" y="1967"/>
                  </a:lnTo>
                  <a:lnTo>
                    <a:pt x="1979" y="1967"/>
                  </a:lnTo>
                  <a:lnTo>
                    <a:pt x="1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3"/>
            <p:cNvSpPr/>
            <p:nvPr/>
          </p:nvSpPr>
          <p:spPr>
            <a:xfrm>
              <a:off x="3010025" y="2524600"/>
              <a:ext cx="158950" cy="157725"/>
            </a:xfrm>
            <a:custGeom>
              <a:avLst/>
              <a:gdLst/>
              <a:ahLst/>
              <a:cxnLst/>
              <a:rect l="l" t="t" r="r" b="b"/>
              <a:pathLst>
                <a:path w="6358" h="6309" extrusionOk="0">
                  <a:moveTo>
                    <a:pt x="3179" y="1"/>
                  </a:moveTo>
                  <a:cubicBezTo>
                    <a:pt x="2672" y="1485"/>
                    <a:pt x="1497" y="2660"/>
                    <a:pt x="0" y="3155"/>
                  </a:cubicBezTo>
                  <a:cubicBezTo>
                    <a:pt x="1497" y="3650"/>
                    <a:pt x="2672" y="4825"/>
                    <a:pt x="3179" y="6309"/>
                  </a:cubicBezTo>
                  <a:cubicBezTo>
                    <a:pt x="3674" y="4825"/>
                    <a:pt x="4861" y="3650"/>
                    <a:pt x="6358" y="3155"/>
                  </a:cubicBezTo>
                  <a:cubicBezTo>
                    <a:pt x="4861" y="2660"/>
                    <a:pt x="3674" y="1485"/>
                    <a:pt x="3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43"/>
          <p:cNvGrpSpPr/>
          <p:nvPr/>
        </p:nvGrpSpPr>
        <p:grpSpPr>
          <a:xfrm>
            <a:off x="7720882" y="261544"/>
            <a:ext cx="1078228" cy="1069405"/>
            <a:chOff x="1311450" y="1067225"/>
            <a:chExt cx="944075" cy="936350"/>
          </a:xfrm>
        </p:grpSpPr>
        <p:sp>
          <p:nvSpPr>
            <p:cNvPr id="879" name="Google Shape;879;p43"/>
            <p:cNvSpPr/>
            <p:nvPr/>
          </p:nvSpPr>
          <p:spPr>
            <a:xfrm>
              <a:off x="1311450" y="1067225"/>
              <a:ext cx="944075" cy="936350"/>
            </a:xfrm>
            <a:custGeom>
              <a:avLst/>
              <a:gdLst/>
              <a:ahLst/>
              <a:cxnLst/>
              <a:rect l="l" t="t" r="r" b="b"/>
              <a:pathLst>
                <a:path w="37763" h="37454" extrusionOk="0">
                  <a:moveTo>
                    <a:pt x="18875" y="285"/>
                  </a:moveTo>
                  <a:lnTo>
                    <a:pt x="21423" y="2821"/>
                  </a:lnTo>
                  <a:lnTo>
                    <a:pt x="24627" y="1188"/>
                  </a:lnTo>
                  <a:lnTo>
                    <a:pt x="26247" y="4379"/>
                  </a:lnTo>
                  <a:lnTo>
                    <a:pt x="29809" y="3810"/>
                  </a:lnTo>
                  <a:lnTo>
                    <a:pt x="30366" y="7335"/>
                  </a:lnTo>
                  <a:lnTo>
                    <a:pt x="33916" y="7892"/>
                  </a:lnTo>
                  <a:lnTo>
                    <a:pt x="33347" y="11417"/>
                  </a:lnTo>
                  <a:lnTo>
                    <a:pt x="36563" y="13025"/>
                  </a:lnTo>
                  <a:lnTo>
                    <a:pt x="34918" y="16204"/>
                  </a:lnTo>
                  <a:lnTo>
                    <a:pt x="37466" y="18727"/>
                  </a:lnTo>
                  <a:lnTo>
                    <a:pt x="34918" y="21238"/>
                  </a:lnTo>
                  <a:lnTo>
                    <a:pt x="36563" y="24417"/>
                  </a:lnTo>
                  <a:lnTo>
                    <a:pt x="33347" y="26037"/>
                  </a:lnTo>
                  <a:lnTo>
                    <a:pt x="33916" y="29562"/>
                  </a:lnTo>
                  <a:lnTo>
                    <a:pt x="30366" y="30107"/>
                  </a:lnTo>
                  <a:lnTo>
                    <a:pt x="29809" y="33644"/>
                  </a:lnTo>
                  <a:lnTo>
                    <a:pt x="26247" y="33075"/>
                  </a:lnTo>
                  <a:lnTo>
                    <a:pt x="24627" y="36254"/>
                  </a:lnTo>
                  <a:lnTo>
                    <a:pt x="21423" y="34634"/>
                  </a:lnTo>
                  <a:lnTo>
                    <a:pt x="18875" y="37157"/>
                  </a:lnTo>
                  <a:lnTo>
                    <a:pt x="16340" y="34634"/>
                  </a:lnTo>
                  <a:lnTo>
                    <a:pt x="13136" y="36254"/>
                  </a:lnTo>
                  <a:lnTo>
                    <a:pt x="11503" y="33075"/>
                  </a:lnTo>
                  <a:lnTo>
                    <a:pt x="7953" y="33644"/>
                  </a:lnTo>
                  <a:lnTo>
                    <a:pt x="7397" y="30107"/>
                  </a:lnTo>
                  <a:lnTo>
                    <a:pt x="3847" y="29562"/>
                  </a:lnTo>
                  <a:lnTo>
                    <a:pt x="4416" y="26037"/>
                  </a:lnTo>
                  <a:lnTo>
                    <a:pt x="1200" y="24417"/>
                  </a:lnTo>
                  <a:lnTo>
                    <a:pt x="2845" y="21238"/>
                  </a:lnTo>
                  <a:lnTo>
                    <a:pt x="297" y="18727"/>
                  </a:lnTo>
                  <a:lnTo>
                    <a:pt x="2845" y="16204"/>
                  </a:lnTo>
                  <a:lnTo>
                    <a:pt x="1200" y="13025"/>
                  </a:lnTo>
                  <a:lnTo>
                    <a:pt x="4416" y="11417"/>
                  </a:lnTo>
                  <a:lnTo>
                    <a:pt x="3847" y="7892"/>
                  </a:lnTo>
                  <a:lnTo>
                    <a:pt x="7397" y="7335"/>
                  </a:lnTo>
                  <a:lnTo>
                    <a:pt x="7953" y="3810"/>
                  </a:lnTo>
                  <a:lnTo>
                    <a:pt x="11503" y="4379"/>
                  </a:lnTo>
                  <a:lnTo>
                    <a:pt x="13136" y="1188"/>
                  </a:lnTo>
                  <a:lnTo>
                    <a:pt x="16340" y="2821"/>
                  </a:lnTo>
                  <a:lnTo>
                    <a:pt x="18875" y="285"/>
                  </a:lnTo>
                  <a:close/>
                  <a:moveTo>
                    <a:pt x="18875" y="0"/>
                  </a:moveTo>
                  <a:lnTo>
                    <a:pt x="16302" y="2573"/>
                  </a:lnTo>
                  <a:lnTo>
                    <a:pt x="13049" y="916"/>
                  </a:lnTo>
                  <a:lnTo>
                    <a:pt x="11392" y="4144"/>
                  </a:lnTo>
                  <a:lnTo>
                    <a:pt x="7780" y="3575"/>
                  </a:lnTo>
                  <a:lnTo>
                    <a:pt x="7224" y="7162"/>
                  </a:lnTo>
                  <a:lnTo>
                    <a:pt x="3612" y="7719"/>
                  </a:lnTo>
                  <a:lnTo>
                    <a:pt x="4181" y="11293"/>
                  </a:lnTo>
                  <a:lnTo>
                    <a:pt x="928" y="12938"/>
                  </a:lnTo>
                  <a:lnTo>
                    <a:pt x="2598" y="16167"/>
                  </a:lnTo>
                  <a:lnTo>
                    <a:pt x="0" y="18727"/>
                  </a:lnTo>
                  <a:lnTo>
                    <a:pt x="2598" y="21288"/>
                  </a:lnTo>
                  <a:lnTo>
                    <a:pt x="928" y="24516"/>
                  </a:lnTo>
                  <a:lnTo>
                    <a:pt x="4181" y="26149"/>
                  </a:lnTo>
                  <a:lnTo>
                    <a:pt x="3612" y="29736"/>
                  </a:lnTo>
                  <a:lnTo>
                    <a:pt x="7224" y="30292"/>
                  </a:lnTo>
                  <a:lnTo>
                    <a:pt x="7780" y="33867"/>
                  </a:lnTo>
                  <a:lnTo>
                    <a:pt x="11392" y="33298"/>
                  </a:lnTo>
                  <a:lnTo>
                    <a:pt x="13049" y="36539"/>
                  </a:lnTo>
                  <a:lnTo>
                    <a:pt x="16302" y="34881"/>
                  </a:lnTo>
                  <a:lnTo>
                    <a:pt x="18875" y="37454"/>
                  </a:lnTo>
                  <a:lnTo>
                    <a:pt x="21460" y="34881"/>
                  </a:lnTo>
                  <a:lnTo>
                    <a:pt x="24713" y="36539"/>
                  </a:lnTo>
                  <a:lnTo>
                    <a:pt x="26371" y="33298"/>
                  </a:lnTo>
                  <a:lnTo>
                    <a:pt x="29983" y="33867"/>
                  </a:lnTo>
                  <a:lnTo>
                    <a:pt x="30539" y="30292"/>
                  </a:lnTo>
                  <a:lnTo>
                    <a:pt x="34151" y="29736"/>
                  </a:lnTo>
                  <a:lnTo>
                    <a:pt x="33570" y="26149"/>
                  </a:lnTo>
                  <a:lnTo>
                    <a:pt x="36835" y="24516"/>
                  </a:lnTo>
                  <a:lnTo>
                    <a:pt x="35165" y="21288"/>
                  </a:lnTo>
                  <a:lnTo>
                    <a:pt x="37763" y="18727"/>
                  </a:lnTo>
                  <a:lnTo>
                    <a:pt x="35165" y="16167"/>
                  </a:lnTo>
                  <a:lnTo>
                    <a:pt x="36835" y="12938"/>
                  </a:lnTo>
                  <a:lnTo>
                    <a:pt x="33570" y="11293"/>
                  </a:lnTo>
                  <a:lnTo>
                    <a:pt x="34151" y="7719"/>
                  </a:lnTo>
                  <a:lnTo>
                    <a:pt x="30539" y="7162"/>
                  </a:lnTo>
                  <a:lnTo>
                    <a:pt x="29983" y="3575"/>
                  </a:lnTo>
                  <a:lnTo>
                    <a:pt x="26371" y="4144"/>
                  </a:lnTo>
                  <a:lnTo>
                    <a:pt x="24713" y="916"/>
                  </a:lnTo>
                  <a:lnTo>
                    <a:pt x="21460" y="2573"/>
                  </a:lnTo>
                  <a:lnTo>
                    <a:pt x="188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3"/>
            <p:cNvSpPr/>
            <p:nvPr/>
          </p:nvSpPr>
          <p:spPr>
            <a:xfrm>
              <a:off x="1578300" y="1342425"/>
              <a:ext cx="387175" cy="384100"/>
            </a:xfrm>
            <a:custGeom>
              <a:avLst/>
              <a:gdLst/>
              <a:ahLst/>
              <a:cxnLst/>
              <a:rect l="l" t="t" r="r" b="b"/>
              <a:pathLst>
                <a:path w="15487" h="15364" extrusionOk="0">
                  <a:moveTo>
                    <a:pt x="15487" y="1"/>
                  </a:moveTo>
                  <a:cubicBezTo>
                    <a:pt x="15486" y="1"/>
                    <a:pt x="9997" y="4667"/>
                    <a:pt x="5167" y="4667"/>
                  </a:cubicBezTo>
                  <a:cubicBezTo>
                    <a:pt x="5011" y="4667"/>
                    <a:pt x="4855" y="4662"/>
                    <a:pt x="4701" y="4652"/>
                  </a:cubicBezTo>
                  <a:lnTo>
                    <a:pt x="4701" y="4652"/>
                  </a:lnTo>
                  <a:cubicBezTo>
                    <a:pt x="5022" y="9562"/>
                    <a:pt x="1" y="15363"/>
                    <a:pt x="1" y="15363"/>
                  </a:cubicBezTo>
                  <a:cubicBezTo>
                    <a:pt x="1" y="15363"/>
                    <a:pt x="5504" y="10686"/>
                    <a:pt x="10349" y="10686"/>
                  </a:cubicBezTo>
                  <a:cubicBezTo>
                    <a:pt x="10499" y="10686"/>
                    <a:pt x="10649" y="10691"/>
                    <a:pt x="10799" y="10700"/>
                  </a:cubicBezTo>
                  <a:cubicBezTo>
                    <a:pt x="10477" y="5802"/>
                    <a:pt x="15486" y="1"/>
                    <a:pt x="15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881"/>
        <p:cNvGrpSpPr/>
        <p:nvPr/>
      </p:nvGrpSpPr>
      <p:grpSpPr>
        <a:xfrm>
          <a:off x="0" y="0"/>
          <a:ext cx="0" cy="0"/>
          <a:chOff x="0" y="0"/>
          <a:chExt cx="0" cy="0"/>
        </a:xfrm>
      </p:grpSpPr>
      <p:sp>
        <p:nvSpPr>
          <p:cNvPr id="882" name="Google Shape;882;p44"/>
          <p:cNvSpPr/>
          <p:nvPr/>
        </p:nvSpPr>
        <p:spPr>
          <a:xfrm flipH="1">
            <a:off x="8549750" y="121600"/>
            <a:ext cx="502697" cy="498540"/>
          </a:xfrm>
          <a:custGeom>
            <a:avLst/>
            <a:gdLst/>
            <a:ahLst/>
            <a:cxnLst/>
            <a:rect l="l" t="t" r="r" b="b"/>
            <a:pathLst>
              <a:path w="28301" h="28067" extrusionOk="0">
                <a:moveTo>
                  <a:pt x="14150" y="1"/>
                </a:moveTo>
                <a:cubicBezTo>
                  <a:pt x="13841" y="891"/>
                  <a:pt x="13322" y="1695"/>
                  <a:pt x="12666" y="2351"/>
                </a:cubicBezTo>
                <a:cubicBezTo>
                  <a:pt x="11998" y="3007"/>
                  <a:pt x="11194" y="3526"/>
                  <a:pt x="10279" y="3823"/>
                </a:cubicBezTo>
                <a:cubicBezTo>
                  <a:pt x="12406" y="5728"/>
                  <a:pt x="13408" y="9488"/>
                  <a:pt x="13841" y="11875"/>
                </a:cubicBezTo>
                <a:cubicBezTo>
                  <a:pt x="13893" y="12179"/>
                  <a:pt x="13647" y="12404"/>
                  <a:pt x="13388" y="12404"/>
                </a:cubicBezTo>
                <a:cubicBezTo>
                  <a:pt x="13278" y="12404"/>
                  <a:pt x="13166" y="12363"/>
                  <a:pt x="13074" y="12271"/>
                </a:cubicBezTo>
                <a:lnTo>
                  <a:pt x="8659" y="7892"/>
                </a:lnTo>
                <a:lnTo>
                  <a:pt x="7966" y="8585"/>
                </a:lnTo>
                <a:lnTo>
                  <a:pt x="12382" y="12964"/>
                </a:lnTo>
                <a:cubicBezTo>
                  <a:pt x="12668" y="13250"/>
                  <a:pt x="12456" y="13728"/>
                  <a:pt x="12069" y="13728"/>
                </a:cubicBezTo>
                <a:cubicBezTo>
                  <a:pt x="12038" y="13728"/>
                  <a:pt x="12006" y="13725"/>
                  <a:pt x="11973" y="13718"/>
                </a:cubicBezTo>
                <a:cubicBezTo>
                  <a:pt x="9574" y="13285"/>
                  <a:pt x="5789" y="12296"/>
                  <a:pt x="3859" y="10193"/>
                </a:cubicBezTo>
                <a:cubicBezTo>
                  <a:pt x="3550" y="11096"/>
                  <a:pt x="3043" y="11900"/>
                  <a:pt x="2375" y="12555"/>
                </a:cubicBezTo>
                <a:cubicBezTo>
                  <a:pt x="1719" y="13211"/>
                  <a:pt x="903" y="13718"/>
                  <a:pt x="0" y="14027"/>
                </a:cubicBezTo>
                <a:cubicBezTo>
                  <a:pt x="903" y="14337"/>
                  <a:pt x="1719" y="14844"/>
                  <a:pt x="2375" y="15499"/>
                </a:cubicBezTo>
                <a:cubicBezTo>
                  <a:pt x="3043" y="16155"/>
                  <a:pt x="3550" y="16959"/>
                  <a:pt x="3859" y="17862"/>
                </a:cubicBezTo>
                <a:cubicBezTo>
                  <a:pt x="5789" y="15759"/>
                  <a:pt x="9574" y="14770"/>
                  <a:pt x="11973" y="14337"/>
                </a:cubicBezTo>
                <a:cubicBezTo>
                  <a:pt x="12003" y="14332"/>
                  <a:pt x="12031" y="14329"/>
                  <a:pt x="12058" y="14329"/>
                </a:cubicBezTo>
                <a:cubicBezTo>
                  <a:pt x="12452" y="14329"/>
                  <a:pt x="12671" y="14802"/>
                  <a:pt x="12382" y="15091"/>
                </a:cubicBezTo>
                <a:lnTo>
                  <a:pt x="7966" y="19470"/>
                </a:lnTo>
                <a:lnTo>
                  <a:pt x="8659" y="20162"/>
                </a:lnTo>
                <a:lnTo>
                  <a:pt x="13074" y="15784"/>
                </a:lnTo>
                <a:cubicBezTo>
                  <a:pt x="13166" y="15692"/>
                  <a:pt x="13278" y="15651"/>
                  <a:pt x="13388" y="15651"/>
                </a:cubicBezTo>
                <a:cubicBezTo>
                  <a:pt x="13647" y="15651"/>
                  <a:pt x="13893" y="15876"/>
                  <a:pt x="13841" y="16180"/>
                </a:cubicBezTo>
                <a:cubicBezTo>
                  <a:pt x="13408" y="18567"/>
                  <a:pt x="12406" y="22327"/>
                  <a:pt x="10279" y="24232"/>
                </a:cubicBezTo>
                <a:cubicBezTo>
                  <a:pt x="11194" y="24541"/>
                  <a:pt x="11998" y="25048"/>
                  <a:pt x="12666" y="25704"/>
                </a:cubicBezTo>
                <a:cubicBezTo>
                  <a:pt x="13322" y="26359"/>
                  <a:pt x="13841" y="27163"/>
                  <a:pt x="14150" y="28066"/>
                </a:cubicBezTo>
                <a:cubicBezTo>
                  <a:pt x="14460" y="27163"/>
                  <a:pt x="14979" y="26359"/>
                  <a:pt x="15635" y="25704"/>
                </a:cubicBezTo>
                <a:cubicBezTo>
                  <a:pt x="16290" y="25048"/>
                  <a:pt x="17107" y="24541"/>
                  <a:pt x="18010" y="24232"/>
                </a:cubicBezTo>
                <a:cubicBezTo>
                  <a:pt x="15894" y="22327"/>
                  <a:pt x="14893" y="18567"/>
                  <a:pt x="14460" y="16180"/>
                </a:cubicBezTo>
                <a:cubicBezTo>
                  <a:pt x="14399" y="15876"/>
                  <a:pt x="14643" y="15651"/>
                  <a:pt x="14905" y="15651"/>
                </a:cubicBezTo>
                <a:cubicBezTo>
                  <a:pt x="15016" y="15651"/>
                  <a:pt x="15131" y="15692"/>
                  <a:pt x="15227" y="15784"/>
                </a:cubicBezTo>
                <a:lnTo>
                  <a:pt x="19630" y="20162"/>
                </a:lnTo>
                <a:lnTo>
                  <a:pt x="20335" y="19470"/>
                </a:lnTo>
                <a:lnTo>
                  <a:pt x="15919" y="15091"/>
                </a:lnTo>
                <a:cubicBezTo>
                  <a:pt x="15630" y="14802"/>
                  <a:pt x="15849" y="14329"/>
                  <a:pt x="16232" y="14329"/>
                </a:cubicBezTo>
                <a:cubicBezTo>
                  <a:pt x="16259" y="14329"/>
                  <a:pt x="16287" y="14332"/>
                  <a:pt x="16315" y="14337"/>
                </a:cubicBezTo>
                <a:cubicBezTo>
                  <a:pt x="18727" y="14770"/>
                  <a:pt x="22512" y="15759"/>
                  <a:pt x="24429" y="17862"/>
                </a:cubicBezTo>
                <a:cubicBezTo>
                  <a:pt x="24738" y="16959"/>
                  <a:pt x="25258" y="16155"/>
                  <a:pt x="25913" y="15499"/>
                </a:cubicBezTo>
                <a:cubicBezTo>
                  <a:pt x="26581" y="14844"/>
                  <a:pt x="27385" y="14337"/>
                  <a:pt x="28301" y="14027"/>
                </a:cubicBezTo>
                <a:cubicBezTo>
                  <a:pt x="27385" y="13718"/>
                  <a:pt x="26581" y="13211"/>
                  <a:pt x="25913" y="12555"/>
                </a:cubicBezTo>
                <a:cubicBezTo>
                  <a:pt x="25258" y="11900"/>
                  <a:pt x="24738" y="11096"/>
                  <a:pt x="24429" y="10193"/>
                </a:cubicBezTo>
                <a:cubicBezTo>
                  <a:pt x="22512" y="12296"/>
                  <a:pt x="18727" y="13285"/>
                  <a:pt x="16315" y="13718"/>
                </a:cubicBezTo>
                <a:cubicBezTo>
                  <a:pt x="16283" y="13725"/>
                  <a:pt x="16252" y="13728"/>
                  <a:pt x="16222" y="13728"/>
                </a:cubicBezTo>
                <a:cubicBezTo>
                  <a:pt x="15845" y="13728"/>
                  <a:pt x="15633" y="13250"/>
                  <a:pt x="15919" y="12964"/>
                </a:cubicBezTo>
                <a:lnTo>
                  <a:pt x="20335" y="8585"/>
                </a:lnTo>
                <a:lnTo>
                  <a:pt x="19630" y="7892"/>
                </a:lnTo>
                <a:lnTo>
                  <a:pt x="15227" y="12271"/>
                </a:lnTo>
                <a:cubicBezTo>
                  <a:pt x="15131" y="12363"/>
                  <a:pt x="15016" y="12404"/>
                  <a:pt x="14905" y="12404"/>
                </a:cubicBezTo>
                <a:cubicBezTo>
                  <a:pt x="14643" y="12404"/>
                  <a:pt x="14399" y="12179"/>
                  <a:pt x="14460" y="11875"/>
                </a:cubicBezTo>
                <a:cubicBezTo>
                  <a:pt x="14893" y="9488"/>
                  <a:pt x="15894" y="5728"/>
                  <a:pt x="18010" y="3823"/>
                </a:cubicBezTo>
                <a:cubicBezTo>
                  <a:pt x="17107" y="3526"/>
                  <a:pt x="16290" y="3007"/>
                  <a:pt x="15635" y="2351"/>
                </a:cubicBezTo>
                <a:cubicBezTo>
                  <a:pt x="14979" y="1695"/>
                  <a:pt x="14460" y="891"/>
                  <a:pt x="14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3" name="Google Shape;883;p44"/>
          <p:cNvGrpSpPr/>
          <p:nvPr/>
        </p:nvGrpSpPr>
        <p:grpSpPr>
          <a:xfrm rot="2700000" flipH="1">
            <a:off x="8236278" y="926013"/>
            <a:ext cx="1129639" cy="1121589"/>
            <a:chOff x="2834675" y="1734525"/>
            <a:chExt cx="1129650" cy="1121600"/>
          </a:xfrm>
        </p:grpSpPr>
        <p:sp>
          <p:nvSpPr>
            <p:cNvPr id="884" name="Google Shape;884;p44"/>
            <p:cNvSpPr/>
            <p:nvPr/>
          </p:nvSpPr>
          <p:spPr>
            <a:xfrm>
              <a:off x="2834675" y="1737000"/>
              <a:ext cx="1128100" cy="1119125"/>
            </a:xfrm>
            <a:custGeom>
              <a:avLst/>
              <a:gdLst/>
              <a:ahLst/>
              <a:cxnLst/>
              <a:rect l="l" t="t" r="r" b="b"/>
              <a:pathLst>
                <a:path w="45124" h="44765" extrusionOk="0">
                  <a:moveTo>
                    <a:pt x="44987" y="1"/>
                  </a:moveTo>
                  <a:lnTo>
                    <a:pt x="1" y="44628"/>
                  </a:lnTo>
                  <a:lnTo>
                    <a:pt x="149" y="44764"/>
                  </a:lnTo>
                  <a:lnTo>
                    <a:pt x="45123" y="149"/>
                  </a:lnTo>
                  <a:lnTo>
                    <a:pt x="449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4"/>
            <p:cNvSpPr/>
            <p:nvPr/>
          </p:nvSpPr>
          <p:spPr>
            <a:xfrm>
              <a:off x="2988675" y="2500800"/>
              <a:ext cx="206275" cy="204425"/>
            </a:xfrm>
            <a:custGeom>
              <a:avLst/>
              <a:gdLst/>
              <a:ahLst/>
              <a:cxnLst/>
              <a:rect l="l" t="t" r="r" b="b"/>
              <a:pathLst>
                <a:path w="8251" h="8177" extrusionOk="0">
                  <a:moveTo>
                    <a:pt x="149" y="0"/>
                  </a:moveTo>
                  <a:lnTo>
                    <a:pt x="1" y="149"/>
                  </a:lnTo>
                  <a:lnTo>
                    <a:pt x="8103" y="8176"/>
                  </a:lnTo>
                  <a:lnTo>
                    <a:pt x="8251" y="8028"/>
                  </a:lnTo>
                  <a:lnTo>
                    <a:pt x="1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4"/>
            <p:cNvSpPr/>
            <p:nvPr/>
          </p:nvSpPr>
          <p:spPr>
            <a:xfrm>
              <a:off x="3869975" y="1734525"/>
              <a:ext cx="94350" cy="93725"/>
            </a:xfrm>
            <a:custGeom>
              <a:avLst/>
              <a:gdLst/>
              <a:ahLst/>
              <a:cxnLst/>
              <a:rect l="l" t="t" r="r" b="b"/>
              <a:pathLst>
                <a:path w="3774" h="3749" extrusionOk="0">
                  <a:moveTo>
                    <a:pt x="1" y="1"/>
                  </a:moveTo>
                  <a:lnTo>
                    <a:pt x="1" y="3749"/>
                  </a:lnTo>
                  <a:lnTo>
                    <a:pt x="3773" y="3749"/>
                  </a:lnTo>
                  <a:lnTo>
                    <a:pt x="37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4"/>
            <p:cNvSpPr/>
            <p:nvPr/>
          </p:nvSpPr>
          <p:spPr>
            <a:xfrm>
              <a:off x="3740725" y="1907400"/>
              <a:ext cx="49500" cy="49175"/>
            </a:xfrm>
            <a:custGeom>
              <a:avLst/>
              <a:gdLst/>
              <a:ahLst/>
              <a:cxnLst/>
              <a:rect l="l" t="t" r="r" b="b"/>
              <a:pathLst>
                <a:path w="1980" h="1967" extrusionOk="0">
                  <a:moveTo>
                    <a:pt x="0" y="0"/>
                  </a:moveTo>
                  <a:lnTo>
                    <a:pt x="0" y="1967"/>
                  </a:lnTo>
                  <a:lnTo>
                    <a:pt x="1979" y="1967"/>
                  </a:lnTo>
                  <a:lnTo>
                    <a:pt x="1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4"/>
            <p:cNvSpPr/>
            <p:nvPr/>
          </p:nvSpPr>
          <p:spPr>
            <a:xfrm>
              <a:off x="3010025" y="2524600"/>
              <a:ext cx="158950" cy="157725"/>
            </a:xfrm>
            <a:custGeom>
              <a:avLst/>
              <a:gdLst/>
              <a:ahLst/>
              <a:cxnLst/>
              <a:rect l="l" t="t" r="r" b="b"/>
              <a:pathLst>
                <a:path w="6358" h="6309" extrusionOk="0">
                  <a:moveTo>
                    <a:pt x="3179" y="1"/>
                  </a:moveTo>
                  <a:cubicBezTo>
                    <a:pt x="2672" y="1485"/>
                    <a:pt x="1497" y="2660"/>
                    <a:pt x="0" y="3155"/>
                  </a:cubicBezTo>
                  <a:cubicBezTo>
                    <a:pt x="1497" y="3650"/>
                    <a:pt x="2672" y="4825"/>
                    <a:pt x="3179" y="6309"/>
                  </a:cubicBezTo>
                  <a:cubicBezTo>
                    <a:pt x="3674" y="4825"/>
                    <a:pt x="4861" y="3650"/>
                    <a:pt x="6358" y="3155"/>
                  </a:cubicBezTo>
                  <a:cubicBezTo>
                    <a:pt x="4861" y="2660"/>
                    <a:pt x="3674" y="1485"/>
                    <a:pt x="3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 name="Google Shape;889;p44"/>
          <p:cNvSpPr/>
          <p:nvPr/>
        </p:nvSpPr>
        <p:spPr>
          <a:xfrm flipH="1">
            <a:off x="-409231" y="-581325"/>
            <a:ext cx="1905000" cy="1904400"/>
          </a:xfrm>
          <a:prstGeom prst="ellipse">
            <a:avLst/>
          </a:prstGeom>
          <a:gradFill>
            <a:gsLst>
              <a:gs pos="0">
                <a:srgbClr val="D4E5F5"/>
              </a:gs>
              <a:gs pos="100000">
                <a:srgbClr val="273193">
                  <a:alpha val="61176"/>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t>  </a:t>
            </a:r>
            <a:endParaRPr b="1"/>
          </a:p>
        </p:txBody>
      </p:sp>
      <p:grpSp>
        <p:nvGrpSpPr>
          <p:cNvPr id="890" name="Google Shape;890;p44"/>
          <p:cNvGrpSpPr/>
          <p:nvPr/>
        </p:nvGrpSpPr>
        <p:grpSpPr>
          <a:xfrm>
            <a:off x="7132887" y="3943840"/>
            <a:ext cx="1603389" cy="1550890"/>
            <a:chOff x="2163975" y="1625075"/>
            <a:chExt cx="963575" cy="932025"/>
          </a:xfrm>
        </p:grpSpPr>
        <p:sp>
          <p:nvSpPr>
            <p:cNvPr id="891" name="Google Shape;891;p44"/>
            <p:cNvSpPr/>
            <p:nvPr/>
          </p:nvSpPr>
          <p:spPr>
            <a:xfrm>
              <a:off x="2163975" y="1625075"/>
              <a:ext cx="963575" cy="932025"/>
            </a:xfrm>
            <a:custGeom>
              <a:avLst/>
              <a:gdLst/>
              <a:ahLst/>
              <a:cxnLst/>
              <a:rect l="l" t="t" r="r" b="b"/>
              <a:pathLst>
                <a:path w="38543" h="37281" extrusionOk="0">
                  <a:moveTo>
                    <a:pt x="18270" y="0"/>
                  </a:moveTo>
                  <a:lnTo>
                    <a:pt x="18863" y="18467"/>
                  </a:lnTo>
                  <a:lnTo>
                    <a:pt x="4664" y="6482"/>
                  </a:lnTo>
                  <a:lnTo>
                    <a:pt x="3377" y="8077"/>
                  </a:lnTo>
                  <a:lnTo>
                    <a:pt x="18294" y="19135"/>
                  </a:lnTo>
                  <a:lnTo>
                    <a:pt x="1" y="22673"/>
                  </a:lnTo>
                  <a:lnTo>
                    <a:pt x="458" y="24664"/>
                  </a:lnTo>
                  <a:lnTo>
                    <a:pt x="18468" y="19989"/>
                  </a:lnTo>
                  <a:lnTo>
                    <a:pt x="9859" y="36378"/>
                  </a:lnTo>
                  <a:lnTo>
                    <a:pt x="11702" y="37268"/>
                  </a:lnTo>
                  <a:lnTo>
                    <a:pt x="19259" y="20384"/>
                  </a:lnTo>
                  <a:lnTo>
                    <a:pt x="26804" y="37280"/>
                  </a:lnTo>
                  <a:lnTo>
                    <a:pt x="28660" y="36402"/>
                  </a:lnTo>
                  <a:lnTo>
                    <a:pt x="20051" y="20026"/>
                  </a:lnTo>
                  <a:lnTo>
                    <a:pt x="38085" y="24701"/>
                  </a:lnTo>
                  <a:lnTo>
                    <a:pt x="38542" y="22722"/>
                  </a:lnTo>
                  <a:lnTo>
                    <a:pt x="20273" y="19172"/>
                  </a:lnTo>
                  <a:lnTo>
                    <a:pt x="35203" y="8114"/>
                  </a:lnTo>
                  <a:lnTo>
                    <a:pt x="33929" y="6519"/>
                  </a:lnTo>
                  <a:lnTo>
                    <a:pt x="19742" y="18480"/>
                  </a:lnTo>
                  <a:lnTo>
                    <a:pt x="20323" y="0"/>
                  </a:lnTo>
                  <a:close/>
                </a:path>
              </a:pathLst>
            </a:custGeom>
            <a:gradFill>
              <a:gsLst>
                <a:gs pos="0">
                  <a:srgbClr val="D4E5F5"/>
                </a:gs>
                <a:gs pos="100000">
                  <a:srgbClr val="273193">
                    <a:alpha val="61176"/>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4"/>
            <p:cNvSpPr/>
            <p:nvPr/>
          </p:nvSpPr>
          <p:spPr>
            <a:xfrm>
              <a:off x="2643900" y="1742575"/>
              <a:ext cx="5275" cy="366150"/>
            </a:xfrm>
            <a:custGeom>
              <a:avLst/>
              <a:gdLst/>
              <a:ahLst/>
              <a:cxnLst/>
              <a:rect l="l" t="t" r="r" b="b"/>
              <a:pathLst>
                <a:path w="211" h="14646" extrusionOk="0">
                  <a:moveTo>
                    <a:pt x="0" y="0"/>
                  </a:moveTo>
                  <a:lnTo>
                    <a:pt x="0" y="14645"/>
                  </a:lnTo>
                  <a:lnTo>
                    <a:pt x="211" y="14645"/>
                  </a:lnTo>
                  <a:lnTo>
                    <a:pt x="2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4"/>
            <p:cNvSpPr/>
            <p:nvPr/>
          </p:nvSpPr>
          <p:spPr>
            <a:xfrm>
              <a:off x="2483400" y="1776275"/>
              <a:ext cx="165475" cy="331825"/>
            </a:xfrm>
            <a:custGeom>
              <a:avLst/>
              <a:gdLst/>
              <a:ahLst/>
              <a:cxnLst/>
              <a:rect l="l" t="t" r="r" b="b"/>
              <a:pathLst>
                <a:path w="6619" h="13273" extrusionOk="0">
                  <a:moveTo>
                    <a:pt x="186" y="1"/>
                  </a:moveTo>
                  <a:lnTo>
                    <a:pt x="1" y="87"/>
                  </a:lnTo>
                  <a:lnTo>
                    <a:pt x="6433" y="13273"/>
                  </a:lnTo>
                  <a:lnTo>
                    <a:pt x="6618" y="13186"/>
                  </a:lnTo>
                  <a:lnTo>
                    <a:pt x="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4"/>
            <p:cNvSpPr/>
            <p:nvPr/>
          </p:nvSpPr>
          <p:spPr>
            <a:xfrm>
              <a:off x="2285200" y="2023975"/>
              <a:ext cx="361200" cy="85675"/>
            </a:xfrm>
            <a:custGeom>
              <a:avLst/>
              <a:gdLst/>
              <a:ahLst/>
              <a:cxnLst/>
              <a:rect l="l" t="t" r="r" b="b"/>
              <a:pathLst>
                <a:path w="14448" h="3427" extrusionOk="0">
                  <a:moveTo>
                    <a:pt x="50" y="0"/>
                  </a:moveTo>
                  <a:lnTo>
                    <a:pt x="0" y="198"/>
                  </a:lnTo>
                  <a:lnTo>
                    <a:pt x="14398" y="3426"/>
                  </a:lnTo>
                  <a:lnTo>
                    <a:pt x="14447" y="3229"/>
                  </a:lnTo>
                  <a:lnTo>
                    <a:pt x="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4"/>
            <p:cNvSpPr/>
            <p:nvPr/>
          </p:nvSpPr>
          <p:spPr>
            <a:xfrm>
              <a:off x="2355700" y="2105600"/>
              <a:ext cx="291300" cy="232875"/>
            </a:xfrm>
            <a:custGeom>
              <a:avLst/>
              <a:gdLst/>
              <a:ahLst/>
              <a:cxnLst/>
              <a:rect l="l" t="t" r="r" b="b"/>
              <a:pathLst>
                <a:path w="11652" h="9315" extrusionOk="0">
                  <a:moveTo>
                    <a:pt x="11528" y="1"/>
                  </a:moveTo>
                  <a:lnTo>
                    <a:pt x="0" y="9154"/>
                  </a:lnTo>
                  <a:lnTo>
                    <a:pt x="136" y="9315"/>
                  </a:lnTo>
                  <a:lnTo>
                    <a:pt x="11652" y="161"/>
                  </a:lnTo>
                  <a:lnTo>
                    <a:pt x="115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4"/>
            <p:cNvSpPr/>
            <p:nvPr/>
          </p:nvSpPr>
          <p:spPr>
            <a:xfrm>
              <a:off x="2643275" y="2108075"/>
              <a:ext cx="5900" cy="366150"/>
            </a:xfrm>
            <a:custGeom>
              <a:avLst/>
              <a:gdLst/>
              <a:ahLst/>
              <a:cxnLst/>
              <a:rect l="l" t="t" r="r" b="b"/>
              <a:pathLst>
                <a:path w="236" h="14646" extrusionOk="0">
                  <a:moveTo>
                    <a:pt x="1" y="1"/>
                  </a:moveTo>
                  <a:lnTo>
                    <a:pt x="25" y="14646"/>
                  </a:lnTo>
                  <a:lnTo>
                    <a:pt x="236" y="14646"/>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4"/>
            <p:cNvSpPr/>
            <p:nvPr/>
          </p:nvSpPr>
          <p:spPr>
            <a:xfrm>
              <a:off x="2644525" y="2106225"/>
              <a:ext cx="292225" cy="231625"/>
            </a:xfrm>
            <a:custGeom>
              <a:avLst/>
              <a:gdLst/>
              <a:ahLst/>
              <a:cxnLst/>
              <a:rect l="l" t="t" r="r" b="b"/>
              <a:pathLst>
                <a:path w="11689" h="9265" extrusionOk="0">
                  <a:moveTo>
                    <a:pt x="136" y="0"/>
                  </a:moveTo>
                  <a:lnTo>
                    <a:pt x="0" y="161"/>
                  </a:lnTo>
                  <a:lnTo>
                    <a:pt x="11565" y="9265"/>
                  </a:lnTo>
                  <a:lnTo>
                    <a:pt x="11689" y="9104"/>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4"/>
            <p:cNvSpPr/>
            <p:nvPr/>
          </p:nvSpPr>
          <p:spPr>
            <a:xfrm>
              <a:off x="2646050" y="2023350"/>
              <a:ext cx="360900" cy="87225"/>
            </a:xfrm>
            <a:custGeom>
              <a:avLst/>
              <a:gdLst/>
              <a:ahLst/>
              <a:cxnLst/>
              <a:rect l="l" t="t" r="r" b="b"/>
              <a:pathLst>
                <a:path w="14436" h="3489" extrusionOk="0">
                  <a:moveTo>
                    <a:pt x="14386" y="0"/>
                  </a:moveTo>
                  <a:lnTo>
                    <a:pt x="1" y="3291"/>
                  </a:lnTo>
                  <a:lnTo>
                    <a:pt x="50" y="3489"/>
                  </a:lnTo>
                  <a:lnTo>
                    <a:pt x="14436" y="198"/>
                  </a:lnTo>
                  <a:lnTo>
                    <a:pt x="14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4"/>
            <p:cNvSpPr/>
            <p:nvPr/>
          </p:nvSpPr>
          <p:spPr>
            <a:xfrm>
              <a:off x="2644525" y="1776275"/>
              <a:ext cx="163900" cy="332125"/>
            </a:xfrm>
            <a:custGeom>
              <a:avLst/>
              <a:gdLst/>
              <a:ahLst/>
              <a:cxnLst/>
              <a:rect l="l" t="t" r="r" b="b"/>
              <a:pathLst>
                <a:path w="6556" h="13285" extrusionOk="0">
                  <a:moveTo>
                    <a:pt x="6382" y="1"/>
                  </a:moveTo>
                  <a:lnTo>
                    <a:pt x="0" y="13198"/>
                  </a:lnTo>
                  <a:lnTo>
                    <a:pt x="186" y="13285"/>
                  </a:lnTo>
                  <a:lnTo>
                    <a:pt x="6556" y="87"/>
                  </a:lnTo>
                  <a:lnTo>
                    <a:pt x="6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4"/>
            <p:cNvSpPr/>
            <p:nvPr/>
          </p:nvSpPr>
          <p:spPr>
            <a:xfrm>
              <a:off x="2631225" y="2515950"/>
              <a:ext cx="31250" cy="31250"/>
            </a:xfrm>
            <a:custGeom>
              <a:avLst/>
              <a:gdLst/>
              <a:ahLst/>
              <a:cxnLst/>
              <a:rect l="l" t="t" r="r" b="b"/>
              <a:pathLst>
                <a:path w="1250" h="1250" extrusionOk="0">
                  <a:moveTo>
                    <a:pt x="631" y="0"/>
                  </a:moveTo>
                  <a:cubicBezTo>
                    <a:pt x="285" y="0"/>
                    <a:pt x="0" y="285"/>
                    <a:pt x="0" y="619"/>
                  </a:cubicBezTo>
                  <a:cubicBezTo>
                    <a:pt x="0" y="965"/>
                    <a:pt x="285" y="1250"/>
                    <a:pt x="631" y="1250"/>
                  </a:cubicBezTo>
                  <a:cubicBezTo>
                    <a:pt x="965" y="1250"/>
                    <a:pt x="1249" y="965"/>
                    <a:pt x="1249" y="619"/>
                  </a:cubicBezTo>
                  <a:cubicBezTo>
                    <a:pt x="1249" y="285"/>
                    <a:pt x="965"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4"/>
            <p:cNvSpPr/>
            <p:nvPr/>
          </p:nvSpPr>
          <p:spPr>
            <a:xfrm>
              <a:off x="2963950" y="2355900"/>
              <a:ext cx="35275" cy="31100"/>
            </a:xfrm>
            <a:custGeom>
              <a:avLst/>
              <a:gdLst/>
              <a:ahLst/>
              <a:cxnLst/>
              <a:rect l="l" t="t" r="r" b="b"/>
              <a:pathLst>
                <a:path w="1411" h="1244" extrusionOk="0">
                  <a:moveTo>
                    <a:pt x="705" y="0"/>
                  </a:moveTo>
                  <a:cubicBezTo>
                    <a:pt x="522" y="0"/>
                    <a:pt x="339" y="80"/>
                    <a:pt x="211" y="230"/>
                  </a:cubicBezTo>
                  <a:cubicBezTo>
                    <a:pt x="0" y="502"/>
                    <a:pt x="37" y="898"/>
                    <a:pt x="309" y="1108"/>
                  </a:cubicBezTo>
                  <a:cubicBezTo>
                    <a:pt x="426" y="1199"/>
                    <a:pt x="566" y="1243"/>
                    <a:pt x="704" y="1243"/>
                  </a:cubicBezTo>
                  <a:cubicBezTo>
                    <a:pt x="887" y="1243"/>
                    <a:pt x="1068" y="1165"/>
                    <a:pt x="1188" y="1009"/>
                  </a:cubicBezTo>
                  <a:cubicBezTo>
                    <a:pt x="1410" y="737"/>
                    <a:pt x="1361" y="354"/>
                    <a:pt x="1089" y="131"/>
                  </a:cubicBezTo>
                  <a:cubicBezTo>
                    <a:pt x="974" y="43"/>
                    <a:pt x="839" y="0"/>
                    <a:pt x="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4"/>
            <p:cNvSpPr/>
            <p:nvPr/>
          </p:nvSpPr>
          <p:spPr>
            <a:xfrm>
              <a:off x="3046825" y="1996700"/>
              <a:ext cx="34350" cy="31075"/>
            </a:xfrm>
            <a:custGeom>
              <a:avLst/>
              <a:gdLst/>
              <a:ahLst/>
              <a:cxnLst/>
              <a:rect l="l" t="t" r="r" b="b"/>
              <a:pathLst>
                <a:path w="1374" h="1243" extrusionOk="0">
                  <a:moveTo>
                    <a:pt x="680" y="0"/>
                  </a:moveTo>
                  <a:cubicBezTo>
                    <a:pt x="635" y="0"/>
                    <a:pt x="590" y="5"/>
                    <a:pt x="544" y="15"/>
                  </a:cubicBezTo>
                  <a:cubicBezTo>
                    <a:pt x="210" y="89"/>
                    <a:pt x="0" y="423"/>
                    <a:pt x="74" y="757"/>
                  </a:cubicBezTo>
                  <a:cubicBezTo>
                    <a:pt x="139" y="1046"/>
                    <a:pt x="397" y="1242"/>
                    <a:pt x="689" y="1242"/>
                  </a:cubicBezTo>
                  <a:cubicBezTo>
                    <a:pt x="735" y="1242"/>
                    <a:pt x="782" y="1237"/>
                    <a:pt x="829" y="1227"/>
                  </a:cubicBezTo>
                  <a:cubicBezTo>
                    <a:pt x="1163" y="1153"/>
                    <a:pt x="1373" y="819"/>
                    <a:pt x="1299" y="485"/>
                  </a:cubicBezTo>
                  <a:cubicBezTo>
                    <a:pt x="1224" y="196"/>
                    <a:pt x="964" y="0"/>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4"/>
            <p:cNvSpPr/>
            <p:nvPr/>
          </p:nvSpPr>
          <p:spPr>
            <a:xfrm>
              <a:off x="2814275" y="1708600"/>
              <a:ext cx="35600" cy="31175"/>
            </a:xfrm>
            <a:custGeom>
              <a:avLst/>
              <a:gdLst/>
              <a:ahLst/>
              <a:cxnLst/>
              <a:rect l="l" t="t" r="r" b="b"/>
              <a:pathLst>
                <a:path w="1424" h="1247" extrusionOk="0">
                  <a:moveTo>
                    <a:pt x="719" y="0"/>
                  </a:moveTo>
                  <a:cubicBezTo>
                    <a:pt x="481" y="0"/>
                    <a:pt x="257" y="134"/>
                    <a:pt x="149" y="357"/>
                  </a:cubicBezTo>
                  <a:cubicBezTo>
                    <a:pt x="1" y="667"/>
                    <a:pt x="124" y="1038"/>
                    <a:pt x="446" y="1186"/>
                  </a:cubicBezTo>
                  <a:cubicBezTo>
                    <a:pt x="531" y="1227"/>
                    <a:pt x="621" y="1246"/>
                    <a:pt x="710" y="1246"/>
                  </a:cubicBezTo>
                  <a:cubicBezTo>
                    <a:pt x="943" y="1246"/>
                    <a:pt x="1167" y="1113"/>
                    <a:pt x="1275" y="889"/>
                  </a:cubicBezTo>
                  <a:cubicBezTo>
                    <a:pt x="1423" y="580"/>
                    <a:pt x="1299" y="209"/>
                    <a:pt x="990" y="61"/>
                  </a:cubicBezTo>
                  <a:cubicBezTo>
                    <a:pt x="901" y="20"/>
                    <a:pt x="809" y="0"/>
                    <a:pt x="7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4"/>
            <p:cNvSpPr/>
            <p:nvPr/>
          </p:nvSpPr>
          <p:spPr>
            <a:xfrm>
              <a:off x="2442600" y="1708900"/>
              <a:ext cx="35875" cy="31175"/>
            </a:xfrm>
            <a:custGeom>
              <a:avLst/>
              <a:gdLst/>
              <a:ahLst/>
              <a:cxnLst/>
              <a:rect l="l" t="t" r="r" b="b"/>
              <a:pathLst>
                <a:path w="1435" h="1247" extrusionOk="0">
                  <a:moveTo>
                    <a:pt x="712" y="1"/>
                  </a:moveTo>
                  <a:cubicBezTo>
                    <a:pt x="621" y="1"/>
                    <a:pt x="531" y="20"/>
                    <a:pt x="445" y="61"/>
                  </a:cubicBezTo>
                  <a:cubicBezTo>
                    <a:pt x="136" y="209"/>
                    <a:pt x="0" y="580"/>
                    <a:pt x="161" y="890"/>
                  </a:cubicBezTo>
                  <a:cubicBezTo>
                    <a:pt x="268" y="1114"/>
                    <a:pt x="493" y="1247"/>
                    <a:pt x="726" y="1247"/>
                  </a:cubicBezTo>
                  <a:cubicBezTo>
                    <a:pt x="814" y="1247"/>
                    <a:pt x="904" y="1228"/>
                    <a:pt x="990" y="1187"/>
                  </a:cubicBezTo>
                  <a:cubicBezTo>
                    <a:pt x="1299" y="1038"/>
                    <a:pt x="1435" y="667"/>
                    <a:pt x="1286" y="358"/>
                  </a:cubicBezTo>
                  <a:cubicBezTo>
                    <a:pt x="1179" y="134"/>
                    <a:pt x="948" y="1"/>
                    <a:pt x="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4"/>
            <p:cNvSpPr/>
            <p:nvPr/>
          </p:nvSpPr>
          <p:spPr>
            <a:xfrm>
              <a:off x="2211900" y="1997200"/>
              <a:ext cx="34350" cy="31000"/>
            </a:xfrm>
            <a:custGeom>
              <a:avLst/>
              <a:gdLst/>
              <a:ahLst/>
              <a:cxnLst/>
              <a:rect l="l" t="t" r="r" b="b"/>
              <a:pathLst>
                <a:path w="1374" h="1240" extrusionOk="0">
                  <a:moveTo>
                    <a:pt x="677" y="0"/>
                  </a:moveTo>
                  <a:cubicBezTo>
                    <a:pt x="399" y="0"/>
                    <a:pt x="148" y="195"/>
                    <a:pt x="75" y="478"/>
                  </a:cubicBezTo>
                  <a:cubicBezTo>
                    <a:pt x="1" y="811"/>
                    <a:pt x="211" y="1145"/>
                    <a:pt x="545" y="1220"/>
                  </a:cubicBezTo>
                  <a:cubicBezTo>
                    <a:pt x="598" y="1233"/>
                    <a:pt x="650" y="1239"/>
                    <a:pt x="702" y="1239"/>
                  </a:cubicBezTo>
                  <a:cubicBezTo>
                    <a:pt x="987" y="1239"/>
                    <a:pt x="1237" y="1045"/>
                    <a:pt x="1299" y="762"/>
                  </a:cubicBezTo>
                  <a:cubicBezTo>
                    <a:pt x="1374" y="428"/>
                    <a:pt x="1163" y="94"/>
                    <a:pt x="829" y="20"/>
                  </a:cubicBezTo>
                  <a:cubicBezTo>
                    <a:pt x="778" y="7"/>
                    <a:pt x="727"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4"/>
            <p:cNvSpPr/>
            <p:nvPr/>
          </p:nvSpPr>
          <p:spPr>
            <a:xfrm>
              <a:off x="2294475" y="2356400"/>
              <a:ext cx="35275" cy="31050"/>
            </a:xfrm>
            <a:custGeom>
              <a:avLst/>
              <a:gdLst/>
              <a:ahLst/>
              <a:cxnLst/>
              <a:rect l="l" t="t" r="r" b="b"/>
              <a:pathLst>
                <a:path w="1411" h="1242" extrusionOk="0">
                  <a:moveTo>
                    <a:pt x="704" y="1"/>
                  </a:moveTo>
                  <a:cubicBezTo>
                    <a:pt x="566" y="1"/>
                    <a:pt x="426" y="46"/>
                    <a:pt x="309" y="136"/>
                  </a:cubicBezTo>
                  <a:cubicBezTo>
                    <a:pt x="37" y="346"/>
                    <a:pt x="0" y="742"/>
                    <a:pt x="211" y="1002"/>
                  </a:cubicBezTo>
                  <a:cubicBezTo>
                    <a:pt x="338" y="1158"/>
                    <a:pt x="523" y="1241"/>
                    <a:pt x="707" y="1241"/>
                  </a:cubicBezTo>
                  <a:cubicBezTo>
                    <a:pt x="843" y="1241"/>
                    <a:pt x="978" y="1196"/>
                    <a:pt x="1089" y="1101"/>
                  </a:cubicBezTo>
                  <a:cubicBezTo>
                    <a:pt x="1361" y="891"/>
                    <a:pt x="1410" y="495"/>
                    <a:pt x="1188" y="235"/>
                  </a:cubicBezTo>
                  <a:cubicBezTo>
                    <a:pt x="1068" y="80"/>
                    <a:pt x="887" y="1"/>
                    <a:pt x="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7" name="Google Shape;907;p44"/>
          <p:cNvSpPr/>
          <p:nvPr/>
        </p:nvSpPr>
        <p:spPr>
          <a:xfrm rot="5400000">
            <a:off x="171603" y="4490259"/>
            <a:ext cx="508329" cy="505066"/>
          </a:xfrm>
          <a:custGeom>
            <a:avLst/>
            <a:gdLst/>
            <a:ahLst/>
            <a:cxnLst/>
            <a:rect l="l" t="t" r="r" b="b"/>
            <a:pathLst>
              <a:path w="5765" h="5728" extrusionOk="0">
                <a:moveTo>
                  <a:pt x="2437" y="0"/>
                </a:moveTo>
                <a:lnTo>
                  <a:pt x="2437" y="1794"/>
                </a:lnTo>
                <a:lnTo>
                  <a:pt x="1163" y="520"/>
                </a:lnTo>
                <a:lnTo>
                  <a:pt x="520" y="1151"/>
                </a:lnTo>
                <a:lnTo>
                  <a:pt x="1794" y="2412"/>
                </a:lnTo>
                <a:lnTo>
                  <a:pt x="1" y="2412"/>
                </a:lnTo>
                <a:lnTo>
                  <a:pt x="1" y="3303"/>
                </a:lnTo>
                <a:lnTo>
                  <a:pt x="1794" y="3303"/>
                </a:lnTo>
                <a:lnTo>
                  <a:pt x="520" y="4565"/>
                </a:lnTo>
                <a:lnTo>
                  <a:pt x="1163" y="5195"/>
                </a:lnTo>
                <a:lnTo>
                  <a:pt x="2437" y="3934"/>
                </a:lnTo>
                <a:lnTo>
                  <a:pt x="2437" y="5727"/>
                </a:lnTo>
                <a:lnTo>
                  <a:pt x="3328" y="5727"/>
                </a:lnTo>
                <a:lnTo>
                  <a:pt x="3328" y="3934"/>
                </a:lnTo>
                <a:lnTo>
                  <a:pt x="4602" y="5195"/>
                </a:lnTo>
                <a:lnTo>
                  <a:pt x="5233" y="4565"/>
                </a:lnTo>
                <a:lnTo>
                  <a:pt x="3959" y="3303"/>
                </a:lnTo>
                <a:lnTo>
                  <a:pt x="5765" y="3303"/>
                </a:lnTo>
                <a:lnTo>
                  <a:pt x="5765" y="2412"/>
                </a:lnTo>
                <a:lnTo>
                  <a:pt x="3959" y="2412"/>
                </a:lnTo>
                <a:lnTo>
                  <a:pt x="5233" y="1151"/>
                </a:lnTo>
                <a:lnTo>
                  <a:pt x="4602" y="520"/>
                </a:lnTo>
                <a:lnTo>
                  <a:pt x="3328" y="1794"/>
                </a:lnTo>
                <a:lnTo>
                  <a:pt x="3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8" name="Google Shape;908;p44"/>
          <p:cNvCxnSpPr/>
          <p:nvPr/>
        </p:nvCxnSpPr>
        <p:spPr>
          <a:xfrm rot="10800000">
            <a:off x="1751319" y="3779778"/>
            <a:ext cx="0" cy="190440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4"/>
          <p:cNvSpPr/>
          <p:nvPr/>
        </p:nvSpPr>
        <p:spPr>
          <a:xfrm>
            <a:off x="7450352" y="3780050"/>
            <a:ext cx="1911900" cy="1911300"/>
          </a:xfrm>
          <a:prstGeom prst="ellipse">
            <a:avLst/>
          </a:prstGeom>
          <a:gradFill>
            <a:gsLst>
              <a:gs pos="0">
                <a:srgbClr val="D4E5F5"/>
              </a:gs>
              <a:gs pos="100000">
                <a:srgbClr val="273193">
                  <a:alpha val="61176"/>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title"/>
          </p:nvPr>
        </p:nvSpPr>
        <p:spPr>
          <a:xfrm>
            <a:off x="858825" y="971150"/>
            <a:ext cx="4137000" cy="8199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3" name="Google Shape;63;p4"/>
          <p:cNvSpPr txBox="1">
            <a:spLocks noGrp="1"/>
          </p:cNvSpPr>
          <p:nvPr>
            <p:ph type="body" idx="1"/>
          </p:nvPr>
        </p:nvSpPr>
        <p:spPr>
          <a:xfrm>
            <a:off x="858825" y="1969650"/>
            <a:ext cx="4137000" cy="2207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Clr>
                <a:schemeClr val="lt2"/>
              </a:buClr>
              <a:buSzPts val="1500"/>
              <a:buFont typeface="Chivo"/>
              <a:buChar char="●"/>
              <a:defRPr sz="1400"/>
            </a:lvl1pPr>
            <a:lvl2pPr marL="914400" lvl="1" indent="-323850">
              <a:spcBef>
                <a:spcPts val="0"/>
              </a:spcBef>
              <a:spcAft>
                <a:spcPts val="0"/>
              </a:spcAft>
              <a:buClr>
                <a:srgbClr val="434343"/>
              </a:buClr>
              <a:buSzPts val="1500"/>
              <a:buFont typeface="Roboto Condensed Light"/>
              <a:buChar char="○"/>
              <a:defRPr/>
            </a:lvl2pPr>
            <a:lvl3pPr marL="1371600" lvl="2" indent="-323850">
              <a:spcBef>
                <a:spcPts val="0"/>
              </a:spcBef>
              <a:spcAft>
                <a:spcPts val="0"/>
              </a:spcAft>
              <a:buClr>
                <a:srgbClr val="434343"/>
              </a:buClr>
              <a:buSzPts val="1500"/>
              <a:buFont typeface="Roboto Condensed Light"/>
              <a:buChar char="■"/>
              <a:defRPr/>
            </a:lvl3pPr>
            <a:lvl4pPr marL="1828800" lvl="3" indent="-323850">
              <a:spcBef>
                <a:spcPts val="0"/>
              </a:spcBef>
              <a:spcAft>
                <a:spcPts val="0"/>
              </a:spcAft>
              <a:buClr>
                <a:srgbClr val="434343"/>
              </a:buClr>
              <a:buSzPts val="1500"/>
              <a:buFont typeface="Roboto Condensed Light"/>
              <a:buChar char="●"/>
              <a:defRPr/>
            </a:lvl4pPr>
            <a:lvl5pPr marL="2286000" lvl="4" indent="-323850">
              <a:spcBef>
                <a:spcPts val="0"/>
              </a:spcBef>
              <a:spcAft>
                <a:spcPts val="0"/>
              </a:spcAft>
              <a:buClr>
                <a:srgbClr val="434343"/>
              </a:buClr>
              <a:buSzPts val="1500"/>
              <a:buFont typeface="Roboto Condensed Light"/>
              <a:buChar char="○"/>
              <a:defRPr/>
            </a:lvl5pPr>
            <a:lvl6pPr marL="2743200" lvl="5" indent="-323850">
              <a:spcBef>
                <a:spcPts val="0"/>
              </a:spcBef>
              <a:spcAft>
                <a:spcPts val="0"/>
              </a:spcAft>
              <a:buClr>
                <a:srgbClr val="434343"/>
              </a:buClr>
              <a:buSzPts val="1500"/>
              <a:buFont typeface="Roboto Condensed Light"/>
              <a:buChar char="■"/>
              <a:defRPr/>
            </a:lvl6pPr>
            <a:lvl7pPr marL="3200400" lvl="6" indent="-323850">
              <a:spcBef>
                <a:spcPts val="0"/>
              </a:spcBef>
              <a:spcAft>
                <a:spcPts val="0"/>
              </a:spcAft>
              <a:buClr>
                <a:srgbClr val="434343"/>
              </a:buClr>
              <a:buSzPts val="1500"/>
              <a:buFont typeface="Roboto Condensed Light"/>
              <a:buChar char="●"/>
              <a:defRPr/>
            </a:lvl7pPr>
            <a:lvl8pPr marL="3657600" lvl="7" indent="-323850">
              <a:spcBef>
                <a:spcPts val="0"/>
              </a:spcBef>
              <a:spcAft>
                <a:spcPts val="0"/>
              </a:spcAft>
              <a:buClr>
                <a:srgbClr val="434343"/>
              </a:buClr>
              <a:buSzPts val="1500"/>
              <a:buFont typeface="Roboto Condensed Light"/>
              <a:buChar char="○"/>
              <a:defRPr/>
            </a:lvl8pPr>
            <a:lvl9pPr marL="4114800" lvl="8" indent="-323850">
              <a:spcBef>
                <a:spcPts val="0"/>
              </a:spcBef>
              <a:spcAft>
                <a:spcPts val="0"/>
              </a:spcAft>
              <a:buClr>
                <a:srgbClr val="434343"/>
              </a:buClr>
              <a:buSzPts val="1500"/>
              <a:buFont typeface="Roboto Condensed Light"/>
              <a:buChar char="■"/>
              <a:defRPr/>
            </a:lvl9pPr>
          </a:lstStyle>
          <a:p>
            <a:endParaRPr/>
          </a:p>
        </p:txBody>
      </p:sp>
      <p:sp>
        <p:nvSpPr>
          <p:cNvPr id="64" name="Google Shape;64;p4"/>
          <p:cNvSpPr>
            <a:spLocks noGrp="1"/>
          </p:cNvSpPr>
          <p:nvPr>
            <p:ph type="pic" idx="2"/>
          </p:nvPr>
        </p:nvSpPr>
        <p:spPr>
          <a:xfrm>
            <a:off x="5555575" y="539500"/>
            <a:ext cx="2875200" cy="4069200"/>
          </a:xfrm>
          <a:prstGeom prst="rect">
            <a:avLst/>
          </a:prstGeom>
          <a:noFill/>
          <a:ln w="9525" cap="flat" cmpd="sng">
            <a:solidFill>
              <a:schemeClr val="lt2"/>
            </a:solidFill>
            <a:prstDash val="solid"/>
            <a:round/>
            <a:headEnd type="none" w="sm" len="sm"/>
            <a:tailEnd type="none" w="sm" len="sm"/>
          </a:ln>
        </p:spPr>
      </p:sp>
      <p:cxnSp>
        <p:nvCxnSpPr>
          <p:cNvPr id="65" name="Google Shape;65;p4"/>
          <p:cNvCxnSpPr/>
          <p:nvPr/>
        </p:nvCxnSpPr>
        <p:spPr>
          <a:xfrm>
            <a:off x="777900" y="4823000"/>
            <a:ext cx="2883900" cy="0"/>
          </a:xfrm>
          <a:prstGeom prst="straightConnector1">
            <a:avLst/>
          </a:prstGeom>
          <a:noFill/>
          <a:ln w="9525" cap="flat" cmpd="sng">
            <a:solidFill>
              <a:schemeClr val="dk1"/>
            </a:solidFill>
            <a:prstDash val="solid"/>
            <a:round/>
            <a:headEnd type="none" w="med" len="med"/>
            <a:tailEnd type="triangle" w="med" len="med"/>
          </a:ln>
        </p:spPr>
      </p:cxnSp>
      <p:grpSp>
        <p:nvGrpSpPr>
          <p:cNvPr id="66" name="Google Shape;66;p4"/>
          <p:cNvGrpSpPr/>
          <p:nvPr/>
        </p:nvGrpSpPr>
        <p:grpSpPr>
          <a:xfrm>
            <a:off x="87125" y="4608710"/>
            <a:ext cx="432329" cy="428580"/>
            <a:chOff x="2417550" y="990850"/>
            <a:chExt cx="250800" cy="248625"/>
          </a:xfrm>
        </p:grpSpPr>
        <p:sp>
          <p:nvSpPr>
            <p:cNvPr id="67" name="Google Shape;67;p4"/>
            <p:cNvSpPr/>
            <p:nvPr/>
          </p:nvSpPr>
          <p:spPr>
            <a:xfrm>
              <a:off x="2417550" y="990850"/>
              <a:ext cx="250800" cy="248625"/>
            </a:xfrm>
            <a:custGeom>
              <a:avLst/>
              <a:gdLst/>
              <a:ahLst/>
              <a:cxnLst/>
              <a:rect l="l" t="t" r="r" b="b"/>
              <a:pathLst>
                <a:path w="10032" h="9945" extrusionOk="0">
                  <a:moveTo>
                    <a:pt x="5022" y="198"/>
                  </a:moveTo>
                  <a:cubicBezTo>
                    <a:pt x="7669" y="198"/>
                    <a:pt x="9834" y="2338"/>
                    <a:pt x="9834" y="4973"/>
                  </a:cubicBezTo>
                  <a:cubicBezTo>
                    <a:pt x="9834" y="7607"/>
                    <a:pt x="7669" y="9747"/>
                    <a:pt x="5022" y="9747"/>
                  </a:cubicBezTo>
                  <a:cubicBezTo>
                    <a:pt x="2363" y="9747"/>
                    <a:pt x="210" y="7607"/>
                    <a:pt x="210" y="4973"/>
                  </a:cubicBezTo>
                  <a:cubicBezTo>
                    <a:pt x="210" y="2338"/>
                    <a:pt x="2363" y="198"/>
                    <a:pt x="5022" y="198"/>
                  </a:cubicBezTo>
                  <a:close/>
                  <a:moveTo>
                    <a:pt x="5022" y="0"/>
                  </a:moveTo>
                  <a:cubicBezTo>
                    <a:pt x="2251" y="0"/>
                    <a:pt x="0" y="2227"/>
                    <a:pt x="0" y="4973"/>
                  </a:cubicBezTo>
                  <a:cubicBezTo>
                    <a:pt x="0" y="7718"/>
                    <a:pt x="2251" y="9945"/>
                    <a:pt x="5022" y="9945"/>
                  </a:cubicBezTo>
                  <a:cubicBezTo>
                    <a:pt x="7780" y="9945"/>
                    <a:pt x="10031" y="7718"/>
                    <a:pt x="10031" y="4973"/>
                  </a:cubicBezTo>
                  <a:cubicBezTo>
                    <a:pt x="10031" y="2227"/>
                    <a:pt x="7780" y="0"/>
                    <a:pt x="50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2454350" y="1027325"/>
              <a:ext cx="177500" cy="175975"/>
            </a:xfrm>
            <a:custGeom>
              <a:avLst/>
              <a:gdLst/>
              <a:ahLst/>
              <a:cxnLst/>
              <a:rect l="l" t="t" r="r" b="b"/>
              <a:pathLst>
                <a:path w="7100" h="7039" extrusionOk="0">
                  <a:moveTo>
                    <a:pt x="6951" y="1"/>
                  </a:moveTo>
                  <a:lnTo>
                    <a:pt x="0" y="6890"/>
                  </a:lnTo>
                  <a:lnTo>
                    <a:pt x="148" y="7039"/>
                  </a:lnTo>
                  <a:lnTo>
                    <a:pt x="7100" y="137"/>
                  </a:lnTo>
                  <a:lnTo>
                    <a:pt x="69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4"/>
          <p:cNvGrpSpPr/>
          <p:nvPr/>
        </p:nvGrpSpPr>
        <p:grpSpPr>
          <a:xfrm>
            <a:off x="-432763" y="-382047"/>
            <a:ext cx="1603389" cy="1550890"/>
            <a:chOff x="2163975" y="1625075"/>
            <a:chExt cx="963575" cy="932025"/>
          </a:xfrm>
        </p:grpSpPr>
        <p:sp>
          <p:nvSpPr>
            <p:cNvPr id="70" name="Google Shape;70;p4"/>
            <p:cNvSpPr/>
            <p:nvPr/>
          </p:nvSpPr>
          <p:spPr>
            <a:xfrm>
              <a:off x="2163975" y="1625075"/>
              <a:ext cx="963575" cy="932025"/>
            </a:xfrm>
            <a:custGeom>
              <a:avLst/>
              <a:gdLst/>
              <a:ahLst/>
              <a:cxnLst/>
              <a:rect l="l" t="t" r="r" b="b"/>
              <a:pathLst>
                <a:path w="38543" h="37281" extrusionOk="0">
                  <a:moveTo>
                    <a:pt x="18270" y="0"/>
                  </a:moveTo>
                  <a:lnTo>
                    <a:pt x="18863" y="18467"/>
                  </a:lnTo>
                  <a:lnTo>
                    <a:pt x="4664" y="6482"/>
                  </a:lnTo>
                  <a:lnTo>
                    <a:pt x="3377" y="8077"/>
                  </a:lnTo>
                  <a:lnTo>
                    <a:pt x="18294" y="19135"/>
                  </a:lnTo>
                  <a:lnTo>
                    <a:pt x="1" y="22673"/>
                  </a:lnTo>
                  <a:lnTo>
                    <a:pt x="458" y="24664"/>
                  </a:lnTo>
                  <a:lnTo>
                    <a:pt x="18468" y="19989"/>
                  </a:lnTo>
                  <a:lnTo>
                    <a:pt x="9859" y="36378"/>
                  </a:lnTo>
                  <a:lnTo>
                    <a:pt x="11702" y="37268"/>
                  </a:lnTo>
                  <a:lnTo>
                    <a:pt x="19259" y="20384"/>
                  </a:lnTo>
                  <a:lnTo>
                    <a:pt x="26804" y="37280"/>
                  </a:lnTo>
                  <a:lnTo>
                    <a:pt x="28660" y="36402"/>
                  </a:lnTo>
                  <a:lnTo>
                    <a:pt x="20051" y="20026"/>
                  </a:lnTo>
                  <a:lnTo>
                    <a:pt x="38085" y="24701"/>
                  </a:lnTo>
                  <a:lnTo>
                    <a:pt x="38542" y="22722"/>
                  </a:lnTo>
                  <a:lnTo>
                    <a:pt x="20273" y="19172"/>
                  </a:lnTo>
                  <a:lnTo>
                    <a:pt x="35203" y="8114"/>
                  </a:lnTo>
                  <a:lnTo>
                    <a:pt x="33929" y="6519"/>
                  </a:lnTo>
                  <a:lnTo>
                    <a:pt x="19742" y="18480"/>
                  </a:lnTo>
                  <a:lnTo>
                    <a:pt x="20323" y="0"/>
                  </a:lnTo>
                  <a:close/>
                </a:path>
              </a:pathLst>
            </a:custGeom>
            <a:gradFill>
              <a:gsLst>
                <a:gs pos="0">
                  <a:srgbClr val="D4E5F5"/>
                </a:gs>
                <a:gs pos="100000">
                  <a:srgbClr val="273193">
                    <a:alpha val="61176"/>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2643900" y="1742575"/>
              <a:ext cx="5275" cy="366150"/>
            </a:xfrm>
            <a:custGeom>
              <a:avLst/>
              <a:gdLst/>
              <a:ahLst/>
              <a:cxnLst/>
              <a:rect l="l" t="t" r="r" b="b"/>
              <a:pathLst>
                <a:path w="211" h="14646" extrusionOk="0">
                  <a:moveTo>
                    <a:pt x="0" y="0"/>
                  </a:moveTo>
                  <a:lnTo>
                    <a:pt x="0" y="14645"/>
                  </a:lnTo>
                  <a:lnTo>
                    <a:pt x="211" y="14645"/>
                  </a:lnTo>
                  <a:lnTo>
                    <a:pt x="2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2483400" y="1776275"/>
              <a:ext cx="165475" cy="331825"/>
            </a:xfrm>
            <a:custGeom>
              <a:avLst/>
              <a:gdLst/>
              <a:ahLst/>
              <a:cxnLst/>
              <a:rect l="l" t="t" r="r" b="b"/>
              <a:pathLst>
                <a:path w="6619" h="13273" extrusionOk="0">
                  <a:moveTo>
                    <a:pt x="186" y="1"/>
                  </a:moveTo>
                  <a:lnTo>
                    <a:pt x="1" y="87"/>
                  </a:lnTo>
                  <a:lnTo>
                    <a:pt x="6433" y="13273"/>
                  </a:lnTo>
                  <a:lnTo>
                    <a:pt x="6618" y="13186"/>
                  </a:lnTo>
                  <a:lnTo>
                    <a:pt x="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2285200" y="2023975"/>
              <a:ext cx="361200" cy="85675"/>
            </a:xfrm>
            <a:custGeom>
              <a:avLst/>
              <a:gdLst/>
              <a:ahLst/>
              <a:cxnLst/>
              <a:rect l="l" t="t" r="r" b="b"/>
              <a:pathLst>
                <a:path w="14448" h="3427" extrusionOk="0">
                  <a:moveTo>
                    <a:pt x="50" y="0"/>
                  </a:moveTo>
                  <a:lnTo>
                    <a:pt x="0" y="198"/>
                  </a:lnTo>
                  <a:lnTo>
                    <a:pt x="14398" y="3426"/>
                  </a:lnTo>
                  <a:lnTo>
                    <a:pt x="14447" y="3229"/>
                  </a:lnTo>
                  <a:lnTo>
                    <a:pt x="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2355700" y="2105600"/>
              <a:ext cx="291300" cy="232875"/>
            </a:xfrm>
            <a:custGeom>
              <a:avLst/>
              <a:gdLst/>
              <a:ahLst/>
              <a:cxnLst/>
              <a:rect l="l" t="t" r="r" b="b"/>
              <a:pathLst>
                <a:path w="11652" h="9315" extrusionOk="0">
                  <a:moveTo>
                    <a:pt x="11528" y="1"/>
                  </a:moveTo>
                  <a:lnTo>
                    <a:pt x="0" y="9154"/>
                  </a:lnTo>
                  <a:lnTo>
                    <a:pt x="136" y="9315"/>
                  </a:lnTo>
                  <a:lnTo>
                    <a:pt x="11652" y="161"/>
                  </a:lnTo>
                  <a:lnTo>
                    <a:pt x="115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643275" y="2108075"/>
              <a:ext cx="5900" cy="366150"/>
            </a:xfrm>
            <a:custGeom>
              <a:avLst/>
              <a:gdLst/>
              <a:ahLst/>
              <a:cxnLst/>
              <a:rect l="l" t="t" r="r" b="b"/>
              <a:pathLst>
                <a:path w="236" h="14646" extrusionOk="0">
                  <a:moveTo>
                    <a:pt x="1" y="1"/>
                  </a:moveTo>
                  <a:lnTo>
                    <a:pt x="25" y="14646"/>
                  </a:lnTo>
                  <a:lnTo>
                    <a:pt x="236" y="14646"/>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2644525" y="2106225"/>
              <a:ext cx="292225" cy="231625"/>
            </a:xfrm>
            <a:custGeom>
              <a:avLst/>
              <a:gdLst/>
              <a:ahLst/>
              <a:cxnLst/>
              <a:rect l="l" t="t" r="r" b="b"/>
              <a:pathLst>
                <a:path w="11689" h="9265" extrusionOk="0">
                  <a:moveTo>
                    <a:pt x="136" y="0"/>
                  </a:moveTo>
                  <a:lnTo>
                    <a:pt x="0" y="161"/>
                  </a:lnTo>
                  <a:lnTo>
                    <a:pt x="11565" y="9265"/>
                  </a:lnTo>
                  <a:lnTo>
                    <a:pt x="11689" y="9104"/>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2646050" y="2023350"/>
              <a:ext cx="360900" cy="87225"/>
            </a:xfrm>
            <a:custGeom>
              <a:avLst/>
              <a:gdLst/>
              <a:ahLst/>
              <a:cxnLst/>
              <a:rect l="l" t="t" r="r" b="b"/>
              <a:pathLst>
                <a:path w="14436" h="3489" extrusionOk="0">
                  <a:moveTo>
                    <a:pt x="14386" y="0"/>
                  </a:moveTo>
                  <a:lnTo>
                    <a:pt x="1" y="3291"/>
                  </a:lnTo>
                  <a:lnTo>
                    <a:pt x="50" y="3489"/>
                  </a:lnTo>
                  <a:lnTo>
                    <a:pt x="14436" y="198"/>
                  </a:lnTo>
                  <a:lnTo>
                    <a:pt x="14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644525" y="1776275"/>
              <a:ext cx="163900" cy="332125"/>
            </a:xfrm>
            <a:custGeom>
              <a:avLst/>
              <a:gdLst/>
              <a:ahLst/>
              <a:cxnLst/>
              <a:rect l="l" t="t" r="r" b="b"/>
              <a:pathLst>
                <a:path w="6556" h="13285" extrusionOk="0">
                  <a:moveTo>
                    <a:pt x="6382" y="1"/>
                  </a:moveTo>
                  <a:lnTo>
                    <a:pt x="0" y="13198"/>
                  </a:lnTo>
                  <a:lnTo>
                    <a:pt x="186" y="13285"/>
                  </a:lnTo>
                  <a:lnTo>
                    <a:pt x="6556" y="87"/>
                  </a:lnTo>
                  <a:lnTo>
                    <a:pt x="6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2631225" y="2515950"/>
              <a:ext cx="31250" cy="31250"/>
            </a:xfrm>
            <a:custGeom>
              <a:avLst/>
              <a:gdLst/>
              <a:ahLst/>
              <a:cxnLst/>
              <a:rect l="l" t="t" r="r" b="b"/>
              <a:pathLst>
                <a:path w="1250" h="1250" extrusionOk="0">
                  <a:moveTo>
                    <a:pt x="631" y="0"/>
                  </a:moveTo>
                  <a:cubicBezTo>
                    <a:pt x="285" y="0"/>
                    <a:pt x="0" y="285"/>
                    <a:pt x="0" y="619"/>
                  </a:cubicBezTo>
                  <a:cubicBezTo>
                    <a:pt x="0" y="965"/>
                    <a:pt x="285" y="1250"/>
                    <a:pt x="631" y="1250"/>
                  </a:cubicBezTo>
                  <a:cubicBezTo>
                    <a:pt x="965" y="1250"/>
                    <a:pt x="1249" y="965"/>
                    <a:pt x="1249" y="619"/>
                  </a:cubicBezTo>
                  <a:cubicBezTo>
                    <a:pt x="1249" y="285"/>
                    <a:pt x="965"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2963950" y="2355900"/>
              <a:ext cx="35275" cy="31100"/>
            </a:xfrm>
            <a:custGeom>
              <a:avLst/>
              <a:gdLst/>
              <a:ahLst/>
              <a:cxnLst/>
              <a:rect l="l" t="t" r="r" b="b"/>
              <a:pathLst>
                <a:path w="1411" h="1244" extrusionOk="0">
                  <a:moveTo>
                    <a:pt x="705" y="0"/>
                  </a:moveTo>
                  <a:cubicBezTo>
                    <a:pt x="522" y="0"/>
                    <a:pt x="339" y="80"/>
                    <a:pt x="211" y="230"/>
                  </a:cubicBezTo>
                  <a:cubicBezTo>
                    <a:pt x="0" y="502"/>
                    <a:pt x="37" y="898"/>
                    <a:pt x="309" y="1108"/>
                  </a:cubicBezTo>
                  <a:cubicBezTo>
                    <a:pt x="426" y="1199"/>
                    <a:pt x="566" y="1243"/>
                    <a:pt x="704" y="1243"/>
                  </a:cubicBezTo>
                  <a:cubicBezTo>
                    <a:pt x="887" y="1243"/>
                    <a:pt x="1068" y="1165"/>
                    <a:pt x="1188" y="1009"/>
                  </a:cubicBezTo>
                  <a:cubicBezTo>
                    <a:pt x="1410" y="737"/>
                    <a:pt x="1361" y="354"/>
                    <a:pt x="1089" y="131"/>
                  </a:cubicBezTo>
                  <a:cubicBezTo>
                    <a:pt x="974" y="43"/>
                    <a:pt x="839" y="0"/>
                    <a:pt x="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3046825" y="1996700"/>
              <a:ext cx="34350" cy="31075"/>
            </a:xfrm>
            <a:custGeom>
              <a:avLst/>
              <a:gdLst/>
              <a:ahLst/>
              <a:cxnLst/>
              <a:rect l="l" t="t" r="r" b="b"/>
              <a:pathLst>
                <a:path w="1374" h="1243" extrusionOk="0">
                  <a:moveTo>
                    <a:pt x="680" y="0"/>
                  </a:moveTo>
                  <a:cubicBezTo>
                    <a:pt x="635" y="0"/>
                    <a:pt x="590" y="5"/>
                    <a:pt x="544" y="15"/>
                  </a:cubicBezTo>
                  <a:cubicBezTo>
                    <a:pt x="210" y="89"/>
                    <a:pt x="0" y="423"/>
                    <a:pt x="74" y="757"/>
                  </a:cubicBezTo>
                  <a:cubicBezTo>
                    <a:pt x="139" y="1046"/>
                    <a:pt x="397" y="1242"/>
                    <a:pt x="689" y="1242"/>
                  </a:cubicBezTo>
                  <a:cubicBezTo>
                    <a:pt x="735" y="1242"/>
                    <a:pt x="782" y="1237"/>
                    <a:pt x="829" y="1227"/>
                  </a:cubicBezTo>
                  <a:cubicBezTo>
                    <a:pt x="1163" y="1153"/>
                    <a:pt x="1373" y="819"/>
                    <a:pt x="1299" y="485"/>
                  </a:cubicBezTo>
                  <a:cubicBezTo>
                    <a:pt x="1224" y="196"/>
                    <a:pt x="964" y="0"/>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2814275" y="1708600"/>
              <a:ext cx="35600" cy="31175"/>
            </a:xfrm>
            <a:custGeom>
              <a:avLst/>
              <a:gdLst/>
              <a:ahLst/>
              <a:cxnLst/>
              <a:rect l="l" t="t" r="r" b="b"/>
              <a:pathLst>
                <a:path w="1424" h="1247" extrusionOk="0">
                  <a:moveTo>
                    <a:pt x="719" y="0"/>
                  </a:moveTo>
                  <a:cubicBezTo>
                    <a:pt x="481" y="0"/>
                    <a:pt x="257" y="134"/>
                    <a:pt x="149" y="357"/>
                  </a:cubicBezTo>
                  <a:cubicBezTo>
                    <a:pt x="1" y="667"/>
                    <a:pt x="124" y="1038"/>
                    <a:pt x="446" y="1186"/>
                  </a:cubicBezTo>
                  <a:cubicBezTo>
                    <a:pt x="531" y="1227"/>
                    <a:pt x="621" y="1246"/>
                    <a:pt x="710" y="1246"/>
                  </a:cubicBezTo>
                  <a:cubicBezTo>
                    <a:pt x="943" y="1246"/>
                    <a:pt x="1167" y="1113"/>
                    <a:pt x="1275" y="889"/>
                  </a:cubicBezTo>
                  <a:cubicBezTo>
                    <a:pt x="1423" y="580"/>
                    <a:pt x="1299" y="209"/>
                    <a:pt x="990" y="61"/>
                  </a:cubicBezTo>
                  <a:cubicBezTo>
                    <a:pt x="901" y="20"/>
                    <a:pt x="809" y="0"/>
                    <a:pt x="7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2442600" y="1708900"/>
              <a:ext cx="35875" cy="31175"/>
            </a:xfrm>
            <a:custGeom>
              <a:avLst/>
              <a:gdLst/>
              <a:ahLst/>
              <a:cxnLst/>
              <a:rect l="l" t="t" r="r" b="b"/>
              <a:pathLst>
                <a:path w="1435" h="1247" extrusionOk="0">
                  <a:moveTo>
                    <a:pt x="712" y="1"/>
                  </a:moveTo>
                  <a:cubicBezTo>
                    <a:pt x="621" y="1"/>
                    <a:pt x="531" y="20"/>
                    <a:pt x="445" y="61"/>
                  </a:cubicBezTo>
                  <a:cubicBezTo>
                    <a:pt x="136" y="209"/>
                    <a:pt x="0" y="580"/>
                    <a:pt x="161" y="890"/>
                  </a:cubicBezTo>
                  <a:cubicBezTo>
                    <a:pt x="268" y="1114"/>
                    <a:pt x="493" y="1247"/>
                    <a:pt x="726" y="1247"/>
                  </a:cubicBezTo>
                  <a:cubicBezTo>
                    <a:pt x="814" y="1247"/>
                    <a:pt x="904" y="1228"/>
                    <a:pt x="990" y="1187"/>
                  </a:cubicBezTo>
                  <a:cubicBezTo>
                    <a:pt x="1299" y="1038"/>
                    <a:pt x="1435" y="667"/>
                    <a:pt x="1286" y="358"/>
                  </a:cubicBezTo>
                  <a:cubicBezTo>
                    <a:pt x="1179" y="134"/>
                    <a:pt x="948" y="1"/>
                    <a:pt x="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2211900" y="1997200"/>
              <a:ext cx="34350" cy="31000"/>
            </a:xfrm>
            <a:custGeom>
              <a:avLst/>
              <a:gdLst/>
              <a:ahLst/>
              <a:cxnLst/>
              <a:rect l="l" t="t" r="r" b="b"/>
              <a:pathLst>
                <a:path w="1374" h="1240" extrusionOk="0">
                  <a:moveTo>
                    <a:pt x="677" y="0"/>
                  </a:moveTo>
                  <a:cubicBezTo>
                    <a:pt x="399" y="0"/>
                    <a:pt x="148" y="195"/>
                    <a:pt x="75" y="478"/>
                  </a:cubicBezTo>
                  <a:cubicBezTo>
                    <a:pt x="1" y="811"/>
                    <a:pt x="211" y="1145"/>
                    <a:pt x="545" y="1220"/>
                  </a:cubicBezTo>
                  <a:cubicBezTo>
                    <a:pt x="598" y="1233"/>
                    <a:pt x="650" y="1239"/>
                    <a:pt x="702" y="1239"/>
                  </a:cubicBezTo>
                  <a:cubicBezTo>
                    <a:pt x="987" y="1239"/>
                    <a:pt x="1237" y="1045"/>
                    <a:pt x="1299" y="762"/>
                  </a:cubicBezTo>
                  <a:cubicBezTo>
                    <a:pt x="1374" y="428"/>
                    <a:pt x="1163" y="94"/>
                    <a:pt x="829" y="20"/>
                  </a:cubicBezTo>
                  <a:cubicBezTo>
                    <a:pt x="778" y="7"/>
                    <a:pt x="727"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2294475" y="2356400"/>
              <a:ext cx="35275" cy="31050"/>
            </a:xfrm>
            <a:custGeom>
              <a:avLst/>
              <a:gdLst/>
              <a:ahLst/>
              <a:cxnLst/>
              <a:rect l="l" t="t" r="r" b="b"/>
              <a:pathLst>
                <a:path w="1411" h="1242" extrusionOk="0">
                  <a:moveTo>
                    <a:pt x="704" y="1"/>
                  </a:moveTo>
                  <a:cubicBezTo>
                    <a:pt x="566" y="1"/>
                    <a:pt x="426" y="46"/>
                    <a:pt x="309" y="136"/>
                  </a:cubicBezTo>
                  <a:cubicBezTo>
                    <a:pt x="37" y="346"/>
                    <a:pt x="0" y="742"/>
                    <a:pt x="211" y="1002"/>
                  </a:cubicBezTo>
                  <a:cubicBezTo>
                    <a:pt x="338" y="1158"/>
                    <a:pt x="523" y="1241"/>
                    <a:pt x="707" y="1241"/>
                  </a:cubicBezTo>
                  <a:cubicBezTo>
                    <a:pt x="843" y="1241"/>
                    <a:pt x="978" y="1196"/>
                    <a:pt x="1089" y="1101"/>
                  </a:cubicBezTo>
                  <a:cubicBezTo>
                    <a:pt x="1361" y="891"/>
                    <a:pt x="1410" y="495"/>
                    <a:pt x="1188" y="235"/>
                  </a:cubicBezTo>
                  <a:cubicBezTo>
                    <a:pt x="1068" y="80"/>
                    <a:pt x="887" y="1"/>
                    <a:pt x="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5"/>
          <p:cNvSpPr txBox="1">
            <a:spLocks noGrp="1"/>
          </p:cNvSpPr>
          <p:nvPr>
            <p:ph type="subTitle" idx="1"/>
          </p:nvPr>
        </p:nvSpPr>
        <p:spPr>
          <a:xfrm>
            <a:off x="1065975" y="2300450"/>
            <a:ext cx="3124800" cy="1907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88" name="Google Shape;88;p5"/>
          <p:cNvSpPr txBox="1">
            <a:spLocks noGrp="1"/>
          </p:cNvSpPr>
          <p:nvPr>
            <p:ph type="subTitle" idx="2"/>
          </p:nvPr>
        </p:nvSpPr>
        <p:spPr>
          <a:xfrm>
            <a:off x="4953225" y="2300459"/>
            <a:ext cx="3124800" cy="1907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sz="1400"/>
            </a:lvl2pPr>
            <a:lvl3pPr lvl="2" algn="ctr" rtl="0">
              <a:spcBef>
                <a:spcPts val="0"/>
              </a:spcBef>
              <a:spcAft>
                <a:spcPts val="0"/>
              </a:spcAft>
              <a:buNone/>
              <a:defRPr sz="1400"/>
            </a:lvl3pPr>
            <a:lvl4pPr lvl="3" algn="ctr" rtl="0">
              <a:spcBef>
                <a:spcPts val="0"/>
              </a:spcBef>
              <a:spcAft>
                <a:spcPts val="0"/>
              </a:spcAft>
              <a:buNone/>
              <a:defRPr sz="1400"/>
            </a:lvl4pPr>
            <a:lvl5pPr lvl="4" algn="ctr" rtl="0">
              <a:spcBef>
                <a:spcPts val="0"/>
              </a:spcBef>
              <a:spcAft>
                <a:spcPts val="0"/>
              </a:spcAft>
              <a:buNone/>
              <a:defRPr sz="1400"/>
            </a:lvl5pPr>
            <a:lvl6pPr lvl="5" algn="ctr" rtl="0">
              <a:spcBef>
                <a:spcPts val="0"/>
              </a:spcBef>
              <a:spcAft>
                <a:spcPts val="0"/>
              </a:spcAft>
              <a:buNone/>
              <a:defRPr sz="1400"/>
            </a:lvl6pPr>
            <a:lvl7pPr lvl="6" algn="ctr" rtl="0">
              <a:spcBef>
                <a:spcPts val="0"/>
              </a:spcBef>
              <a:spcAft>
                <a:spcPts val="0"/>
              </a:spcAft>
              <a:buNone/>
              <a:defRPr sz="1400"/>
            </a:lvl7pPr>
            <a:lvl8pPr lvl="7" algn="ctr" rtl="0">
              <a:spcBef>
                <a:spcPts val="0"/>
              </a:spcBef>
              <a:spcAft>
                <a:spcPts val="0"/>
              </a:spcAft>
              <a:buNone/>
              <a:defRPr sz="1400"/>
            </a:lvl8pPr>
            <a:lvl9pPr lvl="8" algn="ctr" rtl="0">
              <a:spcBef>
                <a:spcPts val="0"/>
              </a:spcBef>
              <a:spcAft>
                <a:spcPts val="0"/>
              </a:spcAft>
              <a:buNone/>
              <a:defRPr sz="1400"/>
            </a:lvl9pPr>
          </a:lstStyle>
          <a:p>
            <a:endParaRPr/>
          </a:p>
        </p:txBody>
      </p:sp>
      <p:sp>
        <p:nvSpPr>
          <p:cNvPr id="89" name="Google Shape;89;p5"/>
          <p:cNvSpPr txBox="1">
            <a:spLocks noGrp="1"/>
          </p:cNvSpPr>
          <p:nvPr>
            <p:ph type="title"/>
          </p:nvPr>
        </p:nvSpPr>
        <p:spPr>
          <a:xfrm>
            <a:off x="1065975" y="1708250"/>
            <a:ext cx="3124800" cy="5922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2"/>
              </a:buClr>
              <a:buSzPts val="3200"/>
              <a:buFont typeface="Fredoka One"/>
              <a:buNone/>
              <a:defRPr sz="2200"/>
            </a:lvl1pPr>
            <a:lvl2pPr lvl="1"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90" name="Google Shape;90;p5"/>
          <p:cNvSpPr txBox="1">
            <a:spLocks noGrp="1"/>
          </p:cNvSpPr>
          <p:nvPr>
            <p:ph type="title" idx="3"/>
          </p:nvPr>
        </p:nvSpPr>
        <p:spPr>
          <a:xfrm>
            <a:off x="4953227" y="1708250"/>
            <a:ext cx="3124800" cy="592200"/>
          </a:xfrm>
          <a:prstGeom prst="rect">
            <a:avLst/>
          </a:prstGeom>
          <a:noFill/>
        </p:spPr>
        <p:txBody>
          <a:bodyPr spcFirstLastPara="1" wrap="square" lIns="91425" tIns="91425" rIns="91425" bIns="91425" anchor="b" anchorCtr="0">
            <a:noAutofit/>
          </a:bodyPr>
          <a:lstStyle>
            <a:lvl1pPr lvl="0" algn="ctr" rtl="0">
              <a:lnSpc>
                <a:spcPct val="115000"/>
              </a:lnSpc>
              <a:spcBef>
                <a:spcPts val="0"/>
              </a:spcBef>
              <a:spcAft>
                <a:spcPts val="0"/>
              </a:spcAft>
              <a:buClr>
                <a:schemeClr val="dk2"/>
              </a:buClr>
              <a:buSzPts val="3200"/>
              <a:buFont typeface="Fredoka One"/>
              <a:buNone/>
              <a:defRPr sz="2200"/>
            </a:lvl1pPr>
            <a:lvl2pPr lvl="1"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91" name="Google Shape;91;p5"/>
          <p:cNvSpPr txBox="1">
            <a:spLocks noGrp="1"/>
          </p:cNvSpPr>
          <p:nvPr>
            <p:ph type="title" idx="4"/>
          </p:nvPr>
        </p:nvSpPr>
        <p:spPr>
          <a:xfrm>
            <a:off x="713225" y="539500"/>
            <a:ext cx="7717500" cy="44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 name="Google Shape;92;p5"/>
          <p:cNvSpPr/>
          <p:nvPr/>
        </p:nvSpPr>
        <p:spPr>
          <a:xfrm>
            <a:off x="8457813" y="4480219"/>
            <a:ext cx="508329" cy="505066"/>
          </a:xfrm>
          <a:custGeom>
            <a:avLst/>
            <a:gdLst/>
            <a:ahLst/>
            <a:cxnLst/>
            <a:rect l="l" t="t" r="r" b="b"/>
            <a:pathLst>
              <a:path w="5765" h="5728" extrusionOk="0">
                <a:moveTo>
                  <a:pt x="2437" y="0"/>
                </a:moveTo>
                <a:lnTo>
                  <a:pt x="2437" y="1794"/>
                </a:lnTo>
                <a:lnTo>
                  <a:pt x="1163" y="520"/>
                </a:lnTo>
                <a:lnTo>
                  <a:pt x="520" y="1151"/>
                </a:lnTo>
                <a:lnTo>
                  <a:pt x="1794" y="2412"/>
                </a:lnTo>
                <a:lnTo>
                  <a:pt x="1" y="2412"/>
                </a:lnTo>
                <a:lnTo>
                  <a:pt x="1" y="3303"/>
                </a:lnTo>
                <a:lnTo>
                  <a:pt x="1794" y="3303"/>
                </a:lnTo>
                <a:lnTo>
                  <a:pt x="520" y="4565"/>
                </a:lnTo>
                <a:lnTo>
                  <a:pt x="1163" y="5195"/>
                </a:lnTo>
                <a:lnTo>
                  <a:pt x="2437" y="3934"/>
                </a:lnTo>
                <a:lnTo>
                  <a:pt x="2437" y="5727"/>
                </a:lnTo>
                <a:lnTo>
                  <a:pt x="3328" y="5727"/>
                </a:lnTo>
                <a:lnTo>
                  <a:pt x="3328" y="3934"/>
                </a:lnTo>
                <a:lnTo>
                  <a:pt x="4602" y="5195"/>
                </a:lnTo>
                <a:lnTo>
                  <a:pt x="5233" y="4565"/>
                </a:lnTo>
                <a:lnTo>
                  <a:pt x="3959" y="3303"/>
                </a:lnTo>
                <a:lnTo>
                  <a:pt x="5765" y="3303"/>
                </a:lnTo>
                <a:lnTo>
                  <a:pt x="5765" y="2412"/>
                </a:lnTo>
                <a:lnTo>
                  <a:pt x="3959" y="2412"/>
                </a:lnTo>
                <a:lnTo>
                  <a:pt x="5233" y="1151"/>
                </a:lnTo>
                <a:lnTo>
                  <a:pt x="4602" y="520"/>
                </a:lnTo>
                <a:lnTo>
                  <a:pt x="3328" y="1794"/>
                </a:lnTo>
                <a:lnTo>
                  <a:pt x="3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5"/>
          <p:cNvGrpSpPr/>
          <p:nvPr/>
        </p:nvGrpSpPr>
        <p:grpSpPr>
          <a:xfrm flipH="1">
            <a:off x="-411450" y="4102272"/>
            <a:ext cx="1445451" cy="1434059"/>
            <a:chOff x="2994875" y="949725"/>
            <a:chExt cx="862750" cy="855950"/>
          </a:xfrm>
        </p:grpSpPr>
        <p:sp>
          <p:nvSpPr>
            <p:cNvPr id="94" name="Google Shape;94;p5"/>
            <p:cNvSpPr/>
            <p:nvPr/>
          </p:nvSpPr>
          <p:spPr>
            <a:xfrm>
              <a:off x="3227725" y="1179775"/>
              <a:ext cx="396750" cy="393675"/>
            </a:xfrm>
            <a:custGeom>
              <a:avLst/>
              <a:gdLst/>
              <a:ahLst/>
              <a:cxnLst/>
              <a:rect l="l" t="t" r="r" b="b"/>
              <a:pathLst>
                <a:path w="15870" h="15747" extrusionOk="0">
                  <a:moveTo>
                    <a:pt x="7941" y="298"/>
                  </a:moveTo>
                  <a:lnTo>
                    <a:pt x="15585" y="7880"/>
                  </a:lnTo>
                  <a:lnTo>
                    <a:pt x="7941" y="15462"/>
                  </a:lnTo>
                  <a:lnTo>
                    <a:pt x="297" y="7880"/>
                  </a:lnTo>
                  <a:lnTo>
                    <a:pt x="7941" y="298"/>
                  </a:lnTo>
                  <a:close/>
                  <a:moveTo>
                    <a:pt x="7941" y="1"/>
                  </a:moveTo>
                  <a:lnTo>
                    <a:pt x="0" y="7880"/>
                  </a:lnTo>
                  <a:lnTo>
                    <a:pt x="7941" y="15747"/>
                  </a:lnTo>
                  <a:lnTo>
                    <a:pt x="15870" y="7880"/>
                  </a:lnTo>
                  <a:lnTo>
                    <a:pt x="79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3363150" y="1313975"/>
              <a:ext cx="126200" cy="125275"/>
            </a:xfrm>
            <a:custGeom>
              <a:avLst/>
              <a:gdLst/>
              <a:ahLst/>
              <a:cxnLst/>
              <a:rect l="l" t="t" r="r" b="b"/>
              <a:pathLst>
                <a:path w="5048" h="5011" extrusionOk="0">
                  <a:moveTo>
                    <a:pt x="2524" y="1"/>
                  </a:moveTo>
                  <a:lnTo>
                    <a:pt x="1" y="2512"/>
                  </a:lnTo>
                  <a:lnTo>
                    <a:pt x="2524" y="5010"/>
                  </a:lnTo>
                  <a:lnTo>
                    <a:pt x="5047" y="2512"/>
                  </a:lnTo>
                  <a:lnTo>
                    <a:pt x="25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3374900" y="949725"/>
              <a:ext cx="119075" cy="240600"/>
            </a:xfrm>
            <a:custGeom>
              <a:avLst/>
              <a:gdLst/>
              <a:ahLst/>
              <a:cxnLst/>
              <a:rect l="l" t="t" r="r" b="b"/>
              <a:pathLst>
                <a:path w="4763" h="9624" extrusionOk="0">
                  <a:moveTo>
                    <a:pt x="2054" y="285"/>
                  </a:moveTo>
                  <a:cubicBezTo>
                    <a:pt x="4515" y="2808"/>
                    <a:pt x="4515" y="6815"/>
                    <a:pt x="2054" y="9339"/>
                  </a:cubicBezTo>
                  <a:cubicBezTo>
                    <a:pt x="867" y="8114"/>
                    <a:pt x="211" y="6519"/>
                    <a:pt x="211" y="4812"/>
                  </a:cubicBezTo>
                  <a:cubicBezTo>
                    <a:pt x="211" y="3105"/>
                    <a:pt x="867" y="1509"/>
                    <a:pt x="2054" y="285"/>
                  </a:cubicBezTo>
                  <a:close/>
                  <a:moveTo>
                    <a:pt x="2054" y="0"/>
                  </a:moveTo>
                  <a:lnTo>
                    <a:pt x="1980" y="74"/>
                  </a:lnTo>
                  <a:cubicBezTo>
                    <a:pt x="706" y="1336"/>
                    <a:pt x="1" y="3018"/>
                    <a:pt x="1" y="4812"/>
                  </a:cubicBezTo>
                  <a:cubicBezTo>
                    <a:pt x="1" y="6605"/>
                    <a:pt x="706" y="8287"/>
                    <a:pt x="1980" y="9549"/>
                  </a:cubicBezTo>
                  <a:lnTo>
                    <a:pt x="2054" y="9623"/>
                  </a:lnTo>
                  <a:lnTo>
                    <a:pt x="2128" y="9549"/>
                  </a:lnTo>
                  <a:cubicBezTo>
                    <a:pt x="4763" y="6939"/>
                    <a:pt x="4763" y="2684"/>
                    <a:pt x="2128" y="74"/>
                  </a:cubicBezTo>
                  <a:lnTo>
                    <a:pt x="20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3374900" y="1565075"/>
              <a:ext cx="119075" cy="240600"/>
            </a:xfrm>
            <a:custGeom>
              <a:avLst/>
              <a:gdLst/>
              <a:ahLst/>
              <a:cxnLst/>
              <a:rect l="l" t="t" r="r" b="b"/>
              <a:pathLst>
                <a:path w="4763" h="9624" extrusionOk="0">
                  <a:moveTo>
                    <a:pt x="2054" y="285"/>
                  </a:moveTo>
                  <a:cubicBezTo>
                    <a:pt x="4515" y="2808"/>
                    <a:pt x="4515" y="6816"/>
                    <a:pt x="2054" y="9339"/>
                  </a:cubicBezTo>
                  <a:cubicBezTo>
                    <a:pt x="867" y="8115"/>
                    <a:pt x="211" y="6519"/>
                    <a:pt x="211" y="4812"/>
                  </a:cubicBezTo>
                  <a:cubicBezTo>
                    <a:pt x="211" y="3105"/>
                    <a:pt x="867" y="1510"/>
                    <a:pt x="2054" y="285"/>
                  </a:cubicBezTo>
                  <a:close/>
                  <a:moveTo>
                    <a:pt x="2054" y="1"/>
                  </a:moveTo>
                  <a:lnTo>
                    <a:pt x="1980" y="75"/>
                  </a:lnTo>
                  <a:cubicBezTo>
                    <a:pt x="706" y="1336"/>
                    <a:pt x="1" y="3019"/>
                    <a:pt x="1" y="4812"/>
                  </a:cubicBezTo>
                  <a:cubicBezTo>
                    <a:pt x="1" y="6606"/>
                    <a:pt x="706" y="8288"/>
                    <a:pt x="1980" y="9549"/>
                  </a:cubicBezTo>
                  <a:lnTo>
                    <a:pt x="2054" y="9624"/>
                  </a:lnTo>
                  <a:lnTo>
                    <a:pt x="2128" y="9549"/>
                  </a:lnTo>
                  <a:cubicBezTo>
                    <a:pt x="4763" y="6940"/>
                    <a:pt x="4763" y="2685"/>
                    <a:pt x="2128" y="75"/>
                  </a:cubicBezTo>
                  <a:lnTo>
                    <a:pt x="20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2994875" y="1326650"/>
              <a:ext cx="242450" cy="102075"/>
            </a:xfrm>
            <a:custGeom>
              <a:avLst/>
              <a:gdLst/>
              <a:ahLst/>
              <a:cxnLst/>
              <a:rect l="l" t="t" r="r" b="b"/>
              <a:pathLst>
                <a:path w="9698" h="4083" extrusionOk="0">
                  <a:moveTo>
                    <a:pt x="4849" y="211"/>
                  </a:moveTo>
                  <a:cubicBezTo>
                    <a:pt x="6556" y="211"/>
                    <a:pt x="8176" y="854"/>
                    <a:pt x="9401" y="2042"/>
                  </a:cubicBezTo>
                  <a:cubicBezTo>
                    <a:pt x="8176" y="3229"/>
                    <a:pt x="6556" y="3873"/>
                    <a:pt x="4849" y="3873"/>
                  </a:cubicBezTo>
                  <a:cubicBezTo>
                    <a:pt x="3130" y="3873"/>
                    <a:pt x="1509" y="3229"/>
                    <a:pt x="285" y="2042"/>
                  </a:cubicBezTo>
                  <a:cubicBezTo>
                    <a:pt x="1509" y="854"/>
                    <a:pt x="3130" y="211"/>
                    <a:pt x="4849" y="211"/>
                  </a:cubicBezTo>
                  <a:close/>
                  <a:moveTo>
                    <a:pt x="4849" y="1"/>
                  </a:moveTo>
                  <a:cubicBezTo>
                    <a:pt x="3043" y="1"/>
                    <a:pt x="1348" y="706"/>
                    <a:pt x="62" y="1968"/>
                  </a:cubicBezTo>
                  <a:lnTo>
                    <a:pt x="0" y="2042"/>
                  </a:lnTo>
                  <a:lnTo>
                    <a:pt x="62" y="2116"/>
                  </a:lnTo>
                  <a:cubicBezTo>
                    <a:pt x="1348" y="3378"/>
                    <a:pt x="3043" y="4083"/>
                    <a:pt x="4849" y="4083"/>
                  </a:cubicBezTo>
                  <a:cubicBezTo>
                    <a:pt x="6655" y="4083"/>
                    <a:pt x="8349" y="3378"/>
                    <a:pt x="9623" y="2116"/>
                  </a:cubicBezTo>
                  <a:lnTo>
                    <a:pt x="9698" y="2042"/>
                  </a:lnTo>
                  <a:lnTo>
                    <a:pt x="9623" y="1968"/>
                  </a:lnTo>
                  <a:cubicBezTo>
                    <a:pt x="8349" y="706"/>
                    <a:pt x="6655" y="1"/>
                    <a:pt x="4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3615175" y="1326900"/>
              <a:ext cx="242450" cy="101525"/>
            </a:xfrm>
            <a:custGeom>
              <a:avLst/>
              <a:gdLst/>
              <a:ahLst/>
              <a:cxnLst/>
              <a:rect l="l" t="t" r="r" b="b"/>
              <a:pathLst>
                <a:path w="9698" h="4061" extrusionOk="0">
                  <a:moveTo>
                    <a:pt x="4849" y="204"/>
                  </a:moveTo>
                  <a:cubicBezTo>
                    <a:pt x="6497" y="204"/>
                    <a:pt x="8146" y="814"/>
                    <a:pt x="9413" y="2032"/>
                  </a:cubicBezTo>
                  <a:cubicBezTo>
                    <a:pt x="8146" y="3250"/>
                    <a:pt x="6497" y="3859"/>
                    <a:pt x="4849" y="3859"/>
                  </a:cubicBezTo>
                  <a:cubicBezTo>
                    <a:pt x="3201" y="3859"/>
                    <a:pt x="1553" y="3250"/>
                    <a:pt x="285" y="2032"/>
                  </a:cubicBezTo>
                  <a:cubicBezTo>
                    <a:pt x="1553" y="814"/>
                    <a:pt x="3201" y="204"/>
                    <a:pt x="4849" y="204"/>
                  </a:cubicBezTo>
                  <a:close/>
                  <a:moveTo>
                    <a:pt x="4851" y="0"/>
                  </a:moveTo>
                  <a:cubicBezTo>
                    <a:pt x="3121" y="0"/>
                    <a:pt x="1392" y="653"/>
                    <a:pt x="75" y="1958"/>
                  </a:cubicBezTo>
                  <a:lnTo>
                    <a:pt x="1" y="2032"/>
                  </a:lnTo>
                  <a:lnTo>
                    <a:pt x="75" y="2106"/>
                  </a:lnTo>
                  <a:cubicBezTo>
                    <a:pt x="1386" y="3405"/>
                    <a:pt x="3118" y="4060"/>
                    <a:pt x="4849" y="4060"/>
                  </a:cubicBezTo>
                  <a:cubicBezTo>
                    <a:pt x="6581" y="4060"/>
                    <a:pt x="8313" y="3405"/>
                    <a:pt x="9636" y="2106"/>
                  </a:cubicBezTo>
                  <a:lnTo>
                    <a:pt x="9698" y="2032"/>
                  </a:lnTo>
                  <a:lnTo>
                    <a:pt x="9636" y="1958"/>
                  </a:lnTo>
                  <a:cubicBezTo>
                    <a:pt x="8313" y="653"/>
                    <a:pt x="6581" y="0"/>
                    <a:pt x="4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0" name="Google Shape;100;p5"/>
          <p:cNvCxnSpPr/>
          <p:nvPr/>
        </p:nvCxnSpPr>
        <p:spPr>
          <a:xfrm>
            <a:off x="1117568" y="4827800"/>
            <a:ext cx="3073200" cy="0"/>
          </a:xfrm>
          <a:prstGeom prst="straightConnector1">
            <a:avLst/>
          </a:prstGeom>
          <a:noFill/>
          <a:ln w="9525" cap="flat" cmpd="sng">
            <a:solidFill>
              <a:schemeClr val="dk1"/>
            </a:solidFill>
            <a:prstDash val="solid"/>
            <a:round/>
            <a:headEnd type="none" w="med" len="med"/>
            <a:tailEnd type="triangle" w="med" len="med"/>
          </a:ln>
        </p:spPr>
      </p:cxnSp>
      <p:grpSp>
        <p:nvGrpSpPr>
          <p:cNvPr id="101" name="Google Shape;101;p5"/>
          <p:cNvGrpSpPr/>
          <p:nvPr/>
        </p:nvGrpSpPr>
        <p:grpSpPr>
          <a:xfrm rot="-2700000">
            <a:off x="8227967" y="491638"/>
            <a:ext cx="1129639" cy="1121589"/>
            <a:chOff x="2834675" y="1734525"/>
            <a:chExt cx="1129650" cy="1121600"/>
          </a:xfrm>
        </p:grpSpPr>
        <p:sp>
          <p:nvSpPr>
            <p:cNvPr id="102" name="Google Shape;102;p5"/>
            <p:cNvSpPr/>
            <p:nvPr/>
          </p:nvSpPr>
          <p:spPr>
            <a:xfrm>
              <a:off x="2834675" y="1737000"/>
              <a:ext cx="1128100" cy="1119125"/>
            </a:xfrm>
            <a:custGeom>
              <a:avLst/>
              <a:gdLst/>
              <a:ahLst/>
              <a:cxnLst/>
              <a:rect l="l" t="t" r="r" b="b"/>
              <a:pathLst>
                <a:path w="45124" h="44765" extrusionOk="0">
                  <a:moveTo>
                    <a:pt x="44987" y="1"/>
                  </a:moveTo>
                  <a:lnTo>
                    <a:pt x="1" y="44628"/>
                  </a:lnTo>
                  <a:lnTo>
                    <a:pt x="149" y="44764"/>
                  </a:lnTo>
                  <a:lnTo>
                    <a:pt x="45123" y="149"/>
                  </a:lnTo>
                  <a:lnTo>
                    <a:pt x="449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2988675" y="2500800"/>
              <a:ext cx="206275" cy="204425"/>
            </a:xfrm>
            <a:custGeom>
              <a:avLst/>
              <a:gdLst/>
              <a:ahLst/>
              <a:cxnLst/>
              <a:rect l="l" t="t" r="r" b="b"/>
              <a:pathLst>
                <a:path w="8251" h="8177" extrusionOk="0">
                  <a:moveTo>
                    <a:pt x="149" y="0"/>
                  </a:moveTo>
                  <a:lnTo>
                    <a:pt x="1" y="149"/>
                  </a:lnTo>
                  <a:lnTo>
                    <a:pt x="8103" y="8176"/>
                  </a:lnTo>
                  <a:lnTo>
                    <a:pt x="8251" y="8028"/>
                  </a:lnTo>
                  <a:lnTo>
                    <a:pt x="1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3869975" y="1734525"/>
              <a:ext cx="94350" cy="93725"/>
            </a:xfrm>
            <a:custGeom>
              <a:avLst/>
              <a:gdLst/>
              <a:ahLst/>
              <a:cxnLst/>
              <a:rect l="l" t="t" r="r" b="b"/>
              <a:pathLst>
                <a:path w="3774" h="3749" extrusionOk="0">
                  <a:moveTo>
                    <a:pt x="1" y="1"/>
                  </a:moveTo>
                  <a:lnTo>
                    <a:pt x="1" y="3749"/>
                  </a:lnTo>
                  <a:lnTo>
                    <a:pt x="3773" y="3749"/>
                  </a:lnTo>
                  <a:lnTo>
                    <a:pt x="37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3740725" y="1907400"/>
              <a:ext cx="49500" cy="49175"/>
            </a:xfrm>
            <a:custGeom>
              <a:avLst/>
              <a:gdLst/>
              <a:ahLst/>
              <a:cxnLst/>
              <a:rect l="l" t="t" r="r" b="b"/>
              <a:pathLst>
                <a:path w="1980" h="1967" extrusionOk="0">
                  <a:moveTo>
                    <a:pt x="0" y="0"/>
                  </a:moveTo>
                  <a:lnTo>
                    <a:pt x="0" y="1967"/>
                  </a:lnTo>
                  <a:lnTo>
                    <a:pt x="1979" y="1967"/>
                  </a:lnTo>
                  <a:lnTo>
                    <a:pt x="1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3010025" y="2524600"/>
              <a:ext cx="158950" cy="157725"/>
            </a:xfrm>
            <a:custGeom>
              <a:avLst/>
              <a:gdLst/>
              <a:ahLst/>
              <a:cxnLst/>
              <a:rect l="l" t="t" r="r" b="b"/>
              <a:pathLst>
                <a:path w="6358" h="6309" extrusionOk="0">
                  <a:moveTo>
                    <a:pt x="3179" y="1"/>
                  </a:moveTo>
                  <a:cubicBezTo>
                    <a:pt x="2672" y="1485"/>
                    <a:pt x="1497" y="2660"/>
                    <a:pt x="0" y="3155"/>
                  </a:cubicBezTo>
                  <a:cubicBezTo>
                    <a:pt x="1497" y="3650"/>
                    <a:pt x="2672" y="4825"/>
                    <a:pt x="3179" y="6309"/>
                  </a:cubicBezTo>
                  <a:cubicBezTo>
                    <a:pt x="3674" y="4825"/>
                    <a:pt x="4861" y="3650"/>
                    <a:pt x="6358" y="3155"/>
                  </a:cubicBezTo>
                  <a:cubicBezTo>
                    <a:pt x="4861" y="2660"/>
                    <a:pt x="3674" y="1485"/>
                    <a:pt x="3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7"/>
        <p:cNvGrpSpPr/>
        <p:nvPr/>
      </p:nvGrpSpPr>
      <p:grpSpPr>
        <a:xfrm>
          <a:off x="0" y="0"/>
          <a:ext cx="0" cy="0"/>
          <a:chOff x="0" y="0"/>
          <a:chExt cx="0" cy="0"/>
        </a:xfrm>
      </p:grpSpPr>
      <p:sp>
        <p:nvSpPr>
          <p:cNvPr id="168" name="Google Shape;168;p9"/>
          <p:cNvSpPr/>
          <p:nvPr/>
        </p:nvSpPr>
        <p:spPr>
          <a:xfrm>
            <a:off x="3165600" y="-321375"/>
            <a:ext cx="1200900" cy="1200900"/>
          </a:xfrm>
          <a:prstGeom prst="ellipse">
            <a:avLst/>
          </a:prstGeom>
          <a:gradFill>
            <a:gsLst>
              <a:gs pos="0">
                <a:srgbClr val="D4E5F5"/>
              </a:gs>
              <a:gs pos="100000">
                <a:srgbClr val="273193">
                  <a:alpha val="61176"/>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txBox="1">
            <a:spLocks noGrp="1"/>
          </p:cNvSpPr>
          <p:nvPr>
            <p:ph type="title"/>
          </p:nvPr>
        </p:nvSpPr>
        <p:spPr>
          <a:xfrm>
            <a:off x="4257600" y="1266600"/>
            <a:ext cx="3573300" cy="7494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0" name="Google Shape;170;p9"/>
          <p:cNvSpPr txBox="1">
            <a:spLocks noGrp="1"/>
          </p:cNvSpPr>
          <p:nvPr>
            <p:ph type="subTitle" idx="1"/>
          </p:nvPr>
        </p:nvSpPr>
        <p:spPr>
          <a:xfrm>
            <a:off x="4257600" y="2179750"/>
            <a:ext cx="3573300" cy="1881900"/>
          </a:xfrm>
          <a:prstGeom prst="rect">
            <a:avLst/>
          </a:prstGeom>
        </p:spPr>
        <p:txBody>
          <a:bodyPr spcFirstLastPara="1" wrap="square" lIns="91425" tIns="91425" rIns="91425" bIns="91425" anchor="t" anchorCtr="0">
            <a:noAutofit/>
          </a:bodyPr>
          <a:lstStyle>
            <a:lvl1pPr lvl="0">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1" name="Google Shape;171;p9"/>
          <p:cNvSpPr>
            <a:spLocks noGrp="1"/>
          </p:cNvSpPr>
          <p:nvPr>
            <p:ph type="pic" idx="2"/>
          </p:nvPr>
        </p:nvSpPr>
        <p:spPr>
          <a:xfrm>
            <a:off x="713225" y="539500"/>
            <a:ext cx="3182700" cy="4069200"/>
          </a:xfrm>
          <a:prstGeom prst="rect">
            <a:avLst/>
          </a:prstGeom>
          <a:noFill/>
          <a:ln w="9525" cap="flat" cmpd="sng">
            <a:solidFill>
              <a:schemeClr val="lt2"/>
            </a:solidFill>
            <a:prstDash val="solid"/>
            <a:round/>
            <a:headEnd type="none" w="sm" len="sm"/>
            <a:tailEnd type="none" w="sm" len="sm"/>
          </a:ln>
        </p:spPr>
      </p:sp>
      <p:grpSp>
        <p:nvGrpSpPr>
          <p:cNvPr id="172" name="Google Shape;172;p9"/>
          <p:cNvGrpSpPr/>
          <p:nvPr/>
        </p:nvGrpSpPr>
        <p:grpSpPr>
          <a:xfrm rot="-5400000">
            <a:off x="8448090" y="141515"/>
            <a:ext cx="508290" cy="504131"/>
            <a:chOff x="1311450" y="1067225"/>
            <a:chExt cx="944075" cy="936350"/>
          </a:xfrm>
        </p:grpSpPr>
        <p:sp>
          <p:nvSpPr>
            <p:cNvPr id="173" name="Google Shape;173;p9"/>
            <p:cNvSpPr/>
            <p:nvPr/>
          </p:nvSpPr>
          <p:spPr>
            <a:xfrm>
              <a:off x="1311450" y="1067225"/>
              <a:ext cx="944075" cy="936350"/>
            </a:xfrm>
            <a:custGeom>
              <a:avLst/>
              <a:gdLst/>
              <a:ahLst/>
              <a:cxnLst/>
              <a:rect l="l" t="t" r="r" b="b"/>
              <a:pathLst>
                <a:path w="37763" h="37454" extrusionOk="0">
                  <a:moveTo>
                    <a:pt x="18875" y="285"/>
                  </a:moveTo>
                  <a:lnTo>
                    <a:pt x="21423" y="2821"/>
                  </a:lnTo>
                  <a:lnTo>
                    <a:pt x="24627" y="1188"/>
                  </a:lnTo>
                  <a:lnTo>
                    <a:pt x="26247" y="4379"/>
                  </a:lnTo>
                  <a:lnTo>
                    <a:pt x="29809" y="3810"/>
                  </a:lnTo>
                  <a:lnTo>
                    <a:pt x="30366" y="7335"/>
                  </a:lnTo>
                  <a:lnTo>
                    <a:pt x="33916" y="7892"/>
                  </a:lnTo>
                  <a:lnTo>
                    <a:pt x="33347" y="11417"/>
                  </a:lnTo>
                  <a:lnTo>
                    <a:pt x="36563" y="13025"/>
                  </a:lnTo>
                  <a:lnTo>
                    <a:pt x="34918" y="16204"/>
                  </a:lnTo>
                  <a:lnTo>
                    <a:pt x="37466" y="18727"/>
                  </a:lnTo>
                  <a:lnTo>
                    <a:pt x="34918" y="21238"/>
                  </a:lnTo>
                  <a:lnTo>
                    <a:pt x="36563" y="24417"/>
                  </a:lnTo>
                  <a:lnTo>
                    <a:pt x="33347" y="26037"/>
                  </a:lnTo>
                  <a:lnTo>
                    <a:pt x="33916" y="29562"/>
                  </a:lnTo>
                  <a:lnTo>
                    <a:pt x="30366" y="30107"/>
                  </a:lnTo>
                  <a:lnTo>
                    <a:pt x="29809" y="33644"/>
                  </a:lnTo>
                  <a:lnTo>
                    <a:pt x="26247" y="33075"/>
                  </a:lnTo>
                  <a:lnTo>
                    <a:pt x="24627" y="36254"/>
                  </a:lnTo>
                  <a:lnTo>
                    <a:pt x="21423" y="34634"/>
                  </a:lnTo>
                  <a:lnTo>
                    <a:pt x="18875" y="37157"/>
                  </a:lnTo>
                  <a:lnTo>
                    <a:pt x="16340" y="34634"/>
                  </a:lnTo>
                  <a:lnTo>
                    <a:pt x="13136" y="36254"/>
                  </a:lnTo>
                  <a:lnTo>
                    <a:pt x="11503" y="33075"/>
                  </a:lnTo>
                  <a:lnTo>
                    <a:pt x="7953" y="33644"/>
                  </a:lnTo>
                  <a:lnTo>
                    <a:pt x="7397" y="30107"/>
                  </a:lnTo>
                  <a:lnTo>
                    <a:pt x="3847" y="29562"/>
                  </a:lnTo>
                  <a:lnTo>
                    <a:pt x="4416" y="26037"/>
                  </a:lnTo>
                  <a:lnTo>
                    <a:pt x="1200" y="24417"/>
                  </a:lnTo>
                  <a:lnTo>
                    <a:pt x="2845" y="21238"/>
                  </a:lnTo>
                  <a:lnTo>
                    <a:pt x="297" y="18727"/>
                  </a:lnTo>
                  <a:lnTo>
                    <a:pt x="2845" y="16204"/>
                  </a:lnTo>
                  <a:lnTo>
                    <a:pt x="1200" y="13025"/>
                  </a:lnTo>
                  <a:lnTo>
                    <a:pt x="4416" y="11417"/>
                  </a:lnTo>
                  <a:lnTo>
                    <a:pt x="3847" y="7892"/>
                  </a:lnTo>
                  <a:lnTo>
                    <a:pt x="7397" y="7335"/>
                  </a:lnTo>
                  <a:lnTo>
                    <a:pt x="7953" y="3810"/>
                  </a:lnTo>
                  <a:lnTo>
                    <a:pt x="11503" y="4379"/>
                  </a:lnTo>
                  <a:lnTo>
                    <a:pt x="13136" y="1188"/>
                  </a:lnTo>
                  <a:lnTo>
                    <a:pt x="16340" y="2821"/>
                  </a:lnTo>
                  <a:lnTo>
                    <a:pt x="18875" y="285"/>
                  </a:lnTo>
                  <a:close/>
                  <a:moveTo>
                    <a:pt x="18875" y="0"/>
                  </a:moveTo>
                  <a:lnTo>
                    <a:pt x="16302" y="2573"/>
                  </a:lnTo>
                  <a:lnTo>
                    <a:pt x="13049" y="916"/>
                  </a:lnTo>
                  <a:lnTo>
                    <a:pt x="11392" y="4144"/>
                  </a:lnTo>
                  <a:lnTo>
                    <a:pt x="7780" y="3575"/>
                  </a:lnTo>
                  <a:lnTo>
                    <a:pt x="7224" y="7162"/>
                  </a:lnTo>
                  <a:lnTo>
                    <a:pt x="3612" y="7719"/>
                  </a:lnTo>
                  <a:lnTo>
                    <a:pt x="4181" y="11293"/>
                  </a:lnTo>
                  <a:lnTo>
                    <a:pt x="928" y="12938"/>
                  </a:lnTo>
                  <a:lnTo>
                    <a:pt x="2598" y="16167"/>
                  </a:lnTo>
                  <a:lnTo>
                    <a:pt x="0" y="18727"/>
                  </a:lnTo>
                  <a:lnTo>
                    <a:pt x="2598" y="21288"/>
                  </a:lnTo>
                  <a:lnTo>
                    <a:pt x="928" y="24516"/>
                  </a:lnTo>
                  <a:lnTo>
                    <a:pt x="4181" y="26149"/>
                  </a:lnTo>
                  <a:lnTo>
                    <a:pt x="3612" y="29736"/>
                  </a:lnTo>
                  <a:lnTo>
                    <a:pt x="7224" y="30292"/>
                  </a:lnTo>
                  <a:lnTo>
                    <a:pt x="7780" y="33867"/>
                  </a:lnTo>
                  <a:lnTo>
                    <a:pt x="11392" y="33298"/>
                  </a:lnTo>
                  <a:lnTo>
                    <a:pt x="13049" y="36539"/>
                  </a:lnTo>
                  <a:lnTo>
                    <a:pt x="16302" y="34881"/>
                  </a:lnTo>
                  <a:lnTo>
                    <a:pt x="18875" y="37454"/>
                  </a:lnTo>
                  <a:lnTo>
                    <a:pt x="21460" y="34881"/>
                  </a:lnTo>
                  <a:lnTo>
                    <a:pt x="24713" y="36539"/>
                  </a:lnTo>
                  <a:lnTo>
                    <a:pt x="26371" y="33298"/>
                  </a:lnTo>
                  <a:lnTo>
                    <a:pt x="29983" y="33867"/>
                  </a:lnTo>
                  <a:lnTo>
                    <a:pt x="30539" y="30292"/>
                  </a:lnTo>
                  <a:lnTo>
                    <a:pt x="34151" y="29736"/>
                  </a:lnTo>
                  <a:lnTo>
                    <a:pt x="33570" y="26149"/>
                  </a:lnTo>
                  <a:lnTo>
                    <a:pt x="36835" y="24516"/>
                  </a:lnTo>
                  <a:lnTo>
                    <a:pt x="35165" y="21288"/>
                  </a:lnTo>
                  <a:lnTo>
                    <a:pt x="37763" y="18727"/>
                  </a:lnTo>
                  <a:lnTo>
                    <a:pt x="35165" y="16167"/>
                  </a:lnTo>
                  <a:lnTo>
                    <a:pt x="36835" y="12938"/>
                  </a:lnTo>
                  <a:lnTo>
                    <a:pt x="33570" y="11293"/>
                  </a:lnTo>
                  <a:lnTo>
                    <a:pt x="34151" y="7719"/>
                  </a:lnTo>
                  <a:lnTo>
                    <a:pt x="30539" y="7162"/>
                  </a:lnTo>
                  <a:lnTo>
                    <a:pt x="29983" y="3575"/>
                  </a:lnTo>
                  <a:lnTo>
                    <a:pt x="26371" y="4144"/>
                  </a:lnTo>
                  <a:lnTo>
                    <a:pt x="24713" y="916"/>
                  </a:lnTo>
                  <a:lnTo>
                    <a:pt x="21460" y="2573"/>
                  </a:lnTo>
                  <a:lnTo>
                    <a:pt x="188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1578300" y="1342425"/>
              <a:ext cx="387175" cy="384100"/>
            </a:xfrm>
            <a:custGeom>
              <a:avLst/>
              <a:gdLst/>
              <a:ahLst/>
              <a:cxnLst/>
              <a:rect l="l" t="t" r="r" b="b"/>
              <a:pathLst>
                <a:path w="15487" h="15364" extrusionOk="0">
                  <a:moveTo>
                    <a:pt x="15487" y="1"/>
                  </a:moveTo>
                  <a:cubicBezTo>
                    <a:pt x="15486" y="1"/>
                    <a:pt x="9997" y="4667"/>
                    <a:pt x="5167" y="4667"/>
                  </a:cubicBezTo>
                  <a:cubicBezTo>
                    <a:pt x="5011" y="4667"/>
                    <a:pt x="4855" y="4662"/>
                    <a:pt x="4701" y="4652"/>
                  </a:cubicBezTo>
                  <a:lnTo>
                    <a:pt x="4701" y="4652"/>
                  </a:lnTo>
                  <a:cubicBezTo>
                    <a:pt x="5022" y="9562"/>
                    <a:pt x="1" y="15363"/>
                    <a:pt x="1" y="15363"/>
                  </a:cubicBezTo>
                  <a:cubicBezTo>
                    <a:pt x="1" y="15363"/>
                    <a:pt x="5504" y="10686"/>
                    <a:pt x="10349" y="10686"/>
                  </a:cubicBezTo>
                  <a:cubicBezTo>
                    <a:pt x="10499" y="10686"/>
                    <a:pt x="10649" y="10691"/>
                    <a:pt x="10799" y="10700"/>
                  </a:cubicBezTo>
                  <a:cubicBezTo>
                    <a:pt x="10477" y="5802"/>
                    <a:pt x="15486" y="1"/>
                    <a:pt x="15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5" name="Google Shape;175;p9"/>
          <p:cNvCxnSpPr/>
          <p:nvPr/>
        </p:nvCxnSpPr>
        <p:spPr>
          <a:xfrm rot="10800000">
            <a:off x="7273590" y="-583524"/>
            <a:ext cx="0" cy="1954200"/>
          </a:xfrm>
          <a:prstGeom prst="straightConnector1">
            <a:avLst/>
          </a:prstGeom>
          <a:noFill/>
          <a:ln w="9525" cap="flat" cmpd="sng">
            <a:solidFill>
              <a:schemeClr val="dk1"/>
            </a:solidFill>
            <a:prstDash val="solid"/>
            <a:round/>
            <a:headEnd type="none" w="med" len="med"/>
            <a:tailEnd type="triangle" w="med" len="med"/>
          </a:ln>
        </p:spPr>
      </p:cxnSp>
      <p:sp>
        <p:nvSpPr>
          <p:cNvPr id="176" name="Google Shape;176;p9"/>
          <p:cNvSpPr/>
          <p:nvPr/>
        </p:nvSpPr>
        <p:spPr>
          <a:xfrm>
            <a:off x="120150" y="144300"/>
            <a:ext cx="502697" cy="498540"/>
          </a:xfrm>
          <a:custGeom>
            <a:avLst/>
            <a:gdLst/>
            <a:ahLst/>
            <a:cxnLst/>
            <a:rect l="l" t="t" r="r" b="b"/>
            <a:pathLst>
              <a:path w="28301" h="28067" extrusionOk="0">
                <a:moveTo>
                  <a:pt x="14150" y="1"/>
                </a:moveTo>
                <a:cubicBezTo>
                  <a:pt x="13841" y="891"/>
                  <a:pt x="13322" y="1695"/>
                  <a:pt x="12666" y="2351"/>
                </a:cubicBezTo>
                <a:cubicBezTo>
                  <a:pt x="11998" y="3007"/>
                  <a:pt x="11194" y="3526"/>
                  <a:pt x="10279" y="3823"/>
                </a:cubicBezTo>
                <a:cubicBezTo>
                  <a:pt x="12406" y="5728"/>
                  <a:pt x="13408" y="9488"/>
                  <a:pt x="13841" y="11875"/>
                </a:cubicBezTo>
                <a:cubicBezTo>
                  <a:pt x="13893" y="12179"/>
                  <a:pt x="13647" y="12404"/>
                  <a:pt x="13388" y="12404"/>
                </a:cubicBezTo>
                <a:cubicBezTo>
                  <a:pt x="13278" y="12404"/>
                  <a:pt x="13166" y="12363"/>
                  <a:pt x="13074" y="12271"/>
                </a:cubicBezTo>
                <a:lnTo>
                  <a:pt x="8659" y="7892"/>
                </a:lnTo>
                <a:lnTo>
                  <a:pt x="7966" y="8585"/>
                </a:lnTo>
                <a:lnTo>
                  <a:pt x="12382" y="12964"/>
                </a:lnTo>
                <a:cubicBezTo>
                  <a:pt x="12668" y="13250"/>
                  <a:pt x="12456" y="13728"/>
                  <a:pt x="12069" y="13728"/>
                </a:cubicBezTo>
                <a:cubicBezTo>
                  <a:pt x="12038" y="13728"/>
                  <a:pt x="12006" y="13725"/>
                  <a:pt x="11973" y="13718"/>
                </a:cubicBezTo>
                <a:cubicBezTo>
                  <a:pt x="9574" y="13285"/>
                  <a:pt x="5789" y="12296"/>
                  <a:pt x="3859" y="10193"/>
                </a:cubicBezTo>
                <a:cubicBezTo>
                  <a:pt x="3550" y="11096"/>
                  <a:pt x="3043" y="11900"/>
                  <a:pt x="2375" y="12555"/>
                </a:cubicBezTo>
                <a:cubicBezTo>
                  <a:pt x="1719" y="13211"/>
                  <a:pt x="903" y="13718"/>
                  <a:pt x="0" y="14027"/>
                </a:cubicBezTo>
                <a:cubicBezTo>
                  <a:pt x="903" y="14337"/>
                  <a:pt x="1719" y="14844"/>
                  <a:pt x="2375" y="15499"/>
                </a:cubicBezTo>
                <a:cubicBezTo>
                  <a:pt x="3043" y="16155"/>
                  <a:pt x="3550" y="16959"/>
                  <a:pt x="3859" y="17862"/>
                </a:cubicBezTo>
                <a:cubicBezTo>
                  <a:pt x="5789" y="15759"/>
                  <a:pt x="9574" y="14770"/>
                  <a:pt x="11973" y="14337"/>
                </a:cubicBezTo>
                <a:cubicBezTo>
                  <a:pt x="12003" y="14332"/>
                  <a:pt x="12031" y="14329"/>
                  <a:pt x="12058" y="14329"/>
                </a:cubicBezTo>
                <a:cubicBezTo>
                  <a:pt x="12452" y="14329"/>
                  <a:pt x="12671" y="14802"/>
                  <a:pt x="12382" y="15091"/>
                </a:cubicBezTo>
                <a:lnTo>
                  <a:pt x="7966" y="19470"/>
                </a:lnTo>
                <a:lnTo>
                  <a:pt x="8659" y="20162"/>
                </a:lnTo>
                <a:lnTo>
                  <a:pt x="13074" y="15784"/>
                </a:lnTo>
                <a:cubicBezTo>
                  <a:pt x="13166" y="15692"/>
                  <a:pt x="13278" y="15651"/>
                  <a:pt x="13388" y="15651"/>
                </a:cubicBezTo>
                <a:cubicBezTo>
                  <a:pt x="13647" y="15651"/>
                  <a:pt x="13893" y="15876"/>
                  <a:pt x="13841" y="16180"/>
                </a:cubicBezTo>
                <a:cubicBezTo>
                  <a:pt x="13408" y="18567"/>
                  <a:pt x="12406" y="22327"/>
                  <a:pt x="10279" y="24232"/>
                </a:cubicBezTo>
                <a:cubicBezTo>
                  <a:pt x="11194" y="24541"/>
                  <a:pt x="11998" y="25048"/>
                  <a:pt x="12666" y="25704"/>
                </a:cubicBezTo>
                <a:cubicBezTo>
                  <a:pt x="13322" y="26359"/>
                  <a:pt x="13841" y="27163"/>
                  <a:pt x="14150" y="28066"/>
                </a:cubicBezTo>
                <a:cubicBezTo>
                  <a:pt x="14460" y="27163"/>
                  <a:pt x="14979" y="26359"/>
                  <a:pt x="15635" y="25704"/>
                </a:cubicBezTo>
                <a:cubicBezTo>
                  <a:pt x="16290" y="25048"/>
                  <a:pt x="17107" y="24541"/>
                  <a:pt x="18010" y="24232"/>
                </a:cubicBezTo>
                <a:cubicBezTo>
                  <a:pt x="15894" y="22327"/>
                  <a:pt x="14893" y="18567"/>
                  <a:pt x="14460" y="16180"/>
                </a:cubicBezTo>
                <a:cubicBezTo>
                  <a:pt x="14399" y="15876"/>
                  <a:pt x="14643" y="15651"/>
                  <a:pt x="14905" y="15651"/>
                </a:cubicBezTo>
                <a:cubicBezTo>
                  <a:pt x="15016" y="15651"/>
                  <a:pt x="15131" y="15692"/>
                  <a:pt x="15227" y="15784"/>
                </a:cubicBezTo>
                <a:lnTo>
                  <a:pt x="19630" y="20162"/>
                </a:lnTo>
                <a:lnTo>
                  <a:pt x="20335" y="19470"/>
                </a:lnTo>
                <a:lnTo>
                  <a:pt x="15919" y="15091"/>
                </a:lnTo>
                <a:cubicBezTo>
                  <a:pt x="15630" y="14802"/>
                  <a:pt x="15849" y="14329"/>
                  <a:pt x="16232" y="14329"/>
                </a:cubicBezTo>
                <a:cubicBezTo>
                  <a:pt x="16259" y="14329"/>
                  <a:pt x="16287" y="14332"/>
                  <a:pt x="16315" y="14337"/>
                </a:cubicBezTo>
                <a:cubicBezTo>
                  <a:pt x="18727" y="14770"/>
                  <a:pt x="22512" y="15759"/>
                  <a:pt x="24429" y="17862"/>
                </a:cubicBezTo>
                <a:cubicBezTo>
                  <a:pt x="24738" y="16959"/>
                  <a:pt x="25258" y="16155"/>
                  <a:pt x="25913" y="15499"/>
                </a:cubicBezTo>
                <a:cubicBezTo>
                  <a:pt x="26581" y="14844"/>
                  <a:pt x="27385" y="14337"/>
                  <a:pt x="28301" y="14027"/>
                </a:cubicBezTo>
                <a:cubicBezTo>
                  <a:pt x="27385" y="13718"/>
                  <a:pt x="26581" y="13211"/>
                  <a:pt x="25913" y="12555"/>
                </a:cubicBezTo>
                <a:cubicBezTo>
                  <a:pt x="25258" y="11900"/>
                  <a:pt x="24738" y="11096"/>
                  <a:pt x="24429" y="10193"/>
                </a:cubicBezTo>
                <a:cubicBezTo>
                  <a:pt x="22512" y="12296"/>
                  <a:pt x="18727" y="13285"/>
                  <a:pt x="16315" y="13718"/>
                </a:cubicBezTo>
                <a:cubicBezTo>
                  <a:pt x="16283" y="13725"/>
                  <a:pt x="16252" y="13728"/>
                  <a:pt x="16222" y="13728"/>
                </a:cubicBezTo>
                <a:cubicBezTo>
                  <a:pt x="15845" y="13728"/>
                  <a:pt x="15633" y="13250"/>
                  <a:pt x="15919" y="12964"/>
                </a:cubicBezTo>
                <a:lnTo>
                  <a:pt x="20335" y="8585"/>
                </a:lnTo>
                <a:lnTo>
                  <a:pt x="19630" y="7892"/>
                </a:lnTo>
                <a:lnTo>
                  <a:pt x="15227" y="12271"/>
                </a:lnTo>
                <a:cubicBezTo>
                  <a:pt x="15131" y="12363"/>
                  <a:pt x="15016" y="12404"/>
                  <a:pt x="14905" y="12404"/>
                </a:cubicBezTo>
                <a:cubicBezTo>
                  <a:pt x="14643" y="12404"/>
                  <a:pt x="14399" y="12179"/>
                  <a:pt x="14460" y="11875"/>
                </a:cubicBezTo>
                <a:cubicBezTo>
                  <a:pt x="14893" y="9488"/>
                  <a:pt x="15894" y="5728"/>
                  <a:pt x="18010" y="3823"/>
                </a:cubicBezTo>
                <a:cubicBezTo>
                  <a:pt x="17107" y="3526"/>
                  <a:pt x="16290" y="3007"/>
                  <a:pt x="15635" y="2351"/>
                </a:cubicBezTo>
                <a:cubicBezTo>
                  <a:pt x="14979" y="1695"/>
                  <a:pt x="14460" y="891"/>
                  <a:pt x="14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 name="Google Shape;177;p9"/>
          <p:cNvGrpSpPr/>
          <p:nvPr/>
        </p:nvGrpSpPr>
        <p:grpSpPr>
          <a:xfrm>
            <a:off x="7573847" y="3651062"/>
            <a:ext cx="1310959" cy="1301617"/>
            <a:chOff x="2834675" y="1734525"/>
            <a:chExt cx="1129650" cy="1121600"/>
          </a:xfrm>
        </p:grpSpPr>
        <p:sp>
          <p:nvSpPr>
            <p:cNvPr id="178" name="Google Shape;178;p9"/>
            <p:cNvSpPr/>
            <p:nvPr/>
          </p:nvSpPr>
          <p:spPr>
            <a:xfrm>
              <a:off x="2834675" y="1737000"/>
              <a:ext cx="1128100" cy="1119125"/>
            </a:xfrm>
            <a:custGeom>
              <a:avLst/>
              <a:gdLst/>
              <a:ahLst/>
              <a:cxnLst/>
              <a:rect l="l" t="t" r="r" b="b"/>
              <a:pathLst>
                <a:path w="45124" h="44765" extrusionOk="0">
                  <a:moveTo>
                    <a:pt x="44987" y="1"/>
                  </a:moveTo>
                  <a:lnTo>
                    <a:pt x="1" y="44628"/>
                  </a:lnTo>
                  <a:lnTo>
                    <a:pt x="149" y="44764"/>
                  </a:lnTo>
                  <a:lnTo>
                    <a:pt x="45123" y="149"/>
                  </a:lnTo>
                  <a:lnTo>
                    <a:pt x="449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p:nvPr/>
          </p:nvSpPr>
          <p:spPr>
            <a:xfrm>
              <a:off x="2988675" y="2500800"/>
              <a:ext cx="206275" cy="204425"/>
            </a:xfrm>
            <a:custGeom>
              <a:avLst/>
              <a:gdLst/>
              <a:ahLst/>
              <a:cxnLst/>
              <a:rect l="l" t="t" r="r" b="b"/>
              <a:pathLst>
                <a:path w="8251" h="8177" extrusionOk="0">
                  <a:moveTo>
                    <a:pt x="149" y="0"/>
                  </a:moveTo>
                  <a:lnTo>
                    <a:pt x="1" y="149"/>
                  </a:lnTo>
                  <a:lnTo>
                    <a:pt x="8103" y="8176"/>
                  </a:lnTo>
                  <a:lnTo>
                    <a:pt x="8251" y="8028"/>
                  </a:lnTo>
                  <a:lnTo>
                    <a:pt x="1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a:off x="3869975" y="1734525"/>
              <a:ext cx="94350" cy="93725"/>
            </a:xfrm>
            <a:custGeom>
              <a:avLst/>
              <a:gdLst/>
              <a:ahLst/>
              <a:cxnLst/>
              <a:rect l="l" t="t" r="r" b="b"/>
              <a:pathLst>
                <a:path w="3774" h="3749" extrusionOk="0">
                  <a:moveTo>
                    <a:pt x="1" y="1"/>
                  </a:moveTo>
                  <a:lnTo>
                    <a:pt x="1" y="3749"/>
                  </a:lnTo>
                  <a:lnTo>
                    <a:pt x="3773" y="3749"/>
                  </a:lnTo>
                  <a:lnTo>
                    <a:pt x="37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3740725" y="1907400"/>
              <a:ext cx="49500" cy="49175"/>
            </a:xfrm>
            <a:custGeom>
              <a:avLst/>
              <a:gdLst/>
              <a:ahLst/>
              <a:cxnLst/>
              <a:rect l="l" t="t" r="r" b="b"/>
              <a:pathLst>
                <a:path w="1980" h="1967" extrusionOk="0">
                  <a:moveTo>
                    <a:pt x="0" y="0"/>
                  </a:moveTo>
                  <a:lnTo>
                    <a:pt x="0" y="1967"/>
                  </a:lnTo>
                  <a:lnTo>
                    <a:pt x="1979" y="1967"/>
                  </a:lnTo>
                  <a:lnTo>
                    <a:pt x="1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3010025" y="2524600"/>
              <a:ext cx="158950" cy="157725"/>
            </a:xfrm>
            <a:custGeom>
              <a:avLst/>
              <a:gdLst/>
              <a:ahLst/>
              <a:cxnLst/>
              <a:rect l="l" t="t" r="r" b="b"/>
              <a:pathLst>
                <a:path w="6358" h="6309" extrusionOk="0">
                  <a:moveTo>
                    <a:pt x="3179" y="1"/>
                  </a:moveTo>
                  <a:cubicBezTo>
                    <a:pt x="2672" y="1485"/>
                    <a:pt x="1497" y="2660"/>
                    <a:pt x="0" y="3155"/>
                  </a:cubicBezTo>
                  <a:cubicBezTo>
                    <a:pt x="1497" y="3650"/>
                    <a:pt x="2672" y="4825"/>
                    <a:pt x="3179" y="6309"/>
                  </a:cubicBezTo>
                  <a:cubicBezTo>
                    <a:pt x="3674" y="4825"/>
                    <a:pt x="4861" y="3650"/>
                    <a:pt x="6358" y="3155"/>
                  </a:cubicBezTo>
                  <a:cubicBezTo>
                    <a:pt x="4861" y="2660"/>
                    <a:pt x="3674" y="1485"/>
                    <a:pt x="3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21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26_1">
    <p:spTree>
      <p:nvGrpSpPr>
        <p:cNvPr id="1" name="Shape 217"/>
        <p:cNvGrpSpPr/>
        <p:nvPr/>
      </p:nvGrpSpPr>
      <p:grpSpPr>
        <a:xfrm>
          <a:off x="0" y="0"/>
          <a:ext cx="0" cy="0"/>
          <a:chOff x="0" y="0"/>
          <a:chExt cx="0" cy="0"/>
        </a:xfrm>
      </p:grpSpPr>
      <p:sp>
        <p:nvSpPr>
          <p:cNvPr id="218" name="Google Shape;218;p13"/>
          <p:cNvSpPr txBox="1">
            <a:spLocks noGrp="1"/>
          </p:cNvSpPr>
          <p:nvPr>
            <p:ph type="title" hasCustomPrompt="1"/>
          </p:nvPr>
        </p:nvSpPr>
        <p:spPr>
          <a:xfrm flipH="1">
            <a:off x="713147" y="1606625"/>
            <a:ext cx="673800" cy="451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5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19" name="Google Shape;219;p13"/>
          <p:cNvSpPr txBox="1">
            <a:spLocks noGrp="1"/>
          </p:cNvSpPr>
          <p:nvPr>
            <p:ph type="subTitle" idx="1"/>
          </p:nvPr>
        </p:nvSpPr>
        <p:spPr>
          <a:xfrm flipH="1">
            <a:off x="1490749" y="1646525"/>
            <a:ext cx="2402400" cy="371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None/>
              <a:defRPr sz="2200">
                <a:latin typeface="Blinker SemiBold"/>
                <a:ea typeface="Blinker SemiBold"/>
                <a:cs typeface="Blinker SemiBold"/>
                <a:sym typeface="Blinker SemiBold"/>
              </a:defRPr>
            </a:lvl1pPr>
            <a:lvl2pPr lvl="1" rtl="0">
              <a:spcBef>
                <a:spcPts val="0"/>
              </a:spcBef>
              <a:spcAft>
                <a:spcPts val="0"/>
              </a:spcAft>
              <a:buNone/>
              <a:defRPr sz="2200">
                <a:latin typeface="Blinker SemiBold"/>
                <a:ea typeface="Blinker SemiBold"/>
                <a:cs typeface="Blinker SemiBold"/>
                <a:sym typeface="Blinker SemiBold"/>
              </a:defRPr>
            </a:lvl2pPr>
            <a:lvl3pPr lvl="2" rtl="0">
              <a:spcBef>
                <a:spcPts val="0"/>
              </a:spcBef>
              <a:spcAft>
                <a:spcPts val="0"/>
              </a:spcAft>
              <a:buNone/>
              <a:defRPr sz="2200">
                <a:latin typeface="Blinker SemiBold"/>
                <a:ea typeface="Blinker SemiBold"/>
                <a:cs typeface="Blinker SemiBold"/>
                <a:sym typeface="Blinker SemiBold"/>
              </a:defRPr>
            </a:lvl3pPr>
            <a:lvl4pPr lvl="3" rtl="0">
              <a:spcBef>
                <a:spcPts val="0"/>
              </a:spcBef>
              <a:spcAft>
                <a:spcPts val="0"/>
              </a:spcAft>
              <a:buNone/>
              <a:defRPr sz="2200">
                <a:latin typeface="Blinker SemiBold"/>
                <a:ea typeface="Blinker SemiBold"/>
                <a:cs typeface="Blinker SemiBold"/>
                <a:sym typeface="Blinker SemiBold"/>
              </a:defRPr>
            </a:lvl4pPr>
            <a:lvl5pPr lvl="4" rtl="0">
              <a:spcBef>
                <a:spcPts val="0"/>
              </a:spcBef>
              <a:spcAft>
                <a:spcPts val="0"/>
              </a:spcAft>
              <a:buNone/>
              <a:defRPr sz="2200">
                <a:latin typeface="Blinker SemiBold"/>
                <a:ea typeface="Blinker SemiBold"/>
                <a:cs typeface="Blinker SemiBold"/>
                <a:sym typeface="Blinker SemiBold"/>
              </a:defRPr>
            </a:lvl5pPr>
            <a:lvl6pPr lvl="5" rtl="0">
              <a:spcBef>
                <a:spcPts val="0"/>
              </a:spcBef>
              <a:spcAft>
                <a:spcPts val="0"/>
              </a:spcAft>
              <a:buNone/>
              <a:defRPr sz="2200">
                <a:latin typeface="Blinker SemiBold"/>
                <a:ea typeface="Blinker SemiBold"/>
                <a:cs typeface="Blinker SemiBold"/>
                <a:sym typeface="Blinker SemiBold"/>
              </a:defRPr>
            </a:lvl6pPr>
            <a:lvl7pPr lvl="6" rtl="0">
              <a:spcBef>
                <a:spcPts val="0"/>
              </a:spcBef>
              <a:spcAft>
                <a:spcPts val="0"/>
              </a:spcAft>
              <a:buNone/>
              <a:defRPr sz="2200">
                <a:latin typeface="Blinker SemiBold"/>
                <a:ea typeface="Blinker SemiBold"/>
                <a:cs typeface="Blinker SemiBold"/>
                <a:sym typeface="Blinker SemiBold"/>
              </a:defRPr>
            </a:lvl7pPr>
            <a:lvl8pPr lvl="7" rtl="0">
              <a:spcBef>
                <a:spcPts val="0"/>
              </a:spcBef>
              <a:spcAft>
                <a:spcPts val="0"/>
              </a:spcAft>
              <a:buNone/>
              <a:defRPr sz="2200">
                <a:latin typeface="Blinker SemiBold"/>
                <a:ea typeface="Blinker SemiBold"/>
                <a:cs typeface="Blinker SemiBold"/>
                <a:sym typeface="Blinker SemiBold"/>
              </a:defRPr>
            </a:lvl8pPr>
            <a:lvl9pPr lvl="8" rtl="0">
              <a:spcBef>
                <a:spcPts val="0"/>
              </a:spcBef>
              <a:spcAft>
                <a:spcPts val="0"/>
              </a:spcAft>
              <a:buNone/>
              <a:defRPr sz="2200">
                <a:latin typeface="Blinker SemiBold"/>
                <a:ea typeface="Blinker SemiBold"/>
                <a:cs typeface="Blinker SemiBold"/>
                <a:sym typeface="Blinker SemiBold"/>
              </a:defRPr>
            </a:lvl9pPr>
          </a:lstStyle>
          <a:p>
            <a:endParaRPr/>
          </a:p>
        </p:txBody>
      </p:sp>
      <p:sp>
        <p:nvSpPr>
          <p:cNvPr id="220" name="Google Shape;220;p13"/>
          <p:cNvSpPr txBox="1">
            <a:spLocks noGrp="1"/>
          </p:cNvSpPr>
          <p:nvPr>
            <p:ph type="subTitle" idx="2"/>
          </p:nvPr>
        </p:nvSpPr>
        <p:spPr>
          <a:xfrm flipH="1">
            <a:off x="1490750" y="1970125"/>
            <a:ext cx="2402400" cy="527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221" name="Google Shape;221;p13"/>
          <p:cNvSpPr txBox="1">
            <a:spLocks noGrp="1"/>
          </p:cNvSpPr>
          <p:nvPr>
            <p:ph type="title" idx="3" hasCustomPrompt="1"/>
          </p:nvPr>
        </p:nvSpPr>
        <p:spPr>
          <a:xfrm flipH="1">
            <a:off x="713150" y="3167950"/>
            <a:ext cx="673800" cy="451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5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22" name="Google Shape;222;p13"/>
          <p:cNvSpPr txBox="1">
            <a:spLocks noGrp="1"/>
          </p:cNvSpPr>
          <p:nvPr>
            <p:ph type="subTitle" idx="4"/>
          </p:nvPr>
        </p:nvSpPr>
        <p:spPr>
          <a:xfrm flipH="1">
            <a:off x="1490749" y="3205362"/>
            <a:ext cx="2402400" cy="371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None/>
              <a:defRPr sz="2200">
                <a:latin typeface="Blinker SemiBold"/>
                <a:ea typeface="Blinker SemiBold"/>
                <a:cs typeface="Blinker SemiBold"/>
                <a:sym typeface="Blinker SemiBold"/>
              </a:defRPr>
            </a:lvl1pPr>
            <a:lvl2pPr lvl="1" rtl="0">
              <a:spcBef>
                <a:spcPts val="0"/>
              </a:spcBef>
              <a:spcAft>
                <a:spcPts val="0"/>
              </a:spcAft>
              <a:buNone/>
              <a:defRPr sz="2200">
                <a:latin typeface="Blinker SemiBold"/>
                <a:ea typeface="Blinker SemiBold"/>
                <a:cs typeface="Blinker SemiBold"/>
                <a:sym typeface="Blinker SemiBold"/>
              </a:defRPr>
            </a:lvl2pPr>
            <a:lvl3pPr lvl="2" rtl="0">
              <a:spcBef>
                <a:spcPts val="0"/>
              </a:spcBef>
              <a:spcAft>
                <a:spcPts val="0"/>
              </a:spcAft>
              <a:buNone/>
              <a:defRPr sz="2200">
                <a:latin typeface="Blinker SemiBold"/>
                <a:ea typeface="Blinker SemiBold"/>
                <a:cs typeface="Blinker SemiBold"/>
                <a:sym typeface="Blinker SemiBold"/>
              </a:defRPr>
            </a:lvl3pPr>
            <a:lvl4pPr lvl="3" rtl="0">
              <a:spcBef>
                <a:spcPts val="0"/>
              </a:spcBef>
              <a:spcAft>
                <a:spcPts val="0"/>
              </a:spcAft>
              <a:buNone/>
              <a:defRPr sz="2200">
                <a:latin typeface="Blinker SemiBold"/>
                <a:ea typeface="Blinker SemiBold"/>
                <a:cs typeface="Blinker SemiBold"/>
                <a:sym typeface="Blinker SemiBold"/>
              </a:defRPr>
            </a:lvl4pPr>
            <a:lvl5pPr lvl="4" rtl="0">
              <a:spcBef>
                <a:spcPts val="0"/>
              </a:spcBef>
              <a:spcAft>
                <a:spcPts val="0"/>
              </a:spcAft>
              <a:buNone/>
              <a:defRPr sz="2200">
                <a:latin typeface="Blinker SemiBold"/>
                <a:ea typeface="Blinker SemiBold"/>
                <a:cs typeface="Blinker SemiBold"/>
                <a:sym typeface="Blinker SemiBold"/>
              </a:defRPr>
            </a:lvl5pPr>
            <a:lvl6pPr lvl="5" rtl="0">
              <a:spcBef>
                <a:spcPts val="0"/>
              </a:spcBef>
              <a:spcAft>
                <a:spcPts val="0"/>
              </a:spcAft>
              <a:buNone/>
              <a:defRPr sz="2200">
                <a:latin typeface="Blinker SemiBold"/>
                <a:ea typeface="Blinker SemiBold"/>
                <a:cs typeface="Blinker SemiBold"/>
                <a:sym typeface="Blinker SemiBold"/>
              </a:defRPr>
            </a:lvl6pPr>
            <a:lvl7pPr lvl="6" rtl="0">
              <a:spcBef>
                <a:spcPts val="0"/>
              </a:spcBef>
              <a:spcAft>
                <a:spcPts val="0"/>
              </a:spcAft>
              <a:buNone/>
              <a:defRPr sz="2200">
                <a:latin typeface="Blinker SemiBold"/>
                <a:ea typeface="Blinker SemiBold"/>
                <a:cs typeface="Blinker SemiBold"/>
                <a:sym typeface="Blinker SemiBold"/>
              </a:defRPr>
            </a:lvl7pPr>
            <a:lvl8pPr lvl="7" rtl="0">
              <a:spcBef>
                <a:spcPts val="0"/>
              </a:spcBef>
              <a:spcAft>
                <a:spcPts val="0"/>
              </a:spcAft>
              <a:buNone/>
              <a:defRPr sz="2200">
                <a:latin typeface="Blinker SemiBold"/>
                <a:ea typeface="Blinker SemiBold"/>
                <a:cs typeface="Blinker SemiBold"/>
                <a:sym typeface="Blinker SemiBold"/>
              </a:defRPr>
            </a:lvl8pPr>
            <a:lvl9pPr lvl="8" rtl="0">
              <a:spcBef>
                <a:spcPts val="0"/>
              </a:spcBef>
              <a:spcAft>
                <a:spcPts val="0"/>
              </a:spcAft>
              <a:buNone/>
              <a:defRPr sz="2200">
                <a:latin typeface="Blinker SemiBold"/>
                <a:ea typeface="Blinker SemiBold"/>
                <a:cs typeface="Blinker SemiBold"/>
                <a:sym typeface="Blinker SemiBold"/>
              </a:defRPr>
            </a:lvl9pPr>
          </a:lstStyle>
          <a:p>
            <a:endParaRPr/>
          </a:p>
        </p:txBody>
      </p:sp>
      <p:sp>
        <p:nvSpPr>
          <p:cNvPr id="223" name="Google Shape;223;p13"/>
          <p:cNvSpPr txBox="1">
            <a:spLocks noGrp="1"/>
          </p:cNvSpPr>
          <p:nvPr>
            <p:ph type="subTitle" idx="5"/>
          </p:nvPr>
        </p:nvSpPr>
        <p:spPr>
          <a:xfrm flipH="1">
            <a:off x="1490750" y="3511312"/>
            <a:ext cx="2402400" cy="527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224" name="Google Shape;224;p13"/>
          <p:cNvSpPr txBox="1">
            <a:spLocks noGrp="1"/>
          </p:cNvSpPr>
          <p:nvPr>
            <p:ph type="title" idx="6" hasCustomPrompt="1"/>
          </p:nvPr>
        </p:nvSpPr>
        <p:spPr>
          <a:xfrm>
            <a:off x="4718654" y="1606625"/>
            <a:ext cx="673800" cy="451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5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25" name="Google Shape;225;p13"/>
          <p:cNvSpPr txBox="1">
            <a:spLocks noGrp="1"/>
          </p:cNvSpPr>
          <p:nvPr>
            <p:ph type="subTitle" idx="7"/>
          </p:nvPr>
        </p:nvSpPr>
        <p:spPr>
          <a:xfrm>
            <a:off x="5494925" y="1646513"/>
            <a:ext cx="2402400" cy="371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None/>
              <a:defRPr sz="2200">
                <a:latin typeface="Blinker SemiBold"/>
                <a:ea typeface="Blinker SemiBold"/>
                <a:cs typeface="Blinker SemiBold"/>
                <a:sym typeface="Blinker SemiBold"/>
              </a:defRPr>
            </a:lvl1pPr>
            <a:lvl2pPr lvl="1" rtl="0">
              <a:spcBef>
                <a:spcPts val="0"/>
              </a:spcBef>
              <a:spcAft>
                <a:spcPts val="0"/>
              </a:spcAft>
              <a:buNone/>
              <a:defRPr sz="2200">
                <a:latin typeface="Blinker SemiBold"/>
                <a:ea typeface="Blinker SemiBold"/>
                <a:cs typeface="Blinker SemiBold"/>
                <a:sym typeface="Blinker SemiBold"/>
              </a:defRPr>
            </a:lvl2pPr>
            <a:lvl3pPr lvl="2" rtl="0">
              <a:spcBef>
                <a:spcPts val="0"/>
              </a:spcBef>
              <a:spcAft>
                <a:spcPts val="0"/>
              </a:spcAft>
              <a:buNone/>
              <a:defRPr sz="2200">
                <a:latin typeface="Blinker SemiBold"/>
                <a:ea typeface="Blinker SemiBold"/>
                <a:cs typeface="Blinker SemiBold"/>
                <a:sym typeface="Blinker SemiBold"/>
              </a:defRPr>
            </a:lvl3pPr>
            <a:lvl4pPr lvl="3" rtl="0">
              <a:spcBef>
                <a:spcPts val="0"/>
              </a:spcBef>
              <a:spcAft>
                <a:spcPts val="0"/>
              </a:spcAft>
              <a:buNone/>
              <a:defRPr sz="2200">
                <a:latin typeface="Blinker SemiBold"/>
                <a:ea typeface="Blinker SemiBold"/>
                <a:cs typeface="Blinker SemiBold"/>
                <a:sym typeface="Blinker SemiBold"/>
              </a:defRPr>
            </a:lvl4pPr>
            <a:lvl5pPr lvl="4" rtl="0">
              <a:spcBef>
                <a:spcPts val="0"/>
              </a:spcBef>
              <a:spcAft>
                <a:spcPts val="0"/>
              </a:spcAft>
              <a:buNone/>
              <a:defRPr sz="2200">
                <a:latin typeface="Blinker SemiBold"/>
                <a:ea typeface="Blinker SemiBold"/>
                <a:cs typeface="Blinker SemiBold"/>
                <a:sym typeface="Blinker SemiBold"/>
              </a:defRPr>
            </a:lvl5pPr>
            <a:lvl6pPr lvl="5" rtl="0">
              <a:spcBef>
                <a:spcPts val="0"/>
              </a:spcBef>
              <a:spcAft>
                <a:spcPts val="0"/>
              </a:spcAft>
              <a:buNone/>
              <a:defRPr sz="2200">
                <a:latin typeface="Blinker SemiBold"/>
                <a:ea typeface="Blinker SemiBold"/>
                <a:cs typeface="Blinker SemiBold"/>
                <a:sym typeface="Blinker SemiBold"/>
              </a:defRPr>
            </a:lvl6pPr>
            <a:lvl7pPr lvl="6" rtl="0">
              <a:spcBef>
                <a:spcPts val="0"/>
              </a:spcBef>
              <a:spcAft>
                <a:spcPts val="0"/>
              </a:spcAft>
              <a:buNone/>
              <a:defRPr sz="2200">
                <a:latin typeface="Blinker SemiBold"/>
                <a:ea typeface="Blinker SemiBold"/>
                <a:cs typeface="Blinker SemiBold"/>
                <a:sym typeface="Blinker SemiBold"/>
              </a:defRPr>
            </a:lvl7pPr>
            <a:lvl8pPr lvl="7" rtl="0">
              <a:spcBef>
                <a:spcPts val="0"/>
              </a:spcBef>
              <a:spcAft>
                <a:spcPts val="0"/>
              </a:spcAft>
              <a:buNone/>
              <a:defRPr sz="2200">
                <a:latin typeface="Blinker SemiBold"/>
                <a:ea typeface="Blinker SemiBold"/>
                <a:cs typeface="Blinker SemiBold"/>
                <a:sym typeface="Blinker SemiBold"/>
              </a:defRPr>
            </a:lvl8pPr>
            <a:lvl9pPr lvl="8" rtl="0">
              <a:spcBef>
                <a:spcPts val="0"/>
              </a:spcBef>
              <a:spcAft>
                <a:spcPts val="0"/>
              </a:spcAft>
              <a:buNone/>
              <a:defRPr sz="2200">
                <a:latin typeface="Blinker SemiBold"/>
                <a:ea typeface="Blinker SemiBold"/>
                <a:cs typeface="Blinker SemiBold"/>
                <a:sym typeface="Blinker SemiBold"/>
              </a:defRPr>
            </a:lvl9pPr>
          </a:lstStyle>
          <a:p>
            <a:endParaRPr/>
          </a:p>
        </p:txBody>
      </p:sp>
      <p:sp>
        <p:nvSpPr>
          <p:cNvPr id="226" name="Google Shape;226;p13"/>
          <p:cNvSpPr txBox="1">
            <a:spLocks noGrp="1"/>
          </p:cNvSpPr>
          <p:nvPr>
            <p:ph type="subTitle" idx="8"/>
          </p:nvPr>
        </p:nvSpPr>
        <p:spPr>
          <a:xfrm>
            <a:off x="5494926" y="1970125"/>
            <a:ext cx="2402400" cy="527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227" name="Google Shape;227;p13"/>
          <p:cNvSpPr txBox="1">
            <a:spLocks noGrp="1"/>
          </p:cNvSpPr>
          <p:nvPr>
            <p:ph type="title" idx="9" hasCustomPrompt="1"/>
          </p:nvPr>
        </p:nvSpPr>
        <p:spPr>
          <a:xfrm>
            <a:off x="4718651" y="3167950"/>
            <a:ext cx="673800" cy="451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5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28" name="Google Shape;228;p13"/>
          <p:cNvSpPr txBox="1">
            <a:spLocks noGrp="1"/>
          </p:cNvSpPr>
          <p:nvPr>
            <p:ph type="subTitle" idx="13"/>
          </p:nvPr>
        </p:nvSpPr>
        <p:spPr>
          <a:xfrm>
            <a:off x="5494925" y="3205359"/>
            <a:ext cx="2402400" cy="371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None/>
              <a:defRPr sz="2200">
                <a:latin typeface="Blinker SemiBold"/>
                <a:ea typeface="Blinker SemiBold"/>
                <a:cs typeface="Blinker SemiBold"/>
                <a:sym typeface="Blinker SemiBold"/>
              </a:defRPr>
            </a:lvl1pPr>
            <a:lvl2pPr lvl="1" rtl="0">
              <a:spcBef>
                <a:spcPts val="0"/>
              </a:spcBef>
              <a:spcAft>
                <a:spcPts val="0"/>
              </a:spcAft>
              <a:buNone/>
              <a:defRPr sz="2200">
                <a:latin typeface="Blinker SemiBold"/>
                <a:ea typeface="Blinker SemiBold"/>
                <a:cs typeface="Blinker SemiBold"/>
                <a:sym typeface="Blinker SemiBold"/>
              </a:defRPr>
            </a:lvl2pPr>
            <a:lvl3pPr lvl="2" rtl="0">
              <a:spcBef>
                <a:spcPts val="0"/>
              </a:spcBef>
              <a:spcAft>
                <a:spcPts val="0"/>
              </a:spcAft>
              <a:buNone/>
              <a:defRPr sz="2200">
                <a:latin typeface="Blinker SemiBold"/>
                <a:ea typeface="Blinker SemiBold"/>
                <a:cs typeface="Blinker SemiBold"/>
                <a:sym typeface="Blinker SemiBold"/>
              </a:defRPr>
            </a:lvl3pPr>
            <a:lvl4pPr lvl="3" rtl="0">
              <a:spcBef>
                <a:spcPts val="0"/>
              </a:spcBef>
              <a:spcAft>
                <a:spcPts val="0"/>
              </a:spcAft>
              <a:buNone/>
              <a:defRPr sz="2200">
                <a:latin typeface="Blinker SemiBold"/>
                <a:ea typeface="Blinker SemiBold"/>
                <a:cs typeface="Blinker SemiBold"/>
                <a:sym typeface="Blinker SemiBold"/>
              </a:defRPr>
            </a:lvl4pPr>
            <a:lvl5pPr lvl="4" rtl="0">
              <a:spcBef>
                <a:spcPts val="0"/>
              </a:spcBef>
              <a:spcAft>
                <a:spcPts val="0"/>
              </a:spcAft>
              <a:buNone/>
              <a:defRPr sz="2200">
                <a:latin typeface="Blinker SemiBold"/>
                <a:ea typeface="Blinker SemiBold"/>
                <a:cs typeface="Blinker SemiBold"/>
                <a:sym typeface="Blinker SemiBold"/>
              </a:defRPr>
            </a:lvl5pPr>
            <a:lvl6pPr lvl="5" rtl="0">
              <a:spcBef>
                <a:spcPts val="0"/>
              </a:spcBef>
              <a:spcAft>
                <a:spcPts val="0"/>
              </a:spcAft>
              <a:buNone/>
              <a:defRPr sz="2200">
                <a:latin typeface="Blinker SemiBold"/>
                <a:ea typeface="Blinker SemiBold"/>
                <a:cs typeface="Blinker SemiBold"/>
                <a:sym typeface="Blinker SemiBold"/>
              </a:defRPr>
            </a:lvl6pPr>
            <a:lvl7pPr lvl="6" rtl="0">
              <a:spcBef>
                <a:spcPts val="0"/>
              </a:spcBef>
              <a:spcAft>
                <a:spcPts val="0"/>
              </a:spcAft>
              <a:buNone/>
              <a:defRPr sz="2200">
                <a:latin typeface="Blinker SemiBold"/>
                <a:ea typeface="Blinker SemiBold"/>
                <a:cs typeface="Blinker SemiBold"/>
                <a:sym typeface="Blinker SemiBold"/>
              </a:defRPr>
            </a:lvl7pPr>
            <a:lvl8pPr lvl="7" rtl="0">
              <a:spcBef>
                <a:spcPts val="0"/>
              </a:spcBef>
              <a:spcAft>
                <a:spcPts val="0"/>
              </a:spcAft>
              <a:buNone/>
              <a:defRPr sz="2200">
                <a:latin typeface="Blinker SemiBold"/>
                <a:ea typeface="Blinker SemiBold"/>
                <a:cs typeface="Blinker SemiBold"/>
                <a:sym typeface="Blinker SemiBold"/>
              </a:defRPr>
            </a:lvl8pPr>
            <a:lvl9pPr lvl="8" rtl="0">
              <a:spcBef>
                <a:spcPts val="0"/>
              </a:spcBef>
              <a:spcAft>
                <a:spcPts val="0"/>
              </a:spcAft>
              <a:buNone/>
              <a:defRPr sz="2200">
                <a:latin typeface="Blinker SemiBold"/>
                <a:ea typeface="Blinker SemiBold"/>
                <a:cs typeface="Blinker SemiBold"/>
                <a:sym typeface="Blinker SemiBold"/>
              </a:defRPr>
            </a:lvl9pPr>
          </a:lstStyle>
          <a:p>
            <a:endParaRPr/>
          </a:p>
        </p:txBody>
      </p:sp>
      <p:sp>
        <p:nvSpPr>
          <p:cNvPr id="229" name="Google Shape;229;p13"/>
          <p:cNvSpPr txBox="1">
            <a:spLocks noGrp="1"/>
          </p:cNvSpPr>
          <p:nvPr>
            <p:ph type="subTitle" idx="14"/>
          </p:nvPr>
        </p:nvSpPr>
        <p:spPr>
          <a:xfrm>
            <a:off x="5494926" y="3511312"/>
            <a:ext cx="2402400" cy="527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a:endParaRPr/>
          </a:p>
        </p:txBody>
      </p:sp>
      <p:sp>
        <p:nvSpPr>
          <p:cNvPr id="230" name="Google Shape;230;p13"/>
          <p:cNvSpPr txBox="1">
            <a:spLocks noGrp="1"/>
          </p:cNvSpPr>
          <p:nvPr>
            <p:ph type="title" idx="15"/>
          </p:nvPr>
        </p:nvSpPr>
        <p:spPr>
          <a:xfrm>
            <a:off x="713250" y="539500"/>
            <a:ext cx="7717500" cy="451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Font typeface="Abhaya Libre"/>
              <a:buNone/>
              <a:defRPr/>
            </a:lvl1pPr>
            <a:lvl2pPr lvl="1"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2pPr>
            <a:lvl3pPr lvl="2"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3pPr>
            <a:lvl4pPr lvl="3"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4pPr>
            <a:lvl5pPr lvl="4"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5pPr>
            <a:lvl6pPr lvl="5"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6pPr>
            <a:lvl7pPr lvl="6"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7pPr>
            <a:lvl8pPr lvl="7"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8pPr>
            <a:lvl9pPr lvl="8"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9pPr>
          </a:lstStyle>
          <a:p>
            <a:endParaRPr/>
          </a:p>
        </p:txBody>
      </p:sp>
      <p:sp>
        <p:nvSpPr>
          <p:cNvPr id="231" name="Google Shape;231;p13"/>
          <p:cNvSpPr/>
          <p:nvPr/>
        </p:nvSpPr>
        <p:spPr>
          <a:xfrm>
            <a:off x="-519075" y="4077346"/>
            <a:ext cx="1354800" cy="1354200"/>
          </a:xfrm>
          <a:prstGeom prst="ellipse">
            <a:avLst/>
          </a:prstGeom>
          <a:gradFill>
            <a:gsLst>
              <a:gs pos="0">
                <a:srgbClr val="D4E5F5"/>
              </a:gs>
              <a:gs pos="100000">
                <a:srgbClr val="273193">
                  <a:alpha val="61176"/>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1196300" y="4749225"/>
            <a:ext cx="152800" cy="151550"/>
          </a:xfrm>
          <a:custGeom>
            <a:avLst/>
            <a:gdLst/>
            <a:ahLst/>
            <a:cxnLst/>
            <a:rect l="l" t="t" r="r" b="b"/>
            <a:pathLst>
              <a:path w="6112" h="6062" extrusionOk="0">
                <a:moveTo>
                  <a:pt x="2784" y="0"/>
                </a:moveTo>
                <a:lnTo>
                  <a:pt x="2784" y="2387"/>
                </a:lnTo>
                <a:lnTo>
                  <a:pt x="1089" y="705"/>
                </a:lnTo>
                <a:lnTo>
                  <a:pt x="706" y="1089"/>
                </a:lnTo>
                <a:lnTo>
                  <a:pt x="2400" y="2771"/>
                </a:lnTo>
                <a:lnTo>
                  <a:pt x="1" y="2771"/>
                </a:lnTo>
                <a:lnTo>
                  <a:pt x="1" y="3303"/>
                </a:lnTo>
                <a:lnTo>
                  <a:pt x="2400" y="3303"/>
                </a:lnTo>
                <a:lnTo>
                  <a:pt x="706" y="4985"/>
                </a:lnTo>
                <a:lnTo>
                  <a:pt x="1089" y="5368"/>
                </a:lnTo>
                <a:lnTo>
                  <a:pt x="2784" y="3686"/>
                </a:lnTo>
                <a:lnTo>
                  <a:pt x="2784" y="6061"/>
                </a:lnTo>
                <a:lnTo>
                  <a:pt x="3328" y="6061"/>
                </a:lnTo>
                <a:lnTo>
                  <a:pt x="3328" y="3686"/>
                </a:lnTo>
                <a:lnTo>
                  <a:pt x="5023" y="5368"/>
                </a:lnTo>
                <a:lnTo>
                  <a:pt x="5406" y="4985"/>
                </a:lnTo>
                <a:lnTo>
                  <a:pt x="3711" y="3303"/>
                </a:lnTo>
                <a:lnTo>
                  <a:pt x="6111" y="3303"/>
                </a:lnTo>
                <a:lnTo>
                  <a:pt x="6111" y="2771"/>
                </a:lnTo>
                <a:lnTo>
                  <a:pt x="3711" y="2771"/>
                </a:lnTo>
                <a:lnTo>
                  <a:pt x="5406" y="1089"/>
                </a:lnTo>
                <a:lnTo>
                  <a:pt x="5023" y="705"/>
                </a:lnTo>
                <a:lnTo>
                  <a:pt x="3328" y="2387"/>
                </a:lnTo>
                <a:lnTo>
                  <a:pt x="3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13"/>
          <p:cNvGrpSpPr/>
          <p:nvPr/>
        </p:nvGrpSpPr>
        <p:grpSpPr>
          <a:xfrm>
            <a:off x="6329685" y="-401256"/>
            <a:ext cx="895206" cy="887417"/>
            <a:chOff x="2417550" y="990850"/>
            <a:chExt cx="250800" cy="248625"/>
          </a:xfrm>
        </p:grpSpPr>
        <p:sp>
          <p:nvSpPr>
            <p:cNvPr id="234" name="Google Shape;234;p13"/>
            <p:cNvSpPr/>
            <p:nvPr/>
          </p:nvSpPr>
          <p:spPr>
            <a:xfrm>
              <a:off x="2417550" y="990850"/>
              <a:ext cx="250800" cy="248625"/>
            </a:xfrm>
            <a:custGeom>
              <a:avLst/>
              <a:gdLst/>
              <a:ahLst/>
              <a:cxnLst/>
              <a:rect l="l" t="t" r="r" b="b"/>
              <a:pathLst>
                <a:path w="10032" h="9945" extrusionOk="0">
                  <a:moveTo>
                    <a:pt x="5022" y="198"/>
                  </a:moveTo>
                  <a:cubicBezTo>
                    <a:pt x="7669" y="198"/>
                    <a:pt x="9834" y="2338"/>
                    <a:pt x="9834" y="4973"/>
                  </a:cubicBezTo>
                  <a:cubicBezTo>
                    <a:pt x="9834" y="7607"/>
                    <a:pt x="7669" y="9747"/>
                    <a:pt x="5022" y="9747"/>
                  </a:cubicBezTo>
                  <a:cubicBezTo>
                    <a:pt x="2363" y="9747"/>
                    <a:pt x="210" y="7607"/>
                    <a:pt x="210" y="4973"/>
                  </a:cubicBezTo>
                  <a:cubicBezTo>
                    <a:pt x="210" y="2338"/>
                    <a:pt x="2363" y="198"/>
                    <a:pt x="5022" y="198"/>
                  </a:cubicBezTo>
                  <a:close/>
                  <a:moveTo>
                    <a:pt x="5022" y="0"/>
                  </a:moveTo>
                  <a:cubicBezTo>
                    <a:pt x="2251" y="0"/>
                    <a:pt x="0" y="2227"/>
                    <a:pt x="0" y="4973"/>
                  </a:cubicBezTo>
                  <a:cubicBezTo>
                    <a:pt x="0" y="7718"/>
                    <a:pt x="2251" y="9945"/>
                    <a:pt x="5022" y="9945"/>
                  </a:cubicBezTo>
                  <a:cubicBezTo>
                    <a:pt x="7780" y="9945"/>
                    <a:pt x="10031" y="7718"/>
                    <a:pt x="10031" y="4973"/>
                  </a:cubicBezTo>
                  <a:cubicBezTo>
                    <a:pt x="10031" y="2227"/>
                    <a:pt x="7780" y="0"/>
                    <a:pt x="50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2454350" y="1027325"/>
              <a:ext cx="177500" cy="175975"/>
            </a:xfrm>
            <a:custGeom>
              <a:avLst/>
              <a:gdLst/>
              <a:ahLst/>
              <a:cxnLst/>
              <a:rect l="l" t="t" r="r" b="b"/>
              <a:pathLst>
                <a:path w="7100" h="7039" extrusionOk="0">
                  <a:moveTo>
                    <a:pt x="6951" y="1"/>
                  </a:moveTo>
                  <a:lnTo>
                    <a:pt x="0" y="6890"/>
                  </a:lnTo>
                  <a:lnTo>
                    <a:pt x="148" y="7039"/>
                  </a:lnTo>
                  <a:lnTo>
                    <a:pt x="7100" y="137"/>
                  </a:lnTo>
                  <a:lnTo>
                    <a:pt x="69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13"/>
          <p:cNvGrpSpPr/>
          <p:nvPr/>
        </p:nvGrpSpPr>
        <p:grpSpPr>
          <a:xfrm>
            <a:off x="7533300" y="3993870"/>
            <a:ext cx="1718536" cy="1662267"/>
            <a:chOff x="2163975" y="1625075"/>
            <a:chExt cx="963575" cy="932025"/>
          </a:xfrm>
        </p:grpSpPr>
        <p:sp>
          <p:nvSpPr>
            <p:cNvPr id="237" name="Google Shape;237;p13"/>
            <p:cNvSpPr/>
            <p:nvPr/>
          </p:nvSpPr>
          <p:spPr>
            <a:xfrm>
              <a:off x="2163975" y="1625075"/>
              <a:ext cx="963575" cy="932025"/>
            </a:xfrm>
            <a:custGeom>
              <a:avLst/>
              <a:gdLst/>
              <a:ahLst/>
              <a:cxnLst/>
              <a:rect l="l" t="t" r="r" b="b"/>
              <a:pathLst>
                <a:path w="38543" h="37281" extrusionOk="0">
                  <a:moveTo>
                    <a:pt x="18270" y="0"/>
                  </a:moveTo>
                  <a:lnTo>
                    <a:pt x="18863" y="18467"/>
                  </a:lnTo>
                  <a:lnTo>
                    <a:pt x="4664" y="6482"/>
                  </a:lnTo>
                  <a:lnTo>
                    <a:pt x="3377" y="8077"/>
                  </a:lnTo>
                  <a:lnTo>
                    <a:pt x="18294" y="19135"/>
                  </a:lnTo>
                  <a:lnTo>
                    <a:pt x="1" y="22673"/>
                  </a:lnTo>
                  <a:lnTo>
                    <a:pt x="458" y="24664"/>
                  </a:lnTo>
                  <a:lnTo>
                    <a:pt x="18468" y="19989"/>
                  </a:lnTo>
                  <a:lnTo>
                    <a:pt x="9859" y="36378"/>
                  </a:lnTo>
                  <a:lnTo>
                    <a:pt x="11702" y="37268"/>
                  </a:lnTo>
                  <a:lnTo>
                    <a:pt x="19259" y="20384"/>
                  </a:lnTo>
                  <a:lnTo>
                    <a:pt x="26804" y="37280"/>
                  </a:lnTo>
                  <a:lnTo>
                    <a:pt x="28660" y="36402"/>
                  </a:lnTo>
                  <a:lnTo>
                    <a:pt x="20051" y="20026"/>
                  </a:lnTo>
                  <a:lnTo>
                    <a:pt x="38085" y="24701"/>
                  </a:lnTo>
                  <a:lnTo>
                    <a:pt x="38542" y="22722"/>
                  </a:lnTo>
                  <a:lnTo>
                    <a:pt x="20273" y="19172"/>
                  </a:lnTo>
                  <a:lnTo>
                    <a:pt x="35203" y="8114"/>
                  </a:lnTo>
                  <a:lnTo>
                    <a:pt x="33929" y="6519"/>
                  </a:lnTo>
                  <a:lnTo>
                    <a:pt x="19742" y="18480"/>
                  </a:lnTo>
                  <a:lnTo>
                    <a:pt x="20323" y="0"/>
                  </a:lnTo>
                  <a:close/>
                </a:path>
              </a:pathLst>
            </a:custGeom>
            <a:gradFill>
              <a:gsLst>
                <a:gs pos="0">
                  <a:srgbClr val="D4E5F5"/>
                </a:gs>
                <a:gs pos="100000">
                  <a:srgbClr val="273193">
                    <a:alpha val="61176"/>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a:off x="2643900" y="1742575"/>
              <a:ext cx="5275" cy="366150"/>
            </a:xfrm>
            <a:custGeom>
              <a:avLst/>
              <a:gdLst/>
              <a:ahLst/>
              <a:cxnLst/>
              <a:rect l="l" t="t" r="r" b="b"/>
              <a:pathLst>
                <a:path w="211" h="14646" extrusionOk="0">
                  <a:moveTo>
                    <a:pt x="0" y="0"/>
                  </a:moveTo>
                  <a:lnTo>
                    <a:pt x="0" y="14645"/>
                  </a:lnTo>
                  <a:lnTo>
                    <a:pt x="211" y="14645"/>
                  </a:lnTo>
                  <a:lnTo>
                    <a:pt x="2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2483400" y="1776275"/>
              <a:ext cx="165475" cy="331825"/>
            </a:xfrm>
            <a:custGeom>
              <a:avLst/>
              <a:gdLst/>
              <a:ahLst/>
              <a:cxnLst/>
              <a:rect l="l" t="t" r="r" b="b"/>
              <a:pathLst>
                <a:path w="6619" h="13273" extrusionOk="0">
                  <a:moveTo>
                    <a:pt x="186" y="1"/>
                  </a:moveTo>
                  <a:lnTo>
                    <a:pt x="1" y="87"/>
                  </a:lnTo>
                  <a:lnTo>
                    <a:pt x="6433" y="13273"/>
                  </a:lnTo>
                  <a:lnTo>
                    <a:pt x="6618" y="13186"/>
                  </a:lnTo>
                  <a:lnTo>
                    <a:pt x="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2285200" y="2023975"/>
              <a:ext cx="361200" cy="85675"/>
            </a:xfrm>
            <a:custGeom>
              <a:avLst/>
              <a:gdLst/>
              <a:ahLst/>
              <a:cxnLst/>
              <a:rect l="l" t="t" r="r" b="b"/>
              <a:pathLst>
                <a:path w="14448" h="3427" extrusionOk="0">
                  <a:moveTo>
                    <a:pt x="50" y="0"/>
                  </a:moveTo>
                  <a:lnTo>
                    <a:pt x="0" y="198"/>
                  </a:lnTo>
                  <a:lnTo>
                    <a:pt x="14398" y="3426"/>
                  </a:lnTo>
                  <a:lnTo>
                    <a:pt x="14447" y="3229"/>
                  </a:lnTo>
                  <a:lnTo>
                    <a:pt x="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2355700" y="2105600"/>
              <a:ext cx="291300" cy="232875"/>
            </a:xfrm>
            <a:custGeom>
              <a:avLst/>
              <a:gdLst/>
              <a:ahLst/>
              <a:cxnLst/>
              <a:rect l="l" t="t" r="r" b="b"/>
              <a:pathLst>
                <a:path w="11652" h="9315" extrusionOk="0">
                  <a:moveTo>
                    <a:pt x="11528" y="1"/>
                  </a:moveTo>
                  <a:lnTo>
                    <a:pt x="0" y="9154"/>
                  </a:lnTo>
                  <a:lnTo>
                    <a:pt x="136" y="9315"/>
                  </a:lnTo>
                  <a:lnTo>
                    <a:pt x="11652" y="161"/>
                  </a:lnTo>
                  <a:lnTo>
                    <a:pt x="115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2643275" y="2108075"/>
              <a:ext cx="5900" cy="366150"/>
            </a:xfrm>
            <a:custGeom>
              <a:avLst/>
              <a:gdLst/>
              <a:ahLst/>
              <a:cxnLst/>
              <a:rect l="l" t="t" r="r" b="b"/>
              <a:pathLst>
                <a:path w="236" h="14646" extrusionOk="0">
                  <a:moveTo>
                    <a:pt x="1" y="1"/>
                  </a:moveTo>
                  <a:lnTo>
                    <a:pt x="25" y="14646"/>
                  </a:lnTo>
                  <a:lnTo>
                    <a:pt x="236" y="14646"/>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2644525" y="2106225"/>
              <a:ext cx="292225" cy="231625"/>
            </a:xfrm>
            <a:custGeom>
              <a:avLst/>
              <a:gdLst/>
              <a:ahLst/>
              <a:cxnLst/>
              <a:rect l="l" t="t" r="r" b="b"/>
              <a:pathLst>
                <a:path w="11689" h="9265" extrusionOk="0">
                  <a:moveTo>
                    <a:pt x="136" y="0"/>
                  </a:moveTo>
                  <a:lnTo>
                    <a:pt x="0" y="161"/>
                  </a:lnTo>
                  <a:lnTo>
                    <a:pt x="11565" y="9265"/>
                  </a:lnTo>
                  <a:lnTo>
                    <a:pt x="11689" y="9104"/>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2646050" y="2023350"/>
              <a:ext cx="360900" cy="87225"/>
            </a:xfrm>
            <a:custGeom>
              <a:avLst/>
              <a:gdLst/>
              <a:ahLst/>
              <a:cxnLst/>
              <a:rect l="l" t="t" r="r" b="b"/>
              <a:pathLst>
                <a:path w="14436" h="3489" extrusionOk="0">
                  <a:moveTo>
                    <a:pt x="14386" y="0"/>
                  </a:moveTo>
                  <a:lnTo>
                    <a:pt x="1" y="3291"/>
                  </a:lnTo>
                  <a:lnTo>
                    <a:pt x="50" y="3489"/>
                  </a:lnTo>
                  <a:lnTo>
                    <a:pt x="14436" y="198"/>
                  </a:lnTo>
                  <a:lnTo>
                    <a:pt x="14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2644525" y="1776275"/>
              <a:ext cx="163900" cy="332125"/>
            </a:xfrm>
            <a:custGeom>
              <a:avLst/>
              <a:gdLst/>
              <a:ahLst/>
              <a:cxnLst/>
              <a:rect l="l" t="t" r="r" b="b"/>
              <a:pathLst>
                <a:path w="6556" h="13285" extrusionOk="0">
                  <a:moveTo>
                    <a:pt x="6382" y="1"/>
                  </a:moveTo>
                  <a:lnTo>
                    <a:pt x="0" y="13198"/>
                  </a:lnTo>
                  <a:lnTo>
                    <a:pt x="186" y="13285"/>
                  </a:lnTo>
                  <a:lnTo>
                    <a:pt x="6556" y="87"/>
                  </a:lnTo>
                  <a:lnTo>
                    <a:pt x="6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2631225" y="2515950"/>
              <a:ext cx="31250" cy="31250"/>
            </a:xfrm>
            <a:custGeom>
              <a:avLst/>
              <a:gdLst/>
              <a:ahLst/>
              <a:cxnLst/>
              <a:rect l="l" t="t" r="r" b="b"/>
              <a:pathLst>
                <a:path w="1250" h="1250" extrusionOk="0">
                  <a:moveTo>
                    <a:pt x="631" y="0"/>
                  </a:moveTo>
                  <a:cubicBezTo>
                    <a:pt x="285" y="0"/>
                    <a:pt x="0" y="285"/>
                    <a:pt x="0" y="619"/>
                  </a:cubicBezTo>
                  <a:cubicBezTo>
                    <a:pt x="0" y="965"/>
                    <a:pt x="285" y="1250"/>
                    <a:pt x="631" y="1250"/>
                  </a:cubicBezTo>
                  <a:cubicBezTo>
                    <a:pt x="965" y="1250"/>
                    <a:pt x="1249" y="965"/>
                    <a:pt x="1249" y="619"/>
                  </a:cubicBezTo>
                  <a:cubicBezTo>
                    <a:pt x="1249" y="285"/>
                    <a:pt x="965"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2963950" y="2355900"/>
              <a:ext cx="35275" cy="31100"/>
            </a:xfrm>
            <a:custGeom>
              <a:avLst/>
              <a:gdLst/>
              <a:ahLst/>
              <a:cxnLst/>
              <a:rect l="l" t="t" r="r" b="b"/>
              <a:pathLst>
                <a:path w="1411" h="1244" extrusionOk="0">
                  <a:moveTo>
                    <a:pt x="705" y="0"/>
                  </a:moveTo>
                  <a:cubicBezTo>
                    <a:pt x="522" y="0"/>
                    <a:pt x="339" y="80"/>
                    <a:pt x="211" y="230"/>
                  </a:cubicBezTo>
                  <a:cubicBezTo>
                    <a:pt x="0" y="502"/>
                    <a:pt x="37" y="898"/>
                    <a:pt x="309" y="1108"/>
                  </a:cubicBezTo>
                  <a:cubicBezTo>
                    <a:pt x="426" y="1199"/>
                    <a:pt x="566" y="1243"/>
                    <a:pt x="704" y="1243"/>
                  </a:cubicBezTo>
                  <a:cubicBezTo>
                    <a:pt x="887" y="1243"/>
                    <a:pt x="1068" y="1165"/>
                    <a:pt x="1188" y="1009"/>
                  </a:cubicBezTo>
                  <a:cubicBezTo>
                    <a:pt x="1410" y="737"/>
                    <a:pt x="1361" y="354"/>
                    <a:pt x="1089" y="131"/>
                  </a:cubicBezTo>
                  <a:cubicBezTo>
                    <a:pt x="974" y="43"/>
                    <a:pt x="839" y="0"/>
                    <a:pt x="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3046825" y="1996700"/>
              <a:ext cx="34350" cy="31075"/>
            </a:xfrm>
            <a:custGeom>
              <a:avLst/>
              <a:gdLst/>
              <a:ahLst/>
              <a:cxnLst/>
              <a:rect l="l" t="t" r="r" b="b"/>
              <a:pathLst>
                <a:path w="1374" h="1243" extrusionOk="0">
                  <a:moveTo>
                    <a:pt x="680" y="0"/>
                  </a:moveTo>
                  <a:cubicBezTo>
                    <a:pt x="635" y="0"/>
                    <a:pt x="590" y="5"/>
                    <a:pt x="544" y="15"/>
                  </a:cubicBezTo>
                  <a:cubicBezTo>
                    <a:pt x="210" y="89"/>
                    <a:pt x="0" y="423"/>
                    <a:pt x="74" y="757"/>
                  </a:cubicBezTo>
                  <a:cubicBezTo>
                    <a:pt x="139" y="1046"/>
                    <a:pt x="397" y="1242"/>
                    <a:pt x="689" y="1242"/>
                  </a:cubicBezTo>
                  <a:cubicBezTo>
                    <a:pt x="735" y="1242"/>
                    <a:pt x="782" y="1237"/>
                    <a:pt x="829" y="1227"/>
                  </a:cubicBezTo>
                  <a:cubicBezTo>
                    <a:pt x="1163" y="1153"/>
                    <a:pt x="1373" y="819"/>
                    <a:pt x="1299" y="485"/>
                  </a:cubicBezTo>
                  <a:cubicBezTo>
                    <a:pt x="1224" y="196"/>
                    <a:pt x="964" y="0"/>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2814275" y="1708600"/>
              <a:ext cx="35600" cy="31175"/>
            </a:xfrm>
            <a:custGeom>
              <a:avLst/>
              <a:gdLst/>
              <a:ahLst/>
              <a:cxnLst/>
              <a:rect l="l" t="t" r="r" b="b"/>
              <a:pathLst>
                <a:path w="1424" h="1247" extrusionOk="0">
                  <a:moveTo>
                    <a:pt x="719" y="0"/>
                  </a:moveTo>
                  <a:cubicBezTo>
                    <a:pt x="481" y="0"/>
                    <a:pt x="257" y="134"/>
                    <a:pt x="149" y="357"/>
                  </a:cubicBezTo>
                  <a:cubicBezTo>
                    <a:pt x="1" y="667"/>
                    <a:pt x="124" y="1038"/>
                    <a:pt x="446" y="1186"/>
                  </a:cubicBezTo>
                  <a:cubicBezTo>
                    <a:pt x="531" y="1227"/>
                    <a:pt x="621" y="1246"/>
                    <a:pt x="710" y="1246"/>
                  </a:cubicBezTo>
                  <a:cubicBezTo>
                    <a:pt x="943" y="1246"/>
                    <a:pt x="1167" y="1113"/>
                    <a:pt x="1275" y="889"/>
                  </a:cubicBezTo>
                  <a:cubicBezTo>
                    <a:pt x="1423" y="580"/>
                    <a:pt x="1299" y="209"/>
                    <a:pt x="990" y="61"/>
                  </a:cubicBezTo>
                  <a:cubicBezTo>
                    <a:pt x="901" y="20"/>
                    <a:pt x="809" y="0"/>
                    <a:pt x="7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2442600" y="1708900"/>
              <a:ext cx="35875" cy="31175"/>
            </a:xfrm>
            <a:custGeom>
              <a:avLst/>
              <a:gdLst/>
              <a:ahLst/>
              <a:cxnLst/>
              <a:rect l="l" t="t" r="r" b="b"/>
              <a:pathLst>
                <a:path w="1435" h="1247" extrusionOk="0">
                  <a:moveTo>
                    <a:pt x="712" y="1"/>
                  </a:moveTo>
                  <a:cubicBezTo>
                    <a:pt x="621" y="1"/>
                    <a:pt x="531" y="20"/>
                    <a:pt x="445" y="61"/>
                  </a:cubicBezTo>
                  <a:cubicBezTo>
                    <a:pt x="136" y="209"/>
                    <a:pt x="0" y="580"/>
                    <a:pt x="161" y="890"/>
                  </a:cubicBezTo>
                  <a:cubicBezTo>
                    <a:pt x="268" y="1114"/>
                    <a:pt x="493" y="1247"/>
                    <a:pt x="726" y="1247"/>
                  </a:cubicBezTo>
                  <a:cubicBezTo>
                    <a:pt x="814" y="1247"/>
                    <a:pt x="904" y="1228"/>
                    <a:pt x="990" y="1187"/>
                  </a:cubicBezTo>
                  <a:cubicBezTo>
                    <a:pt x="1299" y="1038"/>
                    <a:pt x="1435" y="667"/>
                    <a:pt x="1286" y="358"/>
                  </a:cubicBezTo>
                  <a:cubicBezTo>
                    <a:pt x="1179" y="134"/>
                    <a:pt x="948" y="1"/>
                    <a:pt x="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2211900" y="1997200"/>
              <a:ext cx="34350" cy="31000"/>
            </a:xfrm>
            <a:custGeom>
              <a:avLst/>
              <a:gdLst/>
              <a:ahLst/>
              <a:cxnLst/>
              <a:rect l="l" t="t" r="r" b="b"/>
              <a:pathLst>
                <a:path w="1374" h="1240" extrusionOk="0">
                  <a:moveTo>
                    <a:pt x="677" y="0"/>
                  </a:moveTo>
                  <a:cubicBezTo>
                    <a:pt x="399" y="0"/>
                    <a:pt x="148" y="195"/>
                    <a:pt x="75" y="478"/>
                  </a:cubicBezTo>
                  <a:cubicBezTo>
                    <a:pt x="1" y="811"/>
                    <a:pt x="211" y="1145"/>
                    <a:pt x="545" y="1220"/>
                  </a:cubicBezTo>
                  <a:cubicBezTo>
                    <a:pt x="598" y="1233"/>
                    <a:pt x="650" y="1239"/>
                    <a:pt x="702" y="1239"/>
                  </a:cubicBezTo>
                  <a:cubicBezTo>
                    <a:pt x="987" y="1239"/>
                    <a:pt x="1237" y="1045"/>
                    <a:pt x="1299" y="762"/>
                  </a:cubicBezTo>
                  <a:cubicBezTo>
                    <a:pt x="1374" y="428"/>
                    <a:pt x="1163" y="94"/>
                    <a:pt x="829" y="20"/>
                  </a:cubicBezTo>
                  <a:cubicBezTo>
                    <a:pt x="778" y="7"/>
                    <a:pt x="727"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2294475" y="2356400"/>
              <a:ext cx="35275" cy="31050"/>
            </a:xfrm>
            <a:custGeom>
              <a:avLst/>
              <a:gdLst/>
              <a:ahLst/>
              <a:cxnLst/>
              <a:rect l="l" t="t" r="r" b="b"/>
              <a:pathLst>
                <a:path w="1411" h="1242" extrusionOk="0">
                  <a:moveTo>
                    <a:pt x="704" y="1"/>
                  </a:moveTo>
                  <a:cubicBezTo>
                    <a:pt x="566" y="1"/>
                    <a:pt x="426" y="46"/>
                    <a:pt x="309" y="136"/>
                  </a:cubicBezTo>
                  <a:cubicBezTo>
                    <a:pt x="37" y="346"/>
                    <a:pt x="0" y="742"/>
                    <a:pt x="211" y="1002"/>
                  </a:cubicBezTo>
                  <a:cubicBezTo>
                    <a:pt x="338" y="1158"/>
                    <a:pt x="523" y="1241"/>
                    <a:pt x="707" y="1241"/>
                  </a:cubicBezTo>
                  <a:cubicBezTo>
                    <a:pt x="843" y="1241"/>
                    <a:pt x="978" y="1196"/>
                    <a:pt x="1089" y="1101"/>
                  </a:cubicBezTo>
                  <a:cubicBezTo>
                    <a:pt x="1361" y="891"/>
                    <a:pt x="1410" y="495"/>
                    <a:pt x="1188" y="235"/>
                  </a:cubicBezTo>
                  <a:cubicBezTo>
                    <a:pt x="1068" y="80"/>
                    <a:pt x="887" y="1"/>
                    <a:pt x="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5">
  <p:cSld name="TITLE_ONLY_5">
    <p:spTree>
      <p:nvGrpSpPr>
        <p:cNvPr id="1" name="Shape 518"/>
        <p:cNvGrpSpPr/>
        <p:nvPr/>
      </p:nvGrpSpPr>
      <p:grpSpPr>
        <a:xfrm>
          <a:off x="0" y="0"/>
          <a:ext cx="0" cy="0"/>
          <a:chOff x="0" y="0"/>
          <a:chExt cx="0" cy="0"/>
        </a:xfrm>
      </p:grpSpPr>
      <p:sp>
        <p:nvSpPr>
          <p:cNvPr id="519" name="Google Shape;519;p27"/>
          <p:cNvSpPr txBox="1">
            <a:spLocks noGrp="1"/>
          </p:cNvSpPr>
          <p:nvPr>
            <p:ph type="title"/>
          </p:nvPr>
        </p:nvSpPr>
        <p:spPr>
          <a:xfrm>
            <a:off x="713225" y="539500"/>
            <a:ext cx="7717500" cy="440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20" name="Google Shape;520;p27"/>
          <p:cNvGrpSpPr/>
          <p:nvPr/>
        </p:nvGrpSpPr>
        <p:grpSpPr>
          <a:xfrm>
            <a:off x="-306777" y="-351446"/>
            <a:ext cx="1111002" cy="1074625"/>
            <a:chOff x="2163975" y="1625075"/>
            <a:chExt cx="963575" cy="932025"/>
          </a:xfrm>
        </p:grpSpPr>
        <p:sp>
          <p:nvSpPr>
            <p:cNvPr id="521" name="Google Shape;521;p27"/>
            <p:cNvSpPr/>
            <p:nvPr/>
          </p:nvSpPr>
          <p:spPr>
            <a:xfrm>
              <a:off x="2163975" y="1625075"/>
              <a:ext cx="963575" cy="932025"/>
            </a:xfrm>
            <a:custGeom>
              <a:avLst/>
              <a:gdLst/>
              <a:ahLst/>
              <a:cxnLst/>
              <a:rect l="l" t="t" r="r" b="b"/>
              <a:pathLst>
                <a:path w="38543" h="37281" extrusionOk="0">
                  <a:moveTo>
                    <a:pt x="18270" y="0"/>
                  </a:moveTo>
                  <a:lnTo>
                    <a:pt x="18863" y="18467"/>
                  </a:lnTo>
                  <a:lnTo>
                    <a:pt x="4664" y="6482"/>
                  </a:lnTo>
                  <a:lnTo>
                    <a:pt x="3377" y="8077"/>
                  </a:lnTo>
                  <a:lnTo>
                    <a:pt x="18294" y="19135"/>
                  </a:lnTo>
                  <a:lnTo>
                    <a:pt x="1" y="22673"/>
                  </a:lnTo>
                  <a:lnTo>
                    <a:pt x="458" y="24664"/>
                  </a:lnTo>
                  <a:lnTo>
                    <a:pt x="18468" y="19989"/>
                  </a:lnTo>
                  <a:lnTo>
                    <a:pt x="9859" y="36378"/>
                  </a:lnTo>
                  <a:lnTo>
                    <a:pt x="11702" y="37268"/>
                  </a:lnTo>
                  <a:lnTo>
                    <a:pt x="19259" y="20384"/>
                  </a:lnTo>
                  <a:lnTo>
                    <a:pt x="26804" y="37280"/>
                  </a:lnTo>
                  <a:lnTo>
                    <a:pt x="28660" y="36402"/>
                  </a:lnTo>
                  <a:lnTo>
                    <a:pt x="20051" y="20026"/>
                  </a:lnTo>
                  <a:lnTo>
                    <a:pt x="38085" y="24701"/>
                  </a:lnTo>
                  <a:lnTo>
                    <a:pt x="38542" y="22722"/>
                  </a:lnTo>
                  <a:lnTo>
                    <a:pt x="20273" y="19172"/>
                  </a:lnTo>
                  <a:lnTo>
                    <a:pt x="35203" y="8114"/>
                  </a:lnTo>
                  <a:lnTo>
                    <a:pt x="33929" y="6519"/>
                  </a:lnTo>
                  <a:lnTo>
                    <a:pt x="19742" y="18480"/>
                  </a:lnTo>
                  <a:lnTo>
                    <a:pt x="20323" y="0"/>
                  </a:lnTo>
                  <a:close/>
                </a:path>
              </a:pathLst>
            </a:custGeom>
            <a:gradFill>
              <a:gsLst>
                <a:gs pos="0">
                  <a:srgbClr val="D4E5F5"/>
                </a:gs>
                <a:gs pos="100000">
                  <a:srgbClr val="273193">
                    <a:alpha val="61176"/>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2643900" y="1742575"/>
              <a:ext cx="5275" cy="366150"/>
            </a:xfrm>
            <a:custGeom>
              <a:avLst/>
              <a:gdLst/>
              <a:ahLst/>
              <a:cxnLst/>
              <a:rect l="l" t="t" r="r" b="b"/>
              <a:pathLst>
                <a:path w="211" h="14646" extrusionOk="0">
                  <a:moveTo>
                    <a:pt x="0" y="0"/>
                  </a:moveTo>
                  <a:lnTo>
                    <a:pt x="0" y="14645"/>
                  </a:lnTo>
                  <a:lnTo>
                    <a:pt x="211" y="14645"/>
                  </a:lnTo>
                  <a:lnTo>
                    <a:pt x="2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2483400" y="1776275"/>
              <a:ext cx="165475" cy="331825"/>
            </a:xfrm>
            <a:custGeom>
              <a:avLst/>
              <a:gdLst/>
              <a:ahLst/>
              <a:cxnLst/>
              <a:rect l="l" t="t" r="r" b="b"/>
              <a:pathLst>
                <a:path w="6619" h="13273" extrusionOk="0">
                  <a:moveTo>
                    <a:pt x="186" y="1"/>
                  </a:moveTo>
                  <a:lnTo>
                    <a:pt x="1" y="87"/>
                  </a:lnTo>
                  <a:lnTo>
                    <a:pt x="6433" y="13273"/>
                  </a:lnTo>
                  <a:lnTo>
                    <a:pt x="6618" y="13186"/>
                  </a:lnTo>
                  <a:lnTo>
                    <a:pt x="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2285200" y="2023975"/>
              <a:ext cx="361200" cy="85675"/>
            </a:xfrm>
            <a:custGeom>
              <a:avLst/>
              <a:gdLst/>
              <a:ahLst/>
              <a:cxnLst/>
              <a:rect l="l" t="t" r="r" b="b"/>
              <a:pathLst>
                <a:path w="14448" h="3427" extrusionOk="0">
                  <a:moveTo>
                    <a:pt x="50" y="0"/>
                  </a:moveTo>
                  <a:lnTo>
                    <a:pt x="0" y="198"/>
                  </a:lnTo>
                  <a:lnTo>
                    <a:pt x="14398" y="3426"/>
                  </a:lnTo>
                  <a:lnTo>
                    <a:pt x="14447" y="3229"/>
                  </a:lnTo>
                  <a:lnTo>
                    <a:pt x="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2355700" y="2105600"/>
              <a:ext cx="291300" cy="232875"/>
            </a:xfrm>
            <a:custGeom>
              <a:avLst/>
              <a:gdLst/>
              <a:ahLst/>
              <a:cxnLst/>
              <a:rect l="l" t="t" r="r" b="b"/>
              <a:pathLst>
                <a:path w="11652" h="9315" extrusionOk="0">
                  <a:moveTo>
                    <a:pt x="11528" y="1"/>
                  </a:moveTo>
                  <a:lnTo>
                    <a:pt x="0" y="9154"/>
                  </a:lnTo>
                  <a:lnTo>
                    <a:pt x="136" y="9315"/>
                  </a:lnTo>
                  <a:lnTo>
                    <a:pt x="11652" y="161"/>
                  </a:lnTo>
                  <a:lnTo>
                    <a:pt x="115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2643275" y="2108075"/>
              <a:ext cx="5900" cy="366150"/>
            </a:xfrm>
            <a:custGeom>
              <a:avLst/>
              <a:gdLst/>
              <a:ahLst/>
              <a:cxnLst/>
              <a:rect l="l" t="t" r="r" b="b"/>
              <a:pathLst>
                <a:path w="236" h="14646" extrusionOk="0">
                  <a:moveTo>
                    <a:pt x="1" y="1"/>
                  </a:moveTo>
                  <a:lnTo>
                    <a:pt x="25" y="14646"/>
                  </a:lnTo>
                  <a:lnTo>
                    <a:pt x="236" y="14646"/>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2644525" y="2106225"/>
              <a:ext cx="292225" cy="231625"/>
            </a:xfrm>
            <a:custGeom>
              <a:avLst/>
              <a:gdLst/>
              <a:ahLst/>
              <a:cxnLst/>
              <a:rect l="l" t="t" r="r" b="b"/>
              <a:pathLst>
                <a:path w="11689" h="9265" extrusionOk="0">
                  <a:moveTo>
                    <a:pt x="136" y="0"/>
                  </a:moveTo>
                  <a:lnTo>
                    <a:pt x="0" y="161"/>
                  </a:lnTo>
                  <a:lnTo>
                    <a:pt x="11565" y="9265"/>
                  </a:lnTo>
                  <a:lnTo>
                    <a:pt x="11689" y="9104"/>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2646050" y="2023350"/>
              <a:ext cx="360900" cy="87225"/>
            </a:xfrm>
            <a:custGeom>
              <a:avLst/>
              <a:gdLst/>
              <a:ahLst/>
              <a:cxnLst/>
              <a:rect l="l" t="t" r="r" b="b"/>
              <a:pathLst>
                <a:path w="14436" h="3489" extrusionOk="0">
                  <a:moveTo>
                    <a:pt x="14386" y="0"/>
                  </a:moveTo>
                  <a:lnTo>
                    <a:pt x="1" y="3291"/>
                  </a:lnTo>
                  <a:lnTo>
                    <a:pt x="50" y="3489"/>
                  </a:lnTo>
                  <a:lnTo>
                    <a:pt x="14436" y="198"/>
                  </a:lnTo>
                  <a:lnTo>
                    <a:pt x="14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2644525" y="1776275"/>
              <a:ext cx="163900" cy="332125"/>
            </a:xfrm>
            <a:custGeom>
              <a:avLst/>
              <a:gdLst/>
              <a:ahLst/>
              <a:cxnLst/>
              <a:rect l="l" t="t" r="r" b="b"/>
              <a:pathLst>
                <a:path w="6556" h="13285" extrusionOk="0">
                  <a:moveTo>
                    <a:pt x="6382" y="1"/>
                  </a:moveTo>
                  <a:lnTo>
                    <a:pt x="0" y="13198"/>
                  </a:lnTo>
                  <a:lnTo>
                    <a:pt x="186" y="13285"/>
                  </a:lnTo>
                  <a:lnTo>
                    <a:pt x="6556" y="87"/>
                  </a:lnTo>
                  <a:lnTo>
                    <a:pt x="6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2631225" y="2515950"/>
              <a:ext cx="31250" cy="31250"/>
            </a:xfrm>
            <a:custGeom>
              <a:avLst/>
              <a:gdLst/>
              <a:ahLst/>
              <a:cxnLst/>
              <a:rect l="l" t="t" r="r" b="b"/>
              <a:pathLst>
                <a:path w="1250" h="1250" extrusionOk="0">
                  <a:moveTo>
                    <a:pt x="631" y="0"/>
                  </a:moveTo>
                  <a:cubicBezTo>
                    <a:pt x="285" y="0"/>
                    <a:pt x="0" y="285"/>
                    <a:pt x="0" y="619"/>
                  </a:cubicBezTo>
                  <a:cubicBezTo>
                    <a:pt x="0" y="965"/>
                    <a:pt x="285" y="1250"/>
                    <a:pt x="631" y="1250"/>
                  </a:cubicBezTo>
                  <a:cubicBezTo>
                    <a:pt x="965" y="1250"/>
                    <a:pt x="1249" y="965"/>
                    <a:pt x="1249" y="619"/>
                  </a:cubicBezTo>
                  <a:cubicBezTo>
                    <a:pt x="1249" y="285"/>
                    <a:pt x="965"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2963950" y="2355900"/>
              <a:ext cx="35275" cy="31100"/>
            </a:xfrm>
            <a:custGeom>
              <a:avLst/>
              <a:gdLst/>
              <a:ahLst/>
              <a:cxnLst/>
              <a:rect l="l" t="t" r="r" b="b"/>
              <a:pathLst>
                <a:path w="1411" h="1244" extrusionOk="0">
                  <a:moveTo>
                    <a:pt x="705" y="0"/>
                  </a:moveTo>
                  <a:cubicBezTo>
                    <a:pt x="522" y="0"/>
                    <a:pt x="339" y="80"/>
                    <a:pt x="211" y="230"/>
                  </a:cubicBezTo>
                  <a:cubicBezTo>
                    <a:pt x="0" y="502"/>
                    <a:pt x="37" y="898"/>
                    <a:pt x="309" y="1108"/>
                  </a:cubicBezTo>
                  <a:cubicBezTo>
                    <a:pt x="426" y="1199"/>
                    <a:pt x="566" y="1243"/>
                    <a:pt x="704" y="1243"/>
                  </a:cubicBezTo>
                  <a:cubicBezTo>
                    <a:pt x="887" y="1243"/>
                    <a:pt x="1068" y="1165"/>
                    <a:pt x="1188" y="1009"/>
                  </a:cubicBezTo>
                  <a:cubicBezTo>
                    <a:pt x="1410" y="737"/>
                    <a:pt x="1361" y="354"/>
                    <a:pt x="1089" y="131"/>
                  </a:cubicBezTo>
                  <a:cubicBezTo>
                    <a:pt x="974" y="43"/>
                    <a:pt x="839" y="0"/>
                    <a:pt x="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3046825" y="1996700"/>
              <a:ext cx="34350" cy="31075"/>
            </a:xfrm>
            <a:custGeom>
              <a:avLst/>
              <a:gdLst/>
              <a:ahLst/>
              <a:cxnLst/>
              <a:rect l="l" t="t" r="r" b="b"/>
              <a:pathLst>
                <a:path w="1374" h="1243" extrusionOk="0">
                  <a:moveTo>
                    <a:pt x="680" y="0"/>
                  </a:moveTo>
                  <a:cubicBezTo>
                    <a:pt x="635" y="0"/>
                    <a:pt x="590" y="5"/>
                    <a:pt x="544" y="15"/>
                  </a:cubicBezTo>
                  <a:cubicBezTo>
                    <a:pt x="210" y="89"/>
                    <a:pt x="0" y="423"/>
                    <a:pt x="74" y="757"/>
                  </a:cubicBezTo>
                  <a:cubicBezTo>
                    <a:pt x="139" y="1046"/>
                    <a:pt x="397" y="1242"/>
                    <a:pt x="689" y="1242"/>
                  </a:cubicBezTo>
                  <a:cubicBezTo>
                    <a:pt x="735" y="1242"/>
                    <a:pt x="782" y="1237"/>
                    <a:pt x="829" y="1227"/>
                  </a:cubicBezTo>
                  <a:cubicBezTo>
                    <a:pt x="1163" y="1153"/>
                    <a:pt x="1373" y="819"/>
                    <a:pt x="1299" y="485"/>
                  </a:cubicBezTo>
                  <a:cubicBezTo>
                    <a:pt x="1224" y="196"/>
                    <a:pt x="964" y="0"/>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2814275" y="1708600"/>
              <a:ext cx="35600" cy="31175"/>
            </a:xfrm>
            <a:custGeom>
              <a:avLst/>
              <a:gdLst/>
              <a:ahLst/>
              <a:cxnLst/>
              <a:rect l="l" t="t" r="r" b="b"/>
              <a:pathLst>
                <a:path w="1424" h="1247" extrusionOk="0">
                  <a:moveTo>
                    <a:pt x="719" y="0"/>
                  </a:moveTo>
                  <a:cubicBezTo>
                    <a:pt x="481" y="0"/>
                    <a:pt x="257" y="134"/>
                    <a:pt x="149" y="357"/>
                  </a:cubicBezTo>
                  <a:cubicBezTo>
                    <a:pt x="1" y="667"/>
                    <a:pt x="124" y="1038"/>
                    <a:pt x="446" y="1186"/>
                  </a:cubicBezTo>
                  <a:cubicBezTo>
                    <a:pt x="531" y="1227"/>
                    <a:pt x="621" y="1246"/>
                    <a:pt x="710" y="1246"/>
                  </a:cubicBezTo>
                  <a:cubicBezTo>
                    <a:pt x="943" y="1246"/>
                    <a:pt x="1167" y="1113"/>
                    <a:pt x="1275" y="889"/>
                  </a:cubicBezTo>
                  <a:cubicBezTo>
                    <a:pt x="1423" y="580"/>
                    <a:pt x="1299" y="209"/>
                    <a:pt x="990" y="61"/>
                  </a:cubicBezTo>
                  <a:cubicBezTo>
                    <a:pt x="901" y="20"/>
                    <a:pt x="809" y="0"/>
                    <a:pt x="7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2442600" y="1708900"/>
              <a:ext cx="35875" cy="31175"/>
            </a:xfrm>
            <a:custGeom>
              <a:avLst/>
              <a:gdLst/>
              <a:ahLst/>
              <a:cxnLst/>
              <a:rect l="l" t="t" r="r" b="b"/>
              <a:pathLst>
                <a:path w="1435" h="1247" extrusionOk="0">
                  <a:moveTo>
                    <a:pt x="712" y="1"/>
                  </a:moveTo>
                  <a:cubicBezTo>
                    <a:pt x="621" y="1"/>
                    <a:pt x="531" y="20"/>
                    <a:pt x="445" y="61"/>
                  </a:cubicBezTo>
                  <a:cubicBezTo>
                    <a:pt x="136" y="209"/>
                    <a:pt x="0" y="580"/>
                    <a:pt x="161" y="890"/>
                  </a:cubicBezTo>
                  <a:cubicBezTo>
                    <a:pt x="268" y="1114"/>
                    <a:pt x="493" y="1247"/>
                    <a:pt x="726" y="1247"/>
                  </a:cubicBezTo>
                  <a:cubicBezTo>
                    <a:pt x="814" y="1247"/>
                    <a:pt x="904" y="1228"/>
                    <a:pt x="990" y="1187"/>
                  </a:cubicBezTo>
                  <a:cubicBezTo>
                    <a:pt x="1299" y="1038"/>
                    <a:pt x="1435" y="667"/>
                    <a:pt x="1286" y="358"/>
                  </a:cubicBezTo>
                  <a:cubicBezTo>
                    <a:pt x="1179" y="134"/>
                    <a:pt x="948" y="1"/>
                    <a:pt x="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2211900" y="1997200"/>
              <a:ext cx="34350" cy="31000"/>
            </a:xfrm>
            <a:custGeom>
              <a:avLst/>
              <a:gdLst/>
              <a:ahLst/>
              <a:cxnLst/>
              <a:rect l="l" t="t" r="r" b="b"/>
              <a:pathLst>
                <a:path w="1374" h="1240" extrusionOk="0">
                  <a:moveTo>
                    <a:pt x="677" y="0"/>
                  </a:moveTo>
                  <a:cubicBezTo>
                    <a:pt x="399" y="0"/>
                    <a:pt x="148" y="195"/>
                    <a:pt x="75" y="478"/>
                  </a:cubicBezTo>
                  <a:cubicBezTo>
                    <a:pt x="1" y="811"/>
                    <a:pt x="211" y="1145"/>
                    <a:pt x="545" y="1220"/>
                  </a:cubicBezTo>
                  <a:cubicBezTo>
                    <a:pt x="598" y="1233"/>
                    <a:pt x="650" y="1239"/>
                    <a:pt x="702" y="1239"/>
                  </a:cubicBezTo>
                  <a:cubicBezTo>
                    <a:pt x="987" y="1239"/>
                    <a:pt x="1237" y="1045"/>
                    <a:pt x="1299" y="762"/>
                  </a:cubicBezTo>
                  <a:cubicBezTo>
                    <a:pt x="1374" y="428"/>
                    <a:pt x="1163" y="94"/>
                    <a:pt x="829" y="20"/>
                  </a:cubicBezTo>
                  <a:cubicBezTo>
                    <a:pt x="778" y="7"/>
                    <a:pt x="727"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2294475" y="2356400"/>
              <a:ext cx="35275" cy="31050"/>
            </a:xfrm>
            <a:custGeom>
              <a:avLst/>
              <a:gdLst/>
              <a:ahLst/>
              <a:cxnLst/>
              <a:rect l="l" t="t" r="r" b="b"/>
              <a:pathLst>
                <a:path w="1411" h="1242" extrusionOk="0">
                  <a:moveTo>
                    <a:pt x="704" y="1"/>
                  </a:moveTo>
                  <a:cubicBezTo>
                    <a:pt x="566" y="1"/>
                    <a:pt x="426" y="46"/>
                    <a:pt x="309" y="136"/>
                  </a:cubicBezTo>
                  <a:cubicBezTo>
                    <a:pt x="37" y="346"/>
                    <a:pt x="0" y="742"/>
                    <a:pt x="211" y="1002"/>
                  </a:cubicBezTo>
                  <a:cubicBezTo>
                    <a:pt x="338" y="1158"/>
                    <a:pt x="523" y="1241"/>
                    <a:pt x="707" y="1241"/>
                  </a:cubicBezTo>
                  <a:cubicBezTo>
                    <a:pt x="843" y="1241"/>
                    <a:pt x="978" y="1196"/>
                    <a:pt x="1089" y="1101"/>
                  </a:cubicBezTo>
                  <a:cubicBezTo>
                    <a:pt x="1361" y="891"/>
                    <a:pt x="1410" y="495"/>
                    <a:pt x="1188" y="235"/>
                  </a:cubicBezTo>
                  <a:cubicBezTo>
                    <a:pt x="1068" y="80"/>
                    <a:pt x="887" y="1"/>
                    <a:pt x="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27"/>
          <p:cNvGrpSpPr/>
          <p:nvPr/>
        </p:nvGrpSpPr>
        <p:grpSpPr>
          <a:xfrm rot="-2318529">
            <a:off x="8242136" y="4456056"/>
            <a:ext cx="1244244" cy="1234063"/>
            <a:chOff x="1311450" y="1067225"/>
            <a:chExt cx="944075" cy="936350"/>
          </a:xfrm>
        </p:grpSpPr>
        <p:sp>
          <p:nvSpPr>
            <p:cNvPr id="538" name="Google Shape;538;p27"/>
            <p:cNvSpPr/>
            <p:nvPr/>
          </p:nvSpPr>
          <p:spPr>
            <a:xfrm>
              <a:off x="1311450" y="1067225"/>
              <a:ext cx="944075" cy="936350"/>
            </a:xfrm>
            <a:custGeom>
              <a:avLst/>
              <a:gdLst/>
              <a:ahLst/>
              <a:cxnLst/>
              <a:rect l="l" t="t" r="r" b="b"/>
              <a:pathLst>
                <a:path w="37763" h="37454" extrusionOk="0">
                  <a:moveTo>
                    <a:pt x="18875" y="285"/>
                  </a:moveTo>
                  <a:lnTo>
                    <a:pt x="21423" y="2821"/>
                  </a:lnTo>
                  <a:lnTo>
                    <a:pt x="24627" y="1188"/>
                  </a:lnTo>
                  <a:lnTo>
                    <a:pt x="26247" y="4379"/>
                  </a:lnTo>
                  <a:lnTo>
                    <a:pt x="29809" y="3810"/>
                  </a:lnTo>
                  <a:lnTo>
                    <a:pt x="30366" y="7335"/>
                  </a:lnTo>
                  <a:lnTo>
                    <a:pt x="33916" y="7892"/>
                  </a:lnTo>
                  <a:lnTo>
                    <a:pt x="33347" y="11417"/>
                  </a:lnTo>
                  <a:lnTo>
                    <a:pt x="36563" y="13025"/>
                  </a:lnTo>
                  <a:lnTo>
                    <a:pt x="34918" y="16204"/>
                  </a:lnTo>
                  <a:lnTo>
                    <a:pt x="37466" y="18727"/>
                  </a:lnTo>
                  <a:lnTo>
                    <a:pt x="34918" y="21238"/>
                  </a:lnTo>
                  <a:lnTo>
                    <a:pt x="36563" y="24417"/>
                  </a:lnTo>
                  <a:lnTo>
                    <a:pt x="33347" y="26037"/>
                  </a:lnTo>
                  <a:lnTo>
                    <a:pt x="33916" y="29562"/>
                  </a:lnTo>
                  <a:lnTo>
                    <a:pt x="30366" y="30107"/>
                  </a:lnTo>
                  <a:lnTo>
                    <a:pt x="29809" y="33644"/>
                  </a:lnTo>
                  <a:lnTo>
                    <a:pt x="26247" y="33075"/>
                  </a:lnTo>
                  <a:lnTo>
                    <a:pt x="24627" y="36254"/>
                  </a:lnTo>
                  <a:lnTo>
                    <a:pt x="21423" y="34634"/>
                  </a:lnTo>
                  <a:lnTo>
                    <a:pt x="18875" y="37157"/>
                  </a:lnTo>
                  <a:lnTo>
                    <a:pt x="16340" y="34634"/>
                  </a:lnTo>
                  <a:lnTo>
                    <a:pt x="13136" y="36254"/>
                  </a:lnTo>
                  <a:lnTo>
                    <a:pt x="11503" y="33075"/>
                  </a:lnTo>
                  <a:lnTo>
                    <a:pt x="7953" y="33644"/>
                  </a:lnTo>
                  <a:lnTo>
                    <a:pt x="7397" y="30107"/>
                  </a:lnTo>
                  <a:lnTo>
                    <a:pt x="3847" y="29562"/>
                  </a:lnTo>
                  <a:lnTo>
                    <a:pt x="4416" y="26037"/>
                  </a:lnTo>
                  <a:lnTo>
                    <a:pt x="1200" y="24417"/>
                  </a:lnTo>
                  <a:lnTo>
                    <a:pt x="2845" y="21238"/>
                  </a:lnTo>
                  <a:lnTo>
                    <a:pt x="297" y="18727"/>
                  </a:lnTo>
                  <a:lnTo>
                    <a:pt x="2845" y="16204"/>
                  </a:lnTo>
                  <a:lnTo>
                    <a:pt x="1200" y="13025"/>
                  </a:lnTo>
                  <a:lnTo>
                    <a:pt x="4416" y="11417"/>
                  </a:lnTo>
                  <a:lnTo>
                    <a:pt x="3847" y="7892"/>
                  </a:lnTo>
                  <a:lnTo>
                    <a:pt x="7397" y="7335"/>
                  </a:lnTo>
                  <a:lnTo>
                    <a:pt x="7953" y="3810"/>
                  </a:lnTo>
                  <a:lnTo>
                    <a:pt x="11503" y="4379"/>
                  </a:lnTo>
                  <a:lnTo>
                    <a:pt x="13136" y="1188"/>
                  </a:lnTo>
                  <a:lnTo>
                    <a:pt x="16340" y="2821"/>
                  </a:lnTo>
                  <a:lnTo>
                    <a:pt x="18875" y="285"/>
                  </a:lnTo>
                  <a:close/>
                  <a:moveTo>
                    <a:pt x="18875" y="0"/>
                  </a:moveTo>
                  <a:lnTo>
                    <a:pt x="16302" y="2573"/>
                  </a:lnTo>
                  <a:lnTo>
                    <a:pt x="13049" y="916"/>
                  </a:lnTo>
                  <a:lnTo>
                    <a:pt x="11392" y="4144"/>
                  </a:lnTo>
                  <a:lnTo>
                    <a:pt x="7780" y="3575"/>
                  </a:lnTo>
                  <a:lnTo>
                    <a:pt x="7224" y="7162"/>
                  </a:lnTo>
                  <a:lnTo>
                    <a:pt x="3612" y="7719"/>
                  </a:lnTo>
                  <a:lnTo>
                    <a:pt x="4181" y="11293"/>
                  </a:lnTo>
                  <a:lnTo>
                    <a:pt x="928" y="12938"/>
                  </a:lnTo>
                  <a:lnTo>
                    <a:pt x="2598" y="16167"/>
                  </a:lnTo>
                  <a:lnTo>
                    <a:pt x="0" y="18727"/>
                  </a:lnTo>
                  <a:lnTo>
                    <a:pt x="2598" y="21288"/>
                  </a:lnTo>
                  <a:lnTo>
                    <a:pt x="928" y="24516"/>
                  </a:lnTo>
                  <a:lnTo>
                    <a:pt x="4181" y="26149"/>
                  </a:lnTo>
                  <a:lnTo>
                    <a:pt x="3612" y="29736"/>
                  </a:lnTo>
                  <a:lnTo>
                    <a:pt x="7224" y="30292"/>
                  </a:lnTo>
                  <a:lnTo>
                    <a:pt x="7780" y="33867"/>
                  </a:lnTo>
                  <a:lnTo>
                    <a:pt x="11392" y="33298"/>
                  </a:lnTo>
                  <a:lnTo>
                    <a:pt x="13049" y="36539"/>
                  </a:lnTo>
                  <a:lnTo>
                    <a:pt x="16302" y="34881"/>
                  </a:lnTo>
                  <a:lnTo>
                    <a:pt x="18875" y="37454"/>
                  </a:lnTo>
                  <a:lnTo>
                    <a:pt x="21460" y="34881"/>
                  </a:lnTo>
                  <a:lnTo>
                    <a:pt x="24713" y="36539"/>
                  </a:lnTo>
                  <a:lnTo>
                    <a:pt x="26371" y="33298"/>
                  </a:lnTo>
                  <a:lnTo>
                    <a:pt x="29983" y="33867"/>
                  </a:lnTo>
                  <a:lnTo>
                    <a:pt x="30539" y="30292"/>
                  </a:lnTo>
                  <a:lnTo>
                    <a:pt x="34151" y="29736"/>
                  </a:lnTo>
                  <a:lnTo>
                    <a:pt x="33570" y="26149"/>
                  </a:lnTo>
                  <a:lnTo>
                    <a:pt x="36835" y="24516"/>
                  </a:lnTo>
                  <a:lnTo>
                    <a:pt x="35165" y="21288"/>
                  </a:lnTo>
                  <a:lnTo>
                    <a:pt x="37763" y="18727"/>
                  </a:lnTo>
                  <a:lnTo>
                    <a:pt x="35165" y="16167"/>
                  </a:lnTo>
                  <a:lnTo>
                    <a:pt x="36835" y="12938"/>
                  </a:lnTo>
                  <a:lnTo>
                    <a:pt x="33570" y="11293"/>
                  </a:lnTo>
                  <a:lnTo>
                    <a:pt x="34151" y="7719"/>
                  </a:lnTo>
                  <a:lnTo>
                    <a:pt x="30539" y="7162"/>
                  </a:lnTo>
                  <a:lnTo>
                    <a:pt x="29983" y="3575"/>
                  </a:lnTo>
                  <a:lnTo>
                    <a:pt x="26371" y="4144"/>
                  </a:lnTo>
                  <a:lnTo>
                    <a:pt x="24713" y="916"/>
                  </a:lnTo>
                  <a:lnTo>
                    <a:pt x="21460" y="2573"/>
                  </a:lnTo>
                  <a:lnTo>
                    <a:pt x="188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1578300" y="1342425"/>
              <a:ext cx="387175" cy="384100"/>
            </a:xfrm>
            <a:custGeom>
              <a:avLst/>
              <a:gdLst/>
              <a:ahLst/>
              <a:cxnLst/>
              <a:rect l="l" t="t" r="r" b="b"/>
              <a:pathLst>
                <a:path w="15487" h="15364" extrusionOk="0">
                  <a:moveTo>
                    <a:pt x="15487" y="1"/>
                  </a:moveTo>
                  <a:cubicBezTo>
                    <a:pt x="15486" y="1"/>
                    <a:pt x="9997" y="4667"/>
                    <a:pt x="5167" y="4667"/>
                  </a:cubicBezTo>
                  <a:cubicBezTo>
                    <a:pt x="5011" y="4667"/>
                    <a:pt x="4855" y="4662"/>
                    <a:pt x="4701" y="4652"/>
                  </a:cubicBezTo>
                  <a:lnTo>
                    <a:pt x="4701" y="4652"/>
                  </a:lnTo>
                  <a:cubicBezTo>
                    <a:pt x="5022" y="9562"/>
                    <a:pt x="1" y="15363"/>
                    <a:pt x="1" y="15363"/>
                  </a:cubicBezTo>
                  <a:cubicBezTo>
                    <a:pt x="1" y="15363"/>
                    <a:pt x="5504" y="10686"/>
                    <a:pt x="10349" y="10686"/>
                  </a:cubicBezTo>
                  <a:cubicBezTo>
                    <a:pt x="10499" y="10686"/>
                    <a:pt x="10649" y="10691"/>
                    <a:pt x="10799" y="10700"/>
                  </a:cubicBezTo>
                  <a:cubicBezTo>
                    <a:pt x="10477" y="5802"/>
                    <a:pt x="15486" y="1"/>
                    <a:pt x="15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0" name="Google Shape;540;p27"/>
          <p:cNvSpPr/>
          <p:nvPr/>
        </p:nvSpPr>
        <p:spPr>
          <a:xfrm>
            <a:off x="-351725" y="4472625"/>
            <a:ext cx="1200900" cy="1200900"/>
          </a:xfrm>
          <a:prstGeom prst="ellipse">
            <a:avLst/>
          </a:prstGeom>
          <a:gradFill>
            <a:gsLst>
              <a:gs pos="0">
                <a:srgbClr val="D4E5F5"/>
              </a:gs>
              <a:gs pos="100000">
                <a:srgbClr val="273193">
                  <a:alpha val="61176"/>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27"/>
          <p:cNvGrpSpPr/>
          <p:nvPr/>
        </p:nvGrpSpPr>
        <p:grpSpPr>
          <a:xfrm rot="2700000">
            <a:off x="7574448" y="-302646"/>
            <a:ext cx="1129639" cy="1121589"/>
            <a:chOff x="2834675" y="1734525"/>
            <a:chExt cx="1129650" cy="1121600"/>
          </a:xfrm>
        </p:grpSpPr>
        <p:sp>
          <p:nvSpPr>
            <p:cNvPr id="542" name="Google Shape;542;p27"/>
            <p:cNvSpPr/>
            <p:nvPr/>
          </p:nvSpPr>
          <p:spPr>
            <a:xfrm>
              <a:off x="2834675" y="1737000"/>
              <a:ext cx="1128100" cy="1119125"/>
            </a:xfrm>
            <a:custGeom>
              <a:avLst/>
              <a:gdLst/>
              <a:ahLst/>
              <a:cxnLst/>
              <a:rect l="l" t="t" r="r" b="b"/>
              <a:pathLst>
                <a:path w="45124" h="44765" extrusionOk="0">
                  <a:moveTo>
                    <a:pt x="44987" y="1"/>
                  </a:moveTo>
                  <a:lnTo>
                    <a:pt x="1" y="44628"/>
                  </a:lnTo>
                  <a:lnTo>
                    <a:pt x="149" y="44764"/>
                  </a:lnTo>
                  <a:lnTo>
                    <a:pt x="45123" y="149"/>
                  </a:lnTo>
                  <a:lnTo>
                    <a:pt x="449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2988675" y="2500800"/>
              <a:ext cx="206275" cy="204425"/>
            </a:xfrm>
            <a:custGeom>
              <a:avLst/>
              <a:gdLst/>
              <a:ahLst/>
              <a:cxnLst/>
              <a:rect l="l" t="t" r="r" b="b"/>
              <a:pathLst>
                <a:path w="8251" h="8177" extrusionOk="0">
                  <a:moveTo>
                    <a:pt x="149" y="0"/>
                  </a:moveTo>
                  <a:lnTo>
                    <a:pt x="1" y="149"/>
                  </a:lnTo>
                  <a:lnTo>
                    <a:pt x="8103" y="8176"/>
                  </a:lnTo>
                  <a:lnTo>
                    <a:pt x="8251" y="8028"/>
                  </a:lnTo>
                  <a:lnTo>
                    <a:pt x="1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3869975" y="1734525"/>
              <a:ext cx="94350" cy="93725"/>
            </a:xfrm>
            <a:custGeom>
              <a:avLst/>
              <a:gdLst/>
              <a:ahLst/>
              <a:cxnLst/>
              <a:rect l="l" t="t" r="r" b="b"/>
              <a:pathLst>
                <a:path w="3774" h="3749" extrusionOk="0">
                  <a:moveTo>
                    <a:pt x="1" y="1"/>
                  </a:moveTo>
                  <a:lnTo>
                    <a:pt x="1" y="3749"/>
                  </a:lnTo>
                  <a:lnTo>
                    <a:pt x="3773" y="3749"/>
                  </a:lnTo>
                  <a:lnTo>
                    <a:pt x="37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3740725" y="1907400"/>
              <a:ext cx="49500" cy="49175"/>
            </a:xfrm>
            <a:custGeom>
              <a:avLst/>
              <a:gdLst/>
              <a:ahLst/>
              <a:cxnLst/>
              <a:rect l="l" t="t" r="r" b="b"/>
              <a:pathLst>
                <a:path w="1980" h="1967" extrusionOk="0">
                  <a:moveTo>
                    <a:pt x="0" y="0"/>
                  </a:moveTo>
                  <a:lnTo>
                    <a:pt x="0" y="1967"/>
                  </a:lnTo>
                  <a:lnTo>
                    <a:pt x="1979" y="1967"/>
                  </a:lnTo>
                  <a:lnTo>
                    <a:pt x="1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3010025" y="2524600"/>
              <a:ext cx="158950" cy="157725"/>
            </a:xfrm>
            <a:custGeom>
              <a:avLst/>
              <a:gdLst/>
              <a:ahLst/>
              <a:cxnLst/>
              <a:rect l="l" t="t" r="r" b="b"/>
              <a:pathLst>
                <a:path w="6358" h="6309" extrusionOk="0">
                  <a:moveTo>
                    <a:pt x="3179" y="1"/>
                  </a:moveTo>
                  <a:cubicBezTo>
                    <a:pt x="2672" y="1485"/>
                    <a:pt x="1497" y="2660"/>
                    <a:pt x="0" y="3155"/>
                  </a:cubicBezTo>
                  <a:cubicBezTo>
                    <a:pt x="1497" y="3650"/>
                    <a:pt x="2672" y="4825"/>
                    <a:pt x="3179" y="6309"/>
                  </a:cubicBezTo>
                  <a:cubicBezTo>
                    <a:pt x="3674" y="4825"/>
                    <a:pt x="4861" y="3650"/>
                    <a:pt x="6358" y="3155"/>
                  </a:cubicBezTo>
                  <a:cubicBezTo>
                    <a:pt x="4861" y="2660"/>
                    <a:pt x="3674" y="1485"/>
                    <a:pt x="3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5">
  <p:cSld name="TITLE_ONLY_8">
    <p:spTree>
      <p:nvGrpSpPr>
        <p:cNvPr id="1" name="Shape 572"/>
        <p:cNvGrpSpPr/>
        <p:nvPr/>
      </p:nvGrpSpPr>
      <p:grpSpPr>
        <a:xfrm>
          <a:off x="0" y="0"/>
          <a:ext cx="0" cy="0"/>
          <a:chOff x="0" y="0"/>
          <a:chExt cx="0" cy="0"/>
        </a:xfrm>
      </p:grpSpPr>
      <p:sp>
        <p:nvSpPr>
          <p:cNvPr id="573" name="Google Shape;573;p29"/>
          <p:cNvSpPr txBox="1">
            <a:spLocks noGrp="1"/>
          </p:cNvSpPr>
          <p:nvPr>
            <p:ph type="title"/>
          </p:nvPr>
        </p:nvSpPr>
        <p:spPr>
          <a:xfrm>
            <a:off x="713225" y="539500"/>
            <a:ext cx="7717500" cy="440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4" name="Google Shape;574;p29"/>
          <p:cNvSpPr txBox="1">
            <a:spLocks noGrp="1"/>
          </p:cNvSpPr>
          <p:nvPr>
            <p:ph type="body" idx="1"/>
          </p:nvPr>
        </p:nvSpPr>
        <p:spPr>
          <a:xfrm>
            <a:off x="720025" y="1254600"/>
            <a:ext cx="6753900" cy="3354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575" name="Google Shape;575;p29"/>
          <p:cNvSpPr/>
          <p:nvPr/>
        </p:nvSpPr>
        <p:spPr>
          <a:xfrm>
            <a:off x="5841388" y="4654450"/>
            <a:ext cx="1551300" cy="1551000"/>
          </a:xfrm>
          <a:prstGeom prst="ellipse">
            <a:avLst/>
          </a:prstGeom>
          <a:gradFill>
            <a:gsLst>
              <a:gs pos="0">
                <a:srgbClr val="D4E5F5"/>
              </a:gs>
              <a:gs pos="100000">
                <a:srgbClr val="273193">
                  <a:alpha val="61176"/>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6" name="Google Shape;576;p29"/>
          <p:cNvGrpSpPr/>
          <p:nvPr/>
        </p:nvGrpSpPr>
        <p:grpSpPr>
          <a:xfrm>
            <a:off x="7991100" y="3724653"/>
            <a:ext cx="1603389" cy="1550890"/>
            <a:chOff x="2163975" y="1625075"/>
            <a:chExt cx="963575" cy="932025"/>
          </a:xfrm>
        </p:grpSpPr>
        <p:sp>
          <p:nvSpPr>
            <p:cNvPr id="577" name="Google Shape;577;p29"/>
            <p:cNvSpPr/>
            <p:nvPr/>
          </p:nvSpPr>
          <p:spPr>
            <a:xfrm>
              <a:off x="2163975" y="1625075"/>
              <a:ext cx="963575" cy="932025"/>
            </a:xfrm>
            <a:custGeom>
              <a:avLst/>
              <a:gdLst/>
              <a:ahLst/>
              <a:cxnLst/>
              <a:rect l="l" t="t" r="r" b="b"/>
              <a:pathLst>
                <a:path w="38543" h="37281" extrusionOk="0">
                  <a:moveTo>
                    <a:pt x="18270" y="0"/>
                  </a:moveTo>
                  <a:lnTo>
                    <a:pt x="18863" y="18467"/>
                  </a:lnTo>
                  <a:lnTo>
                    <a:pt x="4664" y="6482"/>
                  </a:lnTo>
                  <a:lnTo>
                    <a:pt x="3377" y="8077"/>
                  </a:lnTo>
                  <a:lnTo>
                    <a:pt x="18294" y="19135"/>
                  </a:lnTo>
                  <a:lnTo>
                    <a:pt x="1" y="22673"/>
                  </a:lnTo>
                  <a:lnTo>
                    <a:pt x="458" y="24664"/>
                  </a:lnTo>
                  <a:lnTo>
                    <a:pt x="18468" y="19989"/>
                  </a:lnTo>
                  <a:lnTo>
                    <a:pt x="9859" y="36378"/>
                  </a:lnTo>
                  <a:lnTo>
                    <a:pt x="11702" y="37268"/>
                  </a:lnTo>
                  <a:lnTo>
                    <a:pt x="19259" y="20384"/>
                  </a:lnTo>
                  <a:lnTo>
                    <a:pt x="26804" y="37280"/>
                  </a:lnTo>
                  <a:lnTo>
                    <a:pt x="28660" y="36402"/>
                  </a:lnTo>
                  <a:lnTo>
                    <a:pt x="20051" y="20026"/>
                  </a:lnTo>
                  <a:lnTo>
                    <a:pt x="38085" y="24701"/>
                  </a:lnTo>
                  <a:lnTo>
                    <a:pt x="38542" y="22722"/>
                  </a:lnTo>
                  <a:lnTo>
                    <a:pt x="20273" y="19172"/>
                  </a:lnTo>
                  <a:lnTo>
                    <a:pt x="35203" y="8114"/>
                  </a:lnTo>
                  <a:lnTo>
                    <a:pt x="33929" y="6519"/>
                  </a:lnTo>
                  <a:lnTo>
                    <a:pt x="19742" y="18480"/>
                  </a:lnTo>
                  <a:lnTo>
                    <a:pt x="20323" y="0"/>
                  </a:lnTo>
                  <a:close/>
                </a:path>
              </a:pathLst>
            </a:custGeom>
            <a:gradFill>
              <a:gsLst>
                <a:gs pos="0">
                  <a:srgbClr val="D4E5F5"/>
                </a:gs>
                <a:gs pos="100000">
                  <a:srgbClr val="273193">
                    <a:alpha val="61176"/>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a:off x="2643900" y="1742575"/>
              <a:ext cx="5275" cy="366150"/>
            </a:xfrm>
            <a:custGeom>
              <a:avLst/>
              <a:gdLst/>
              <a:ahLst/>
              <a:cxnLst/>
              <a:rect l="l" t="t" r="r" b="b"/>
              <a:pathLst>
                <a:path w="211" h="14646" extrusionOk="0">
                  <a:moveTo>
                    <a:pt x="0" y="0"/>
                  </a:moveTo>
                  <a:lnTo>
                    <a:pt x="0" y="14645"/>
                  </a:lnTo>
                  <a:lnTo>
                    <a:pt x="211" y="14645"/>
                  </a:lnTo>
                  <a:lnTo>
                    <a:pt x="2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a:off x="2483400" y="1776275"/>
              <a:ext cx="165475" cy="331825"/>
            </a:xfrm>
            <a:custGeom>
              <a:avLst/>
              <a:gdLst/>
              <a:ahLst/>
              <a:cxnLst/>
              <a:rect l="l" t="t" r="r" b="b"/>
              <a:pathLst>
                <a:path w="6619" h="13273" extrusionOk="0">
                  <a:moveTo>
                    <a:pt x="186" y="1"/>
                  </a:moveTo>
                  <a:lnTo>
                    <a:pt x="1" y="87"/>
                  </a:lnTo>
                  <a:lnTo>
                    <a:pt x="6433" y="13273"/>
                  </a:lnTo>
                  <a:lnTo>
                    <a:pt x="6618" y="13186"/>
                  </a:lnTo>
                  <a:lnTo>
                    <a:pt x="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a:off x="2285200" y="2023975"/>
              <a:ext cx="361200" cy="85675"/>
            </a:xfrm>
            <a:custGeom>
              <a:avLst/>
              <a:gdLst/>
              <a:ahLst/>
              <a:cxnLst/>
              <a:rect l="l" t="t" r="r" b="b"/>
              <a:pathLst>
                <a:path w="14448" h="3427" extrusionOk="0">
                  <a:moveTo>
                    <a:pt x="50" y="0"/>
                  </a:moveTo>
                  <a:lnTo>
                    <a:pt x="0" y="198"/>
                  </a:lnTo>
                  <a:lnTo>
                    <a:pt x="14398" y="3426"/>
                  </a:lnTo>
                  <a:lnTo>
                    <a:pt x="14447" y="3229"/>
                  </a:lnTo>
                  <a:lnTo>
                    <a:pt x="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2355700" y="2105600"/>
              <a:ext cx="291300" cy="232875"/>
            </a:xfrm>
            <a:custGeom>
              <a:avLst/>
              <a:gdLst/>
              <a:ahLst/>
              <a:cxnLst/>
              <a:rect l="l" t="t" r="r" b="b"/>
              <a:pathLst>
                <a:path w="11652" h="9315" extrusionOk="0">
                  <a:moveTo>
                    <a:pt x="11528" y="1"/>
                  </a:moveTo>
                  <a:lnTo>
                    <a:pt x="0" y="9154"/>
                  </a:lnTo>
                  <a:lnTo>
                    <a:pt x="136" y="9315"/>
                  </a:lnTo>
                  <a:lnTo>
                    <a:pt x="11652" y="161"/>
                  </a:lnTo>
                  <a:lnTo>
                    <a:pt x="115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2643275" y="2108075"/>
              <a:ext cx="5900" cy="366150"/>
            </a:xfrm>
            <a:custGeom>
              <a:avLst/>
              <a:gdLst/>
              <a:ahLst/>
              <a:cxnLst/>
              <a:rect l="l" t="t" r="r" b="b"/>
              <a:pathLst>
                <a:path w="236" h="14646" extrusionOk="0">
                  <a:moveTo>
                    <a:pt x="1" y="1"/>
                  </a:moveTo>
                  <a:lnTo>
                    <a:pt x="25" y="14646"/>
                  </a:lnTo>
                  <a:lnTo>
                    <a:pt x="236" y="14646"/>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2644525" y="2106225"/>
              <a:ext cx="292225" cy="231625"/>
            </a:xfrm>
            <a:custGeom>
              <a:avLst/>
              <a:gdLst/>
              <a:ahLst/>
              <a:cxnLst/>
              <a:rect l="l" t="t" r="r" b="b"/>
              <a:pathLst>
                <a:path w="11689" h="9265" extrusionOk="0">
                  <a:moveTo>
                    <a:pt x="136" y="0"/>
                  </a:moveTo>
                  <a:lnTo>
                    <a:pt x="0" y="161"/>
                  </a:lnTo>
                  <a:lnTo>
                    <a:pt x="11565" y="9265"/>
                  </a:lnTo>
                  <a:lnTo>
                    <a:pt x="11689" y="9104"/>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2646050" y="2023350"/>
              <a:ext cx="360900" cy="87225"/>
            </a:xfrm>
            <a:custGeom>
              <a:avLst/>
              <a:gdLst/>
              <a:ahLst/>
              <a:cxnLst/>
              <a:rect l="l" t="t" r="r" b="b"/>
              <a:pathLst>
                <a:path w="14436" h="3489" extrusionOk="0">
                  <a:moveTo>
                    <a:pt x="14386" y="0"/>
                  </a:moveTo>
                  <a:lnTo>
                    <a:pt x="1" y="3291"/>
                  </a:lnTo>
                  <a:lnTo>
                    <a:pt x="50" y="3489"/>
                  </a:lnTo>
                  <a:lnTo>
                    <a:pt x="14436" y="198"/>
                  </a:lnTo>
                  <a:lnTo>
                    <a:pt x="14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a:off x="2644525" y="1776275"/>
              <a:ext cx="163900" cy="332125"/>
            </a:xfrm>
            <a:custGeom>
              <a:avLst/>
              <a:gdLst/>
              <a:ahLst/>
              <a:cxnLst/>
              <a:rect l="l" t="t" r="r" b="b"/>
              <a:pathLst>
                <a:path w="6556" h="13285" extrusionOk="0">
                  <a:moveTo>
                    <a:pt x="6382" y="1"/>
                  </a:moveTo>
                  <a:lnTo>
                    <a:pt x="0" y="13198"/>
                  </a:lnTo>
                  <a:lnTo>
                    <a:pt x="186" y="13285"/>
                  </a:lnTo>
                  <a:lnTo>
                    <a:pt x="6556" y="87"/>
                  </a:lnTo>
                  <a:lnTo>
                    <a:pt x="6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2631225" y="2515950"/>
              <a:ext cx="31250" cy="31250"/>
            </a:xfrm>
            <a:custGeom>
              <a:avLst/>
              <a:gdLst/>
              <a:ahLst/>
              <a:cxnLst/>
              <a:rect l="l" t="t" r="r" b="b"/>
              <a:pathLst>
                <a:path w="1250" h="1250" extrusionOk="0">
                  <a:moveTo>
                    <a:pt x="631" y="0"/>
                  </a:moveTo>
                  <a:cubicBezTo>
                    <a:pt x="285" y="0"/>
                    <a:pt x="0" y="285"/>
                    <a:pt x="0" y="619"/>
                  </a:cubicBezTo>
                  <a:cubicBezTo>
                    <a:pt x="0" y="965"/>
                    <a:pt x="285" y="1250"/>
                    <a:pt x="631" y="1250"/>
                  </a:cubicBezTo>
                  <a:cubicBezTo>
                    <a:pt x="965" y="1250"/>
                    <a:pt x="1249" y="965"/>
                    <a:pt x="1249" y="619"/>
                  </a:cubicBezTo>
                  <a:cubicBezTo>
                    <a:pt x="1249" y="285"/>
                    <a:pt x="965"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2963950" y="2355900"/>
              <a:ext cx="35275" cy="31100"/>
            </a:xfrm>
            <a:custGeom>
              <a:avLst/>
              <a:gdLst/>
              <a:ahLst/>
              <a:cxnLst/>
              <a:rect l="l" t="t" r="r" b="b"/>
              <a:pathLst>
                <a:path w="1411" h="1244" extrusionOk="0">
                  <a:moveTo>
                    <a:pt x="705" y="0"/>
                  </a:moveTo>
                  <a:cubicBezTo>
                    <a:pt x="522" y="0"/>
                    <a:pt x="339" y="80"/>
                    <a:pt x="211" y="230"/>
                  </a:cubicBezTo>
                  <a:cubicBezTo>
                    <a:pt x="0" y="502"/>
                    <a:pt x="37" y="898"/>
                    <a:pt x="309" y="1108"/>
                  </a:cubicBezTo>
                  <a:cubicBezTo>
                    <a:pt x="426" y="1199"/>
                    <a:pt x="566" y="1243"/>
                    <a:pt x="704" y="1243"/>
                  </a:cubicBezTo>
                  <a:cubicBezTo>
                    <a:pt x="887" y="1243"/>
                    <a:pt x="1068" y="1165"/>
                    <a:pt x="1188" y="1009"/>
                  </a:cubicBezTo>
                  <a:cubicBezTo>
                    <a:pt x="1410" y="737"/>
                    <a:pt x="1361" y="354"/>
                    <a:pt x="1089" y="131"/>
                  </a:cubicBezTo>
                  <a:cubicBezTo>
                    <a:pt x="974" y="43"/>
                    <a:pt x="839" y="0"/>
                    <a:pt x="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3046825" y="1996700"/>
              <a:ext cx="34350" cy="31075"/>
            </a:xfrm>
            <a:custGeom>
              <a:avLst/>
              <a:gdLst/>
              <a:ahLst/>
              <a:cxnLst/>
              <a:rect l="l" t="t" r="r" b="b"/>
              <a:pathLst>
                <a:path w="1374" h="1243" extrusionOk="0">
                  <a:moveTo>
                    <a:pt x="680" y="0"/>
                  </a:moveTo>
                  <a:cubicBezTo>
                    <a:pt x="635" y="0"/>
                    <a:pt x="590" y="5"/>
                    <a:pt x="544" y="15"/>
                  </a:cubicBezTo>
                  <a:cubicBezTo>
                    <a:pt x="210" y="89"/>
                    <a:pt x="0" y="423"/>
                    <a:pt x="74" y="757"/>
                  </a:cubicBezTo>
                  <a:cubicBezTo>
                    <a:pt x="139" y="1046"/>
                    <a:pt x="397" y="1242"/>
                    <a:pt x="689" y="1242"/>
                  </a:cubicBezTo>
                  <a:cubicBezTo>
                    <a:pt x="735" y="1242"/>
                    <a:pt x="782" y="1237"/>
                    <a:pt x="829" y="1227"/>
                  </a:cubicBezTo>
                  <a:cubicBezTo>
                    <a:pt x="1163" y="1153"/>
                    <a:pt x="1373" y="819"/>
                    <a:pt x="1299" y="485"/>
                  </a:cubicBezTo>
                  <a:cubicBezTo>
                    <a:pt x="1224" y="196"/>
                    <a:pt x="964" y="0"/>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2814275" y="1708600"/>
              <a:ext cx="35600" cy="31175"/>
            </a:xfrm>
            <a:custGeom>
              <a:avLst/>
              <a:gdLst/>
              <a:ahLst/>
              <a:cxnLst/>
              <a:rect l="l" t="t" r="r" b="b"/>
              <a:pathLst>
                <a:path w="1424" h="1247" extrusionOk="0">
                  <a:moveTo>
                    <a:pt x="719" y="0"/>
                  </a:moveTo>
                  <a:cubicBezTo>
                    <a:pt x="481" y="0"/>
                    <a:pt x="257" y="134"/>
                    <a:pt x="149" y="357"/>
                  </a:cubicBezTo>
                  <a:cubicBezTo>
                    <a:pt x="1" y="667"/>
                    <a:pt x="124" y="1038"/>
                    <a:pt x="446" y="1186"/>
                  </a:cubicBezTo>
                  <a:cubicBezTo>
                    <a:pt x="531" y="1227"/>
                    <a:pt x="621" y="1246"/>
                    <a:pt x="710" y="1246"/>
                  </a:cubicBezTo>
                  <a:cubicBezTo>
                    <a:pt x="943" y="1246"/>
                    <a:pt x="1167" y="1113"/>
                    <a:pt x="1275" y="889"/>
                  </a:cubicBezTo>
                  <a:cubicBezTo>
                    <a:pt x="1423" y="580"/>
                    <a:pt x="1299" y="209"/>
                    <a:pt x="990" y="61"/>
                  </a:cubicBezTo>
                  <a:cubicBezTo>
                    <a:pt x="901" y="20"/>
                    <a:pt x="809" y="0"/>
                    <a:pt x="7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2442600" y="1708900"/>
              <a:ext cx="35875" cy="31175"/>
            </a:xfrm>
            <a:custGeom>
              <a:avLst/>
              <a:gdLst/>
              <a:ahLst/>
              <a:cxnLst/>
              <a:rect l="l" t="t" r="r" b="b"/>
              <a:pathLst>
                <a:path w="1435" h="1247" extrusionOk="0">
                  <a:moveTo>
                    <a:pt x="712" y="1"/>
                  </a:moveTo>
                  <a:cubicBezTo>
                    <a:pt x="621" y="1"/>
                    <a:pt x="531" y="20"/>
                    <a:pt x="445" y="61"/>
                  </a:cubicBezTo>
                  <a:cubicBezTo>
                    <a:pt x="136" y="209"/>
                    <a:pt x="0" y="580"/>
                    <a:pt x="161" y="890"/>
                  </a:cubicBezTo>
                  <a:cubicBezTo>
                    <a:pt x="268" y="1114"/>
                    <a:pt x="493" y="1247"/>
                    <a:pt x="726" y="1247"/>
                  </a:cubicBezTo>
                  <a:cubicBezTo>
                    <a:pt x="814" y="1247"/>
                    <a:pt x="904" y="1228"/>
                    <a:pt x="990" y="1187"/>
                  </a:cubicBezTo>
                  <a:cubicBezTo>
                    <a:pt x="1299" y="1038"/>
                    <a:pt x="1435" y="667"/>
                    <a:pt x="1286" y="358"/>
                  </a:cubicBezTo>
                  <a:cubicBezTo>
                    <a:pt x="1179" y="134"/>
                    <a:pt x="948" y="1"/>
                    <a:pt x="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2211900" y="1997200"/>
              <a:ext cx="34350" cy="31000"/>
            </a:xfrm>
            <a:custGeom>
              <a:avLst/>
              <a:gdLst/>
              <a:ahLst/>
              <a:cxnLst/>
              <a:rect l="l" t="t" r="r" b="b"/>
              <a:pathLst>
                <a:path w="1374" h="1240" extrusionOk="0">
                  <a:moveTo>
                    <a:pt x="677" y="0"/>
                  </a:moveTo>
                  <a:cubicBezTo>
                    <a:pt x="399" y="0"/>
                    <a:pt x="148" y="195"/>
                    <a:pt x="75" y="478"/>
                  </a:cubicBezTo>
                  <a:cubicBezTo>
                    <a:pt x="1" y="811"/>
                    <a:pt x="211" y="1145"/>
                    <a:pt x="545" y="1220"/>
                  </a:cubicBezTo>
                  <a:cubicBezTo>
                    <a:pt x="598" y="1233"/>
                    <a:pt x="650" y="1239"/>
                    <a:pt x="702" y="1239"/>
                  </a:cubicBezTo>
                  <a:cubicBezTo>
                    <a:pt x="987" y="1239"/>
                    <a:pt x="1237" y="1045"/>
                    <a:pt x="1299" y="762"/>
                  </a:cubicBezTo>
                  <a:cubicBezTo>
                    <a:pt x="1374" y="428"/>
                    <a:pt x="1163" y="94"/>
                    <a:pt x="829" y="20"/>
                  </a:cubicBezTo>
                  <a:cubicBezTo>
                    <a:pt x="778" y="7"/>
                    <a:pt x="727"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2294475" y="2356400"/>
              <a:ext cx="35275" cy="31050"/>
            </a:xfrm>
            <a:custGeom>
              <a:avLst/>
              <a:gdLst/>
              <a:ahLst/>
              <a:cxnLst/>
              <a:rect l="l" t="t" r="r" b="b"/>
              <a:pathLst>
                <a:path w="1411" h="1242" extrusionOk="0">
                  <a:moveTo>
                    <a:pt x="704" y="1"/>
                  </a:moveTo>
                  <a:cubicBezTo>
                    <a:pt x="566" y="1"/>
                    <a:pt x="426" y="46"/>
                    <a:pt x="309" y="136"/>
                  </a:cubicBezTo>
                  <a:cubicBezTo>
                    <a:pt x="37" y="346"/>
                    <a:pt x="0" y="742"/>
                    <a:pt x="211" y="1002"/>
                  </a:cubicBezTo>
                  <a:cubicBezTo>
                    <a:pt x="338" y="1158"/>
                    <a:pt x="523" y="1241"/>
                    <a:pt x="707" y="1241"/>
                  </a:cubicBezTo>
                  <a:cubicBezTo>
                    <a:pt x="843" y="1241"/>
                    <a:pt x="978" y="1196"/>
                    <a:pt x="1089" y="1101"/>
                  </a:cubicBezTo>
                  <a:cubicBezTo>
                    <a:pt x="1361" y="891"/>
                    <a:pt x="1410" y="495"/>
                    <a:pt x="1188" y="235"/>
                  </a:cubicBezTo>
                  <a:cubicBezTo>
                    <a:pt x="1068" y="80"/>
                    <a:pt x="887" y="1"/>
                    <a:pt x="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3" name="Google Shape;593;p29"/>
          <p:cNvCxnSpPr/>
          <p:nvPr/>
        </p:nvCxnSpPr>
        <p:spPr>
          <a:xfrm rot="10800000">
            <a:off x="1803332" y="3811378"/>
            <a:ext cx="0" cy="1904400"/>
          </a:xfrm>
          <a:prstGeom prst="straightConnector1">
            <a:avLst/>
          </a:prstGeom>
          <a:noFill/>
          <a:ln w="9525" cap="flat" cmpd="sng">
            <a:solidFill>
              <a:schemeClr val="dk1"/>
            </a:solidFill>
            <a:prstDash val="solid"/>
            <a:round/>
            <a:headEnd type="none" w="med" len="med"/>
            <a:tailEnd type="triangle" w="med" len="med"/>
          </a:ln>
        </p:spPr>
      </p:cxnSp>
      <p:sp>
        <p:nvSpPr>
          <p:cNvPr id="594" name="Google Shape;594;p29"/>
          <p:cNvSpPr/>
          <p:nvPr/>
        </p:nvSpPr>
        <p:spPr>
          <a:xfrm rot="5400000">
            <a:off x="156966" y="4511034"/>
            <a:ext cx="508329" cy="505066"/>
          </a:xfrm>
          <a:custGeom>
            <a:avLst/>
            <a:gdLst/>
            <a:ahLst/>
            <a:cxnLst/>
            <a:rect l="l" t="t" r="r" b="b"/>
            <a:pathLst>
              <a:path w="5765" h="5728" extrusionOk="0">
                <a:moveTo>
                  <a:pt x="2437" y="0"/>
                </a:moveTo>
                <a:lnTo>
                  <a:pt x="2437" y="1794"/>
                </a:lnTo>
                <a:lnTo>
                  <a:pt x="1163" y="520"/>
                </a:lnTo>
                <a:lnTo>
                  <a:pt x="520" y="1151"/>
                </a:lnTo>
                <a:lnTo>
                  <a:pt x="1794" y="2412"/>
                </a:lnTo>
                <a:lnTo>
                  <a:pt x="1" y="2412"/>
                </a:lnTo>
                <a:lnTo>
                  <a:pt x="1" y="3303"/>
                </a:lnTo>
                <a:lnTo>
                  <a:pt x="1794" y="3303"/>
                </a:lnTo>
                <a:lnTo>
                  <a:pt x="520" y="4565"/>
                </a:lnTo>
                <a:lnTo>
                  <a:pt x="1163" y="5195"/>
                </a:lnTo>
                <a:lnTo>
                  <a:pt x="2437" y="3934"/>
                </a:lnTo>
                <a:lnTo>
                  <a:pt x="2437" y="5727"/>
                </a:lnTo>
                <a:lnTo>
                  <a:pt x="3328" y="5727"/>
                </a:lnTo>
                <a:lnTo>
                  <a:pt x="3328" y="3934"/>
                </a:lnTo>
                <a:lnTo>
                  <a:pt x="4602" y="5195"/>
                </a:lnTo>
                <a:lnTo>
                  <a:pt x="5233" y="4565"/>
                </a:lnTo>
                <a:lnTo>
                  <a:pt x="3959" y="3303"/>
                </a:lnTo>
                <a:lnTo>
                  <a:pt x="5765" y="3303"/>
                </a:lnTo>
                <a:lnTo>
                  <a:pt x="5765" y="2412"/>
                </a:lnTo>
                <a:lnTo>
                  <a:pt x="3959" y="2412"/>
                </a:lnTo>
                <a:lnTo>
                  <a:pt x="5233" y="1151"/>
                </a:lnTo>
                <a:lnTo>
                  <a:pt x="4602" y="520"/>
                </a:lnTo>
                <a:lnTo>
                  <a:pt x="3328" y="1794"/>
                </a:lnTo>
                <a:lnTo>
                  <a:pt x="3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29"/>
          <p:cNvGrpSpPr/>
          <p:nvPr/>
        </p:nvGrpSpPr>
        <p:grpSpPr>
          <a:xfrm rot="-8100000" flipH="1">
            <a:off x="8227967" y="415438"/>
            <a:ext cx="1129639" cy="1121589"/>
            <a:chOff x="2834675" y="1734525"/>
            <a:chExt cx="1129650" cy="1121600"/>
          </a:xfrm>
        </p:grpSpPr>
        <p:sp>
          <p:nvSpPr>
            <p:cNvPr id="596" name="Google Shape;596;p29"/>
            <p:cNvSpPr/>
            <p:nvPr/>
          </p:nvSpPr>
          <p:spPr>
            <a:xfrm>
              <a:off x="2834675" y="1737000"/>
              <a:ext cx="1128100" cy="1119125"/>
            </a:xfrm>
            <a:custGeom>
              <a:avLst/>
              <a:gdLst/>
              <a:ahLst/>
              <a:cxnLst/>
              <a:rect l="l" t="t" r="r" b="b"/>
              <a:pathLst>
                <a:path w="45124" h="44765" extrusionOk="0">
                  <a:moveTo>
                    <a:pt x="44987" y="1"/>
                  </a:moveTo>
                  <a:lnTo>
                    <a:pt x="1" y="44628"/>
                  </a:lnTo>
                  <a:lnTo>
                    <a:pt x="149" y="44764"/>
                  </a:lnTo>
                  <a:lnTo>
                    <a:pt x="45123" y="149"/>
                  </a:lnTo>
                  <a:lnTo>
                    <a:pt x="449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a:off x="2988675" y="2500800"/>
              <a:ext cx="206275" cy="204425"/>
            </a:xfrm>
            <a:custGeom>
              <a:avLst/>
              <a:gdLst/>
              <a:ahLst/>
              <a:cxnLst/>
              <a:rect l="l" t="t" r="r" b="b"/>
              <a:pathLst>
                <a:path w="8251" h="8177" extrusionOk="0">
                  <a:moveTo>
                    <a:pt x="149" y="0"/>
                  </a:moveTo>
                  <a:lnTo>
                    <a:pt x="1" y="149"/>
                  </a:lnTo>
                  <a:lnTo>
                    <a:pt x="8103" y="8176"/>
                  </a:lnTo>
                  <a:lnTo>
                    <a:pt x="8251" y="8028"/>
                  </a:lnTo>
                  <a:lnTo>
                    <a:pt x="1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9"/>
            <p:cNvSpPr/>
            <p:nvPr/>
          </p:nvSpPr>
          <p:spPr>
            <a:xfrm>
              <a:off x="3869975" y="1734525"/>
              <a:ext cx="94350" cy="93725"/>
            </a:xfrm>
            <a:custGeom>
              <a:avLst/>
              <a:gdLst/>
              <a:ahLst/>
              <a:cxnLst/>
              <a:rect l="l" t="t" r="r" b="b"/>
              <a:pathLst>
                <a:path w="3774" h="3749" extrusionOk="0">
                  <a:moveTo>
                    <a:pt x="1" y="1"/>
                  </a:moveTo>
                  <a:lnTo>
                    <a:pt x="1" y="3749"/>
                  </a:lnTo>
                  <a:lnTo>
                    <a:pt x="3773" y="3749"/>
                  </a:lnTo>
                  <a:lnTo>
                    <a:pt x="37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9"/>
            <p:cNvSpPr/>
            <p:nvPr/>
          </p:nvSpPr>
          <p:spPr>
            <a:xfrm>
              <a:off x="3740725" y="1907400"/>
              <a:ext cx="49500" cy="49175"/>
            </a:xfrm>
            <a:custGeom>
              <a:avLst/>
              <a:gdLst/>
              <a:ahLst/>
              <a:cxnLst/>
              <a:rect l="l" t="t" r="r" b="b"/>
              <a:pathLst>
                <a:path w="1980" h="1967" extrusionOk="0">
                  <a:moveTo>
                    <a:pt x="0" y="0"/>
                  </a:moveTo>
                  <a:lnTo>
                    <a:pt x="0" y="1967"/>
                  </a:lnTo>
                  <a:lnTo>
                    <a:pt x="1979" y="1967"/>
                  </a:lnTo>
                  <a:lnTo>
                    <a:pt x="1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a:off x="3010025" y="2524600"/>
              <a:ext cx="158950" cy="157725"/>
            </a:xfrm>
            <a:custGeom>
              <a:avLst/>
              <a:gdLst/>
              <a:ahLst/>
              <a:cxnLst/>
              <a:rect l="l" t="t" r="r" b="b"/>
              <a:pathLst>
                <a:path w="6358" h="6309" extrusionOk="0">
                  <a:moveTo>
                    <a:pt x="3179" y="1"/>
                  </a:moveTo>
                  <a:cubicBezTo>
                    <a:pt x="2672" y="1485"/>
                    <a:pt x="1497" y="2660"/>
                    <a:pt x="0" y="3155"/>
                  </a:cubicBezTo>
                  <a:cubicBezTo>
                    <a:pt x="1497" y="3650"/>
                    <a:pt x="2672" y="4825"/>
                    <a:pt x="3179" y="6309"/>
                  </a:cubicBezTo>
                  <a:cubicBezTo>
                    <a:pt x="3674" y="4825"/>
                    <a:pt x="4861" y="3650"/>
                    <a:pt x="6358" y="3155"/>
                  </a:cubicBezTo>
                  <a:cubicBezTo>
                    <a:pt x="4861" y="2660"/>
                    <a:pt x="3674" y="1485"/>
                    <a:pt x="3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01" name="Google Shape;601;p29"/>
          <p:cNvCxnSpPr/>
          <p:nvPr/>
        </p:nvCxnSpPr>
        <p:spPr>
          <a:xfrm>
            <a:off x="423175" y="256075"/>
            <a:ext cx="2883900" cy="0"/>
          </a:xfrm>
          <a:prstGeom prst="straightConnector1">
            <a:avLst/>
          </a:prstGeom>
          <a:noFill/>
          <a:ln w="9525" cap="flat" cmpd="sng">
            <a:solidFill>
              <a:schemeClr val="dk1"/>
            </a:solidFill>
            <a:prstDash val="solid"/>
            <a:round/>
            <a:headEnd type="none" w="med" len="med"/>
            <a:tailEnd type="triangle" w="med" len="med"/>
          </a:ln>
        </p:spPr>
      </p:cxnSp>
      <p:sp>
        <p:nvSpPr>
          <p:cNvPr id="602" name="Google Shape;602;p29"/>
          <p:cNvSpPr/>
          <p:nvPr/>
        </p:nvSpPr>
        <p:spPr>
          <a:xfrm>
            <a:off x="158600" y="180300"/>
            <a:ext cx="152800" cy="151550"/>
          </a:xfrm>
          <a:custGeom>
            <a:avLst/>
            <a:gdLst/>
            <a:ahLst/>
            <a:cxnLst/>
            <a:rect l="l" t="t" r="r" b="b"/>
            <a:pathLst>
              <a:path w="6112" h="6062" extrusionOk="0">
                <a:moveTo>
                  <a:pt x="2784" y="0"/>
                </a:moveTo>
                <a:lnTo>
                  <a:pt x="2784" y="2387"/>
                </a:lnTo>
                <a:lnTo>
                  <a:pt x="1089" y="705"/>
                </a:lnTo>
                <a:lnTo>
                  <a:pt x="706" y="1089"/>
                </a:lnTo>
                <a:lnTo>
                  <a:pt x="2400" y="2771"/>
                </a:lnTo>
                <a:lnTo>
                  <a:pt x="1" y="2771"/>
                </a:lnTo>
                <a:lnTo>
                  <a:pt x="1" y="3303"/>
                </a:lnTo>
                <a:lnTo>
                  <a:pt x="2400" y="3303"/>
                </a:lnTo>
                <a:lnTo>
                  <a:pt x="706" y="4985"/>
                </a:lnTo>
                <a:lnTo>
                  <a:pt x="1089" y="5368"/>
                </a:lnTo>
                <a:lnTo>
                  <a:pt x="2784" y="3686"/>
                </a:lnTo>
                <a:lnTo>
                  <a:pt x="2784" y="6061"/>
                </a:lnTo>
                <a:lnTo>
                  <a:pt x="3328" y="6061"/>
                </a:lnTo>
                <a:lnTo>
                  <a:pt x="3328" y="3686"/>
                </a:lnTo>
                <a:lnTo>
                  <a:pt x="5023" y="5368"/>
                </a:lnTo>
                <a:lnTo>
                  <a:pt x="5406" y="4985"/>
                </a:lnTo>
                <a:lnTo>
                  <a:pt x="3711" y="3303"/>
                </a:lnTo>
                <a:lnTo>
                  <a:pt x="6111" y="3303"/>
                </a:lnTo>
                <a:lnTo>
                  <a:pt x="6111" y="2771"/>
                </a:lnTo>
                <a:lnTo>
                  <a:pt x="3711" y="2771"/>
                </a:lnTo>
                <a:lnTo>
                  <a:pt x="5406" y="1089"/>
                </a:lnTo>
                <a:lnTo>
                  <a:pt x="5023" y="705"/>
                </a:lnTo>
                <a:lnTo>
                  <a:pt x="3328" y="2387"/>
                </a:lnTo>
                <a:lnTo>
                  <a:pt x="3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4">
  <p:cSld name="CUSTOM_23_1">
    <p:spTree>
      <p:nvGrpSpPr>
        <p:cNvPr id="1" name="Shape 620"/>
        <p:cNvGrpSpPr/>
        <p:nvPr/>
      </p:nvGrpSpPr>
      <p:grpSpPr>
        <a:xfrm>
          <a:off x="0" y="0"/>
          <a:ext cx="0" cy="0"/>
          <a:chOff x="0" y="0"/>
          <a:chExt cx="0" cy="0"/>
        </a:xfrm>
      </p:grpSpPr>
      <p:sp>
        <p:nvSpPr>
          <p:cNvPr id="621" name="Google Shape;621;p32"/>
          <p:cNvSpPr txBox="1">
            <a:spLocks noGrp="1"/>
          </p:cNvSpPr>
          <p:nvPr>
            <p:ph type="body" idx="1"/>
          </p:nvPr>
        </p:nvSpPr>
        <p:spPr>
          <a:xfrm>
            <a:off x="4748375" y="1244800"/>
            <a:ext cx="3675600" cy="3363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30200" rtl="0">
              <a:lnSpc>
                <a:spcPct val="100000"/>
              </a:lnSpc>
              <a:spcBef>
                <a:spcPts val="0"/>
              </a:spcBef>
              <a:spcAft>
                <a:spcPts val="0"/>
              </a:spcAft>
              <a:buSzPts val="1600"/>
              <a:buChar char="○"/>
              <a:defRPr sz="1600"/>
            </a:lvl2pPr>
            <a:lvl3pPr marL="1371600" lvl="2" indent="-330200" rtl="0">
              <a:lnSpc>
                <a:spcPct val="100000"/>
              </a:lnSpc>
              <a:spcBef>
                <a:spcPts val="0"/>
              </a:spcBef>
              <a:spcAft>
                <a:spcPts val="0"/>
              </a:spcAft>
              <a:buSzPts val="1600"/>
              <a:buChar char="■"/>
              <a:defRPr sz="1600"/>
            </a:lvl3pPr>
            <a:lvl4pPr marL="1828800" lvl="3" indent="-330200" rtl="0">
              <a:lnSpc>
                <a:spcPct val="100000"/>
              </a:lnSpc>
              <a:spcBef>
                <a:spcPts val="0"/>
              </a:spcBef>
              <a:spcAft>
                <a:spcPts val="0"/>
              </a:spcAft>
              <a:buSzPts val="1600"/>
              <a:buChar char="●"/>
              <a:defRPr sz="1600"/>
            </a:lvl4pPr>
            <a:lvl5pPr marL="2286000" lvl="4" indent="-330200" rtl="0">
              <a:lnSpc>
                <a:spcPct val="100000"/>
              </a:lnSpc>
              <a:spcBef>
                <a:spcPts val="0"/>
              </a:spcBef>
              <a:spcAft>
                <a:spcPts val="0"/>
              </a:spcAft>
              <a:buSzPts val="1600"/>
              <a:buChar char="○"/>
              <a:defRPr sz="1600"/>
            </a:lvl5pPr>
            <a:lvl6pPr marL="2743200" lvl="5" indent="-330200" rtl="0">
              <a:lnSpc>
                <a:spcPct val="100000"/>
              </a:lnSpc>
              <a:spcBef>
                <a:spcPts val="0"/>
              </a:spcBef>
              <a:spcAft>
                <a:spcPts val="0"/>
              </a:spcAft>
              <a:buSzPts val="1600"/>
              <a:buChar char="■"/>
              <a:defRPr sz="1600"/>
            </a:lvl6pPr>
            <a:lvl7pPr marL="3200400" lvl="6" indent="-330200" rtl="0">
              <a:lnSpc>
                <a:spcPct val="100000"/>
              </a:lnSpc>
              <a:spcBef>
                <a:spcPts val="0"/>
              </a:spcBef>
              <a:spcAft>
                <a:spcPts val="0"/>
              </a:spcAft>
              <a:buSzPts val="1600"/>
              <a:buChar char="●"/>
              <a:defRPr sz="1600"/>
            </a:lvl7pPr>
            <a:lvl8pPr marL="3657600" lvl="7" indent="-330200" rtl="0">
              <a:lnSpc>
                <a:spcPct val="100000"/>
              </a:lnSpc>
              <a:spcBef>
                <a:spcPts val="0"/>
              </a:spcBef>
              <a:spcAft>
                <a:spcPts val="0"/>
              </a:spcAft>
              <a:buSzPts val="1600"/>
              <a:buChar char="○"/>
              <a:defRPr sz="1600"/>
            </a:lvl8pPr>
            <a:lvl9pPr marL="4114800" lvl="8" indent="-330200" rtl="0">
              <a:lnSpc>
                <a:spcPct val="100000"/>
              </a:lnSpc>
              <a:spcBef>
                <a:spcPts val="0"/>
              </a:spcBef>
              <a:spcAft>
                <a:spcPts val="0"/>
              </a:spcAft>
              <a:buSzPts val="1600"/>
              <a:buChar char="■"/>
              <a:defRPr sz="1600"/>
            </a:lvl9pPr>
          </a:lstStyle>
          <a:p>
            <a:endParaRPr/>
          </a:p>
        </p:txBody>
      </p:sp>
      <p:sp>
        <p:nvSpPr>
          <p:cNvPr id="622" name="Google Shape;622;p32"/>
          <p:cNvSpPr txBox="1">
            <a:spLocks noGrp="1"/>
          </p:cNvSpPr>
          <p:nvPr>
            <p:ph type="body" idx="2"/>
          </p:nvPr>
        </p:nvSpPr>
        <p:spPr>
          <a:xfrm>
            <a:off x="720025" y="1244801"/>
            <a:ext cx="3675600" cy="33639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Clr>
                <a:schemeClr val="accent1"/>
              </a:buClr>
              <a:buSzPts val="1500"/>
              <a:buChar char="●"/>
              <a:defRPr sz="1400"/>
            </a:lvl1pPr>
            <a:lvl2pPr marL="914400" lvl="1" indent="-330200" rtl="0">
              <a:lnSpc>
                <a:spcPct val="100000"/>
              </a:lnSpc>
              <a:spcBef>
                <a:spcPts val="0"/>
              </a:spcBef>
              <a:spcAft>
                <a:spcPts val="0"/>
              </a:spcAft>
              <a:buSzPts val="1600"/>
              <a:buChar char="○"/>
              <a:defRPr sz="1600"/>
            </a:lvl2pPr>
            <a:lvl3pPr marL="1371600" lvl="2" indent="-330200" rtl="0">
              <a:lnSpc>
                <a:spcPct val="100000"/>
              </a:lnSpc>
              <a:spcBef>
                <a:spcPts val="0"/>
              </a:spcBef>
              <a:spcAft>
                <a:spcPts val="0"/>
              </a:spcAft>
              <a:buSzPts val="1600"/>
              <a:buChar char="■"/>
              <a:defRPr sz="1600"/>
            </a:lvl3pPr>
            <a:lvl4pPr marL="1828800" lvl="3" indent="-330200" rtl="0">
              <a:lnSpc>
                <a:spcPct val="100000"/>
              </a:lnSpc>
              <a:spcBef>
                <a:spcPts val="0"/>
              </a:spcBef>
              <a:spcAft>
                <a:spcPts val="0"/>
              </a:spcAft>
              <a:buSzPts val="1600"/>
              <a:buChar char="●"/>
              <a:defRPr sz="1600"/>
            </a:lvl4pPr>
            <a:lvl5pPr marL="2286000" lvl="4" indent="-330200" rtl="0">
              <a:lnSpc>
                <a:spcPct val="100000"/>
              </a:lnSpc>
              <a:spcBef>
                <a:spcPts val="0"/>
              </a:spcBef>
              <a:spcAft>
                <a:spcPts val="0"/>
              </a:spcAft>
              <a:buSzPts val="1600"/>
              <a:buChar char="○"/>
              <a:defRPr sz="1600"/>
            </a:lvl5pPr>
            <a:lvl6pPr marL="2743200" lvl="5" indent="-330200" rtl="0">
              <a:lnSpc>
                <a:spcPct val="100000"/>
              </a:lnSpc>
              <a:spcBef>
                <a:spcPts val="0"/>
              </a:spcBef>
              <a:spcAft>
                <a:spcPts val="0"/>
              </a:spcAft>
              <a:buSzPts val="1600"/>
              <a:buChar char="■"/>
              <a:defRPr sz="1600"/>
            </a:lvl6pPr>
            <a:lvl7pPr marL="3200400" lvl="6" indent="-330200" rtl="0">
              <a:lnSpc>
                <a:spcPct val="100000"/>
              </a:lnSpc>
              <a:spcBef>
                <a:spcPts val="0"/>
              </a:spcBef>
              <a:spcAft>
                <a:spcPts val="0"/>
              </a:spcAft>
              <a:buSzPts val="1600"/>
              <a:buChar char="●"/>
              <a:defRPr sz="1600"/>
            </a:lvl7pPr>
            <a:lvl8pPr marL="3657600" lvl="7" indent="-330200" rtl="0">
              <a:lnSpc>
                <a:spcPct val="100000"/>
              </a:lnSpc>
              <a:spcBef>
                <a:spcPts val="0"/>
              </a:spcBef>
              <a:spcAft>
                <a:spcPts val="0"/>
              </a:spcAft>
              <a:buSzPts val="1600"/>
              <a:buChar char="○"/>
              <a:defRPr sz="1600"/>
            </a:lvl8pPr>
            <a:lvl9pPr marL="4114800" lvl="8" indent="-330200" rtl="0">
              <a:lnSpc>
                <a:spcPct val="100000"/>
              </a:lnSpc>
              <a:spcBef>
                <a:spcPts val="0"/>
              </a:spcBef>
              <a:spcAft>
                <a:spcPts val="0"/>
              </a:spcAft>
              <a:buSzPts val="1600"/>
              <a:buChar char="■"/>
              <a:defRPr sz="1600"/>
            </a:lvl9pPr>
          </a:lstStyle>
          <a:p>
            <a:endParaRPr/>
          </a:p>
        </p:txBody>
      </p:sp>
      <p:sp>
        <p:nvSpPr>
          <p:cNvPr id="623" name="Google Shape;623;p32"/>
          <p:cNvSpPr txBox="1">
            <a:spLocks noGrp="1"/>
          </p:cNvSpPr>
          <p:nvPr>
            <p:ph type="title"/>
          </p:nvPr>
        </p:nvSpPr>
        <p:spPr>
          <a:xfrm>
            <a:off x="713250" y="539500"/>
            <a:ext cx="7717500" cy="440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24" name="Google Shape;624;p32"/>
          <p:cNvGrpSpPr/>
          <p:nvPr/>
        </p:nvGrpSpPr>
        <p:grpSpPr>
          <a:xfrm>
            <a:off x="110176" y="127129"/>
            <a:ext cx="508290" cy="504131"/>
            <a:chOff x="1311450" y="1067225"/>
            <a:chExt cx="944075" cy="936350"/>
          </a:xfrm>
        </p:grpSpPr>
        <p:sp>
          <p:nvSpPr>
            <p:cNvPr id="625" name="Google Shape;625;p32"/>
            <p:cNvSpPr/>
            <p:nvPr/>
          </p:nvSpPr>
          <p:spPr>
            <a:xfrm>
              <a:off x="1311450" y="1067225"/>
              <a:ext cx="944075" cy="936350"/>
            </a:xfrm>
            <a:custGeom>
              <a:avLst/>
              <a:gdLst/>
              <a:ahLst/>
              <a:cxnLst/>
              <a:rect l="l" t="t" r="r" b="b"/>
              <a:pathLst>
                <a:path w="37763" h="37454" extrusionOk="0">
                  <a:moveTo>
                    <a:pt x="18875" y="285"/>
                  </a:moveTo>
                  <a:lnTo>
                    <a:pt x="21423" y="2821"/>
                  </a:lnTo>
                  <a:lnTo>
                    <a:pt x="24627" y="1188"/>
                  </a:lnTo>
                  <a:lnTo>
                    <a:pt x="26247" y="4379"/>
                  </a:lnTo>
                  <a:lnTo>
                    <a:pt x="29809" y="3810"/>
                  </a:lnTo>
                  <a:lnTo>
                    <a:pt x="30366" y="7335"/>
                  </a:lnTo>
                  <a:lnTo>
                    <a:pt x="33916" y="7892"/>
                  </a:lnTo>
                  <a:lnTo>
                    <a:pt x="33347" y="11417"/>
                  </a:lnTo>
                  <a:lnTo>
                    <a:pt x="36563" y="13025"/>
                  </a:lnTo>
                  <a:lnTo>
                    <a:pt x="34918" y="16204"/>
                  </a:lnTo>
                  <a:lnTo>
                    <a:pt x="37466" y="18727"/>
                  </a:lnTo>
                  <a:lnTo>
                    <a:pt x="34918" y="21238"/>
                  </a:lnTo>
                  <a:lnTo>
                    <a:pt x="36563" y="24417"/>
                  </a:lnTo>
                  <a:lnTo>
                    <a:pt x="33347" y="26037"/>
                  </a:lnTo>
                  <a:lnTo>
                    <a:pt x="33916" y="29562"/>
                  </a:lnTo>
                  <a:lnTo>
                    <a:pt x="30366" y="30107"/>
                  </a:lnTo>
                  <a:lnTo>
                    <a:pt x="29809" y="33644"/>
                  </a:lnTo>
                  <a:lnTo>
                    <a:pt x="26247" y="33075"/>
                  </a:lnTo>
                  <a:lnTo>
                    <a:pt x="24627" y="36254"/>
                  </a:lnTo>
                  <a:lnTo>
                    <a:pt x="21423" y="34634"/>
                  </a:lnTo>
                  <a:lnTo>
                    <a:pt x="18875" y="37157"/>
                  </a:lnTo>
                  <a:lnTo>
                    <a:pt x="16340" y="34634"/>
                  </a:lnTo>
                  <a:lnTo>
                    <a:pt x="13136" y="36254"/>
                  </a:lnTo>
                  <a:lnTo>
                    <a:pt x="11503" y="33075"/>
                  </a:lnTo>
                  <a:lnTo>
                    <a:pt x="7953" y="33644"/>
                  </a:lnTo>
                  <a:lnTo>
                    <a:pt x="7397" y="30107"/>
                  </a:lnTo>
                  <a:lnTo>
                    <a:pt x="3847" y="29562"/>
                  </a:lnTo>
                  <a:lnTo>
                    <a:pt x="4416" y="26037"/>
                  </a:lnTo>
                  <a:lnTo>
                    <a:pt x="1200" y="24417"/>
                  </a:lnTo>
                  <a:lnTo>
                    <a:pt x="2845" y="21238"/>
                  </a:lnTo>
                  <a:lnTo>
                    <a:pt x="297" y="18727"/>
                  </a:lnTo>
                  <a:lnTo>
                    <a:pt x="2845" y="16204"/>
                  </a:lnTo>
                  <a:lnTo>
                    <a:pt x="1200" y="13025"/>
                  </a:lnTo>
                  <a:lnTo>
                    <a:pt x="4416" y="11417"/>
                  </a:lnTo>
                  <a:lnTo>
                    <a:pt x="3847" y="7892"/>
                  </a:lnTo>
                  <a:lnTo>
                    <a:pt x="7397" y="7335"/>
                  </a:lnTo>
                  <a:lnTo>
                    <a:pt x="7953" y="3810"/>
                  </a:lnTo>
                  <a:lnTo>
                    <a:pt x="11503" y="4379"/>
                  </a:lnTo>
                  <a:lnTo>
                    <a:pt x="13136" y="1188"/>
                  </a:lnTo>
                  <a:lnTo>
                    <a:pt x="16340" y="2821"/>
                  </a:lnTo>
                  <a:lnTo>
                    <a:pt x="18875" y="285"/>
                  </a:lnTo>
                  <a:close/>
                  <a:moveTo>
                    <a:pt x="18875" y="0"/>
                  </a:moveTo>
                  <a:lnTo>
                    <a:pt x="16302" y="2573"/>
                  </a:lnTo>
                  <a:lnTo>
                    <a:pt x="13049" y="916"/>
                  </a:lnTo>
                  <a:lnTo>
                    <a:pt x="11392" y="4144"/>
                  </a:lnTo>
                  <a:lnTo>
                    <a:pt x="7780" y="3575"/>
                  </a:lnTo>
                  <a:lnTo>
                    <a:pt x="7224" y="7162"/>
                  </a:lnTo>
                  <a:lnTo>
                    <a:pt x="3612" y="7719"/>
                  </a:lnTo>
                  <a:lnTo>
                    <a:pt x="4181" y="11293"/>
                  </a:lnTo>
                  <a:lnTo>
                    <a:pt x="928" y="12938"/>
                  </a:lnTo>
                  <a:lnTo>
                    <a:pt x="2598" y="16167"/>
                  </a:lnTo>
                  <a:lnTo>
                    <a:pt x="0" y="18727"/>
                  </a:lnTo>
                  <a:lnTo>
                    <a:pt x="2598" y="21288"/>
                  </a:lnTo>
                  <a:lnTo>
                    <a:pt x="928" y="24516"/>
                  </a:lnTo>
                  <a:lnTo>
                    <a:pt x="4181" y="26149"/>
                  </a:lnTo>
                  <a:lnTo>
                    <a:pt x="3612" y="29736"/>
                  </a:lnTo>
                  <a:lnTo>
                    <a:pt x="7224" y="30292"/>
                  </a:lnTo>
                  <a:lnTo>
                    <a:pt x="7780" y="33867"/>
                  </a:lnTo>
                  <a:lnTo>
                    <a:pt x="11392" y="33298"/>
                  </a:lnTo>
                  <a:lnTo>
                    <a:pt x="13049" y="36539"/>
                  </a:lnTo>
                  <a:lnTo>
                    <a:pt x="16302" y="34881"/>
                  </a:lnTo>
                  <a:lnTo>
                    <a:pt x="18875" y="37454"/>
                  </a:lnTo>
                  <a:lnTo>
                    <a:pt x="21460" y="34881"/>
                  </a:lnTo>
                  <a:lnTo>
                    <a:pt x="24713" y="36539"/>
                  </a:lnTo>
                  <a:lnTo>
                    <a:pt x="26371" y="33298"/>
                  </a:lnTo>
                  <a:lnTo>
                    <a:pt x="29983" y="33867"/>
                  </a:lnTo>
                  <a:lnTo>
                    <a:pt x="30539" y="30292"/>
                  </a:lnTo>
                  <a:lnTo>
                    <a:pt x="34151" y="29736"/>
                  </a:lnTo>
                  <a:lnTo>
                    <a:pt x="33570" y="26149"/>
                  </a:lnTo>
                  <a:lnTo>
                    <a:pt x="36835" y="24516"/>
                  </a:lnTo>
                  <a:lnTo>
                    <a:pt x="35165" y="21288"/>
                  </a:lnTo>
                  <a:lnTo>
                    <a:pt x="37763" y="18727"/>
                  </a:lnTo>
                  <a:lnTo>
                    <a:pt x="35165" y="16167"/>
                  </a:lnTo>
                  <a:lnTo>
                    <a:pt x="36835" y="12938"/>
                  </a:lnTo>
                  <a:lnTo>
                    <a:pt x="33570" y="11293"/>
                  </a:lnTo>
                  <a:lnTo>
                    <a:pt x="34151" y="7719"/>
                  </a:lnTo>
                  <a:lnTo>
                    <a:pt x="30539" y="7162"/>
                  </a:lnTo>
                  <a:lnTo>
                    <a:pt x="29983" y="3575"/>
                  </a:lnTo>
                  <a:lnTo>
                    <a:pt x="26371" y="4144"/>
                  </a:lnTo>
                  <a:lnTo>
                    <a:pt x="24713" y="916"/>
                  </a:lnTo>
                  <a:lnTo>
                    <a:pt x="21460" y="2573"/>
                  </a:lnTo>
                  <a:lnTo>
                    <a:pt x="188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1578300" y="1342425"/>
              <a:ext cx="387175" cy="384100"/>
            </a:xfrm>
            <a:custGeom>
              <a:avLst/>
              <a:gdLst/>
              <a:ahLst/>
              <a:cxnLst/>
              <a:rect l="l" t="t" r="r" b="b"/>
              <a:pathLst>
                <a:path w="15487" h="15364" extrusionOk="0">
                  <a:moveTo>
                    <a:pt x="15487" y="1"/>
                  </a:moveTo>
                  <a:cubicBezTo>
                    <a:pt x="15486" y="1"/>
                    <a:pt x="9997" y="4667"/>
                    <a:pt x="5167" y="4667"/>
                  </a:cubicBezTo>
                  <a:cubicBezTo>
                    <a:pt x="5011" y="4667"/>
                    <a:pt x="4855" y="4662"/>
                    <a:pt x="4701" y="4652"/>
                  </a:cubicBezTo>
                  <a:lnTo>
                    <a:pt x="4701" y="4652"/>
                  </a:lnTo>
                  <a:cubicBezTo>
                    <a:pt x="5022" y="9562"/>
                    <a:pt x="1" y="15363"/>
                    <a:pt x="1" y="15363"/>
                  </a:cubicBezTo>
                  <a:cubicBezTo>
                    <a:pt x="1" y="15363"/>
                    <a:pt x="5504" y="10686"/>
                    <a:pt x="10349" y="10686"/>
                  </a:cubicBezTo>
                  <a:cubicBezTo>
                    <a:pt x="10499" y="10686"/>
                    <a:pt x="10649" y="10691"/>
                    <a:pt x="10799" y="10700"/>
                  </a:cubicBezTo>
                  <a:cubicBezTo>
                    <a:pt x="10477" y="5802"/>
                    <a:pt x="15486" y="1"/>
                    <a:pt x="15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27" name="Google Shape;627;p32"/>
          <p:cNvCxnSpPr/>
          <p:nvPr/>
        </p:nvCxnSpPr>
        <p:spPr>
          <a:xfrm>
            <a:off x="705200" y="344475"/>
            <a:ext cx="4382700" cy="0"/>
          </a:xfrm>
          <a:prstGeom prst="straightConnector1">
            <a:avLst/>
          </a:prstGeom>
          <a:noFill/>
          <a:ln w="9525" cap="flat" cmpd="sng">
            <a:solidFill>
              <a:schemeClr val="lt2"/>
            </a:solidFill>
            <a:prstDash val="solid"/>
            <a:round/>
            <a:headEnd type="none" w="med" len="med"/>
            <a:tailEnd type="triangle" w="med" len="med"/>
          </a:ln>
        </p:spPr>
      </p:cxnSp>
      <p:sp>
        <p:nvSpPr>
          <p:cNvPr id="628" name="Google Shape;628;p32"/>
          <p:cNvSpPr/>
          <p:nvPr/>
        </p:nvSpPr>
        <p:spPr>
          <a:xfrm>
            <a:off x="8362370" y="4356529"/>
            <a:ext cx="508286" cy="504083"/>
          </a:xfrm>
          <a:custGeom>
            <a:avLst/>
            <a:gdLst/>
            <a:ahLst/>
            <a:cxnLst/>
            <a:rect l="l" t="t" r="r" b="b"/>
            <a:pathLst>
              <a:path w="28301" h="28067" extrusionOk="0">
                <a:moveTo>
                  <a:pt x="14150" y="1"/>
                </a:moveTo>
                <a:cubicBezTo>
                  <a:pt x="13841" y="891"/>
                  <a:pt x="13322" y="1695"/>
                  <a:pt x="12666" y="2351"/>
                </a:cubicBezTo>
                <a:cubicBezTo>
                  <a:pt x="11998" y="3007"/>
                  <a:pt x="11194" y="3526"/>
                  <a:pt x="10279" y="3823"/>
                </a:cubicBezTo>
                <a:cubicBezTo>
                  <a:pt x="12406" y="5728"/>
                  <a:pt x="13408" y="9488"/>
                  <a:pt x="13841" y="11875"/>
                </a:cubicBezTo>
                <a:cubicBezTo>
                  <a:pt x="13893" y="12179"/>
                  <a:pt x="13647" y="12404"/>
                  <a:pt x="13388" y="12404"/>
                </a:cubicBezTo>
                <a:cubicBezTo>
                  <a:pt x="13278" y="12404"/>
                  <a:pt x="13166" y="12363"/>
                  <a:pt x="13074" y="12271"/>
                </a:cubicBezTo>
                <a:lnTo>
                  <a:pt x="8659" y="7892"/>
                </a:lnTo>
                <a:lnTo>
                  <a:pt x="7966" y="8585"/>
                </a:lnTo>
                <a:lnTo>
                  <a:pt x="12382" y="12964"/>
                </a:lnTo>
                <a:cubicBezTo>
                  <a:pt x="12668" y="13250"/>
                  <a:pt x="12456" y="13728"/>
                  <a:pt x="12069" y="13728"/>
                </a:cubicBezTo>
                <a:cubicBezTo>
                  <a:pt x="12038" y="13728"/>
                  <a:pt x="12006" y="13725"/>
                  <a:pt x="11973" y="13718"/>
                </a:cubicBezTo>
                <a:cubicBezTo>
                  <a:pt x="9574" y="13285"/>
                  <a:pt x="5789" y="12296"/>
                  <a:pt x="3859" y="10193"/>
                </a:cubicBezTo>
                <a:cubicBezTo>
                  <a:pt x="3550" y="11096"/>
                  <a:pt x="3043" y="11900"/>
                  <a:pt x="2375" y="12555"/>
                </a:cubicBezTo>
                <a:cubicBezTo>
                  <a:pt x="1719" y="13211"/>
                  <a:pt x="903" y="13718"/>
                  <a:pt x="0" y="14027"/>
                </a:cubicBezTo>
                <a:cubicBezTo>
                  <a:pt x="903" y="14337"/>
                  <a:pt x="1719" y="14844"/>
                  <a:pt x="2375" y="15499"/>
                </a:cubicBezTo>
                <a:cubicBezTo>
                  <a:pt x="3043" y="16155"/>
                  <a:pt x="3550" y="16959"/>
                  <a:pt x="3859" y="17862"/>
                </a:cubicBezTo>
                <a:cubicBezTo>
                  <a:pt x="5789" y="15759"/>
                  <a:pt x="9574" y="14770"/>
                  <a:pt x="11973" y="14337"/>
                </a:cubicBezTo>
                <a:cubicBezTo>
                  <a:pt x="12003" y="14332"/>
                  <a:pt x="12031" y="14329"/>
                  <a:pt x="12058" y="14329"/>
                </a:cubicBezTo>
                <a:cubicBezTo>
                  <a:pt x="12452" y="14329"/>
                  <a:pt x="12671" y="14802"/>
                  <a:pt x="12382" y="15091"/>
                </a:cubicBezTo>
                <a:lnTo>
                  <a:pt x="7966" y="19470"/>
                </a:lnTo>
                <a:lnTo>
                  <a:pt x="8659" y="20162"/>
                </a:lnTo>
                <a:lnTo>
                  <a:pt x="13074" y="15784"/>
                </a:lnTo>
                <a:cubicBezTo>
                  <a:pt x="13166" y="15692"/>
                  <a:pt x="13278" y="15651"/>
                  <a:pt x="13388" y="15651"/>
                </a:cubicBezTo>
                <a:cubicBezTo>
                  <a:pt x="13647" y="15651"/>
                  <a:pt x="13893" y="15876"/>
                  <a:pt x="13841" y="16180"/>
                </a:cubicBezTo>
                <a:cubicBezTo>
                  <a:pt x="13408" y="18567"/>
                  <a:pt x="12406" y="22327"/>
                  <a:pt x="10279" y="24232"/>
                </a:cubicBezTo>
                <a:cubicBezTo>
                  <a:pt x="11194" y="24541"/>
                  <a:pt x="11998" y="25048"/>
                  <a:pt x="12666" y="25704"/>
                </a:cubicBezTo>
                <a:cubicBezTo>
                  <a:pt x="13322" y="26359"/>
                  <a:pt x="13841" y="27163"/>
                  <a:pt x="14150" y="28066"/>
                </a:cubicBezTo>
                <a:cubicBezTo>
                  <a:pt x="14460" y="27163"/>
                  <a:pt x="14979" y="26359"/>
                  <a:pt x="15635" y="25704"/>
                </a:cubicBezTo>
                <a:cubicBezTo>
                  <a:pt x="16290" y="25048"/>
                  <a:pt x="17107" y="24541"/>
                  <a:pt x="18010" y="24232"/>
                </a:cubicBezTo>
                <a:cubicBezTo>
                  <a:pt x="15894" y="22327"/>
                  <a:pt x="14893" y="18567"/>
                  <a:pt x="14460" y="16180"/>
                </a:cubicBezTo>
                <a:cubicBezTo>
                  <a:pt x="14399" y="15876"/>
                  <a:pt x="14643" y="15651"/>
                  <a:pt x="14905" y="15651"/>
                </a:cubicBezTo>
                <a:cubicBezTo>
                  <a:pt x="15016" y="15651"/>
                  <a:pt x="15131" y="15692"/>
                  <a:pt x="15227" y="15784"/>
                </a:cubicBezTo>
                <a:lnTo>
                  <a:pt x="19630" y="20162"/>
                </a:lnTo>
                <a:lnTo>
                  <a:pt x="20335" y="19470"/>
                </a:lnTo>
                <a:lnTo>
                  <a:pt x="15919" y="15091"/>
                </a:lnTo>
                <a:cubicBezTo>
                  <a:pt x="15630" y="14802"/>
                  <a:pt x="15849" y="14329"/>
                  <a:pt x="16232" y="14329"/>
                </a:cubicBezTo>
                <a:cubicBezTo>
                  <a:pt x="16259" y="14329"/>
                  <a:pt x="16287" y="14332"/>
                  <a:pt x="16315" y="14337"/>
                </a:cubicBezTo>
                <a:cubicBezTo>
                  <a:pt x="18727" y="14770"/>
                  <a:pt x="22512" y="15759"/>
                  <a:pt x="24429" y="17862"/>
                </a:cubicBezTo>
                <a:cubicBezTo>
                  <a:pt x="24738" y="16959"/>
                  <a:pt x="25258" y="16155"/>
                  <a:pt x="25913" y="15499"/>
                </a:cubicBezTo>
                <a:cubicBezTo>
                  <a:pt x="26581" y="14844"/>
                  <a:pt x="27385" y="14337"/>
                  <a:pt x="28301" y="14027"/>
                </a:cubicBezTo>
                <a:cubicBezTo>
                  <a:pt x="27385" y="13718"/>
                  <a:pt x="26581" y="13211"/>
                  <a:pt x="25913" y="12555"/>
                </a:cubicBezTo>
                <a:cubicBezTo>
                  <a:pt x="25258" y="11900"/>
                  <a:pt x="24738" y="11096"/>
                  <a:pt x="24429" y="10193"/>
                </a:cubicBezTo>
                <a:cubicBezTo>
                  <a:pt x="22512" y="12296"/>
                  <a:pt x="18727" y="13285"/>
                  <a:pt x="16315" y="13718"/>
                </a:cubicBezTo>
                <a:cubicBezTo>
                  <a:pt x="16283" y="13725"/>
                  <a:pt x="16252" y="13728"/>
                  <a:pt x="16222" y="13728"/>
                </a:cubicBezTo>
                <a:cubicBezTo>
                  <a:pt x="15845" y="13728"/>
                  <a:pt x="15633" y="13250"/>
                  <a:pt x="15919" y="12964"/>
                </a:cubicBezTo>
                <a:lnTo>
                  <a:pt x="20335" y="8585"/>
                </a:lnTo>
                <a:lnTo>
                  <a:pt x="19630" y="7892"/>
                </a:lnTo>
                <a:lnTo>
                  <a:pt x="15227" y="12271"/>
                </a:lnTo>
                <a:cubicBezTo>
                  <a:pt x="15131" y="12363"/>
                  <a:pt x="15016" y="12404"/>
                  <a:pt x="14905" y="12404"/>
                </a:cubicBezTo>
                <a:cubicBezTo>
                  <a:pt x="14643" y="12404"/>
                  <a:pt x="14399" y="12179"/>
                  <a:pt x="14460" y="11875"/>
                </a:cubicBezTo>
                <a:cubicBezTo>
                  <a:pt x="14893" y="9488"/>
                  <a:pt x="15894" y="5728"/>
                  <a:pt x="18010" y="3823"/>
                </a:cubicBezTo>
                <a:cubicBezTo>
                  <a:pt x="17107" y="3526"/>
                  <a:pt x="16290" y="3007"/>
                  <a:pt x="15635" y="2351"/>
                </a:cubicBezTo>
                <a:cubicBezTo>
                  <a:pt x="14979" y="1695"/>
                  <a:pt x="14460" y="891"/>
                  <a:pt x="14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2"/>
          <p:cNvGrpSpPr/>
          <p:nvPr/>
        </p:nvGrpSpPr>
        <p:grpSpPr>
          <a:xfrm>
            <a:off x="-477334" y="3831797"/>
            <a:ext cx="1445451" cy="1434059"/>
            <a:chOff x="2994875" y="949725"/>
            <a:chExt cx="862750" cy="855950"/>
          </a:xfrm>
        </p:grpSpPr>
        <p:sp>
          <p:nvSpPr>
            <p:cNvPr id="630" name="Google Shape;630;p32"/>
            <p:cNvSpPr/>
            <p:nvPr/>
          </p:nvSpPr>
          <p:spPr>
            <a:xfrm>
              <a:off x="3227725" y="1179775"/>
              <a:ext cx="396750" cy="393675"/>
            </a:xfrm>
            <a:custGeom>
              <a:avLst/>
              <a:gdLst/>
              <a:ahLst/>
              <a:cxnLst/>
              <a:rect l="l" t="t" r="r" b="b"/>
              <a:pathLst>
                <a:path w="15870" h="15747" extrusionOk="0">
                  <a:moveTo>
                    <a:pt x="7941" y="298"/>
                  </a:moveTo>
                  <a:lnTo>
                    <a:pt x="15585" y="7880"/>
                  </a:lnTo>
                  <a:lnTo>
                    <a:pt x="7941" y="15462"/>
                  </a:lnTo>
                  <a:lnTo>
                    <a:pt x="297" y="7880"/>
                  </a:lnTo>
                  <a:lnTo>
                    <a:pt x="7941" y="298"/>
                  </a:lnTo>
                  <a:close/>
                  <a:moveTo>
                    <a:pt x="7941" y="1"/>
                  </a:moveTo>
                  <a:lnTo>
                    <a:pt x="0" y="7880"/>
                  </a:lnTo>
                  <a:lnTo>
                    <a:pt x="7941" y="15747"/>
                  </a:lnTo>
                  <a:lnTo>
                    <a:pt x="15870" y="7880"/>
                  </a:lnTo>
                  <a:lnTo>
                    <a:pt x="79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3363150" y="1313975"/>
              <a:ext cx="126200" cy="125275"/>
            </a:xfrm>
            <a:custGeom>
              <a:avLst/>
              <a:gdLst/>
              <a:ahLst/>
              <a:cxnLst/>
              <a:rect l="l" t="t" r="r" b="b"/>
              <a:pathLst>
                <a:path w="5048" h="5011" extrusionOk="0">
                  <a:moveTo>
                    <a:pt x="2524" y="1"/>
                  </a:moveTo>
                  <a:lnTo>
                    <a:pt x="1" y="2512"/>
                  </a:lnTo>
                  <a:lnTo>
                    <a:pt x="2524" y="5010"/>
                  </a:lnTo>
                  <a:lnTo>
                    <a:pt x="5047" y="2512"/>
                  </a:lnTo>
                  <a:lnTo>
                    <a:pt x="25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3374900" y="949725"/>
              <a:ext cx="119075" cy="240600"/>
            </a:xfrm>
            <a:custGeom>
              <a:avLst/>
              <a:gdLst/>
              <a:ahLst/>
              <a:cxnLst/>
              <a:rect l="l" t="t" r="r" b="b"/>
              <a:pathLst>
                <a:path w="4763" h="9624" extrusionOk="0">
                  <a:moveTo>
                    <a:pt x="2054" y="285"/>
                  </a:moveTo>
                  <a:cubicBezTo>
                    <a:pt x="4515" y="2808"/>
                    <a:pt x="4515" y="6815"/>
                    <a:pt x="2054" y="9339"/>
                  </a:cubicBezTo>
                  <a:cubicBezTo>
                    <a:pt x="867" y="8114"/>
                    <a:pt x="211" y="6519"/>
                    <a:pt x="211" y="4812"/>
                  </a:cubicBezTo>
                  <a:cubicBezTo>
                    <a:pt x="211" y="3105"/>
                    <a:pt x="867" y="1509"/>
                    <a:pt x="2054" y="285"/>
                  </a:cubicBezTo>
                  <a:close/>
                  <a:moveTo>
                    <a:pt x="2054" y="0"/>
                  </a:moveTo>
                  <a:lnTo>
                    <a:pt x="1980" y="74"/>
                  </a:lnTo>
                  <a:cubicBezTo>
                    <a:pt x="706" y="1336"/>
                    <a:pt x="1" y="3018"/>
                    <a:pt x="1" y="4812"/>
                  </a:cubicBezTo>
                  <a:cubicBezTo>
                    <a:pt x="1" y="6605"/>
                    <a:pt x="706" y="8287"/>
                    <a:pt x="1980" y="9549"/>
                  </a:cubicBezTo>
                  <a:lnTo>
                    <a:pt x="2054" y="9623"/>
                  </a:lnTo>
                  <a:lnTo>
                    <a:pt x="2128" y="9549"/>
                  </a:lnTo>
                  <a:cubicBezTo>
                    <a:pt x="4763" y="6939"/>
                    <a:pt x="4763" y="2684"/>
                    <a:pt x="2128" y="74"/>
                  </a:cubicBezTo>
                  <a:lnTo>
                    <a:pt x="20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3374900" y="1565075"/>
              <a:ext cx="119075" cy="240600"/>
            </a:xfrm>
            <a:custGeom>
              <a:avLst/>
              <a:gdLst/>
              <a:ahLst/>
              <a:cxnLst/>
              <a:rect l="l" t="t" r="r" b="b"/>
              <a:pathLst>
                <a:path w="4763" h="9624" extrusionOk="0">
                  <a:moveTo>
                    <a:pt x="2054" y="285"/>
                  </a:moveTo>
                  <a:cubicBezTo>
                    <a:pt x="4515" y="2808"/>
                    <a:pt x="4515" y="6816"/>
                    <a:pt x="2054" y="9339"/>
                  </a:cubicBezTo>
                  <a:cubicBezTo>
                    <a:pt x="867" y="8115"/>
                    <a:pt x="211" y="6519"/>
                    <a:pt x="211" y="4812"/>
                  </a:cubicBezTo>
                  <a:cubicBezTo>
                    <a:pt x="211" y="3105"/>
                    <a:pt x="867" y="1510"/>
                    <a:pt x="2054" y="285"/>
                  </a:cubicBezTo>
                  <a:close/>
                  <a:moveTo>
                    <a:pt x="2054" y="1"/>
                  </a:moveTo>
                  <a:lnTo>
                    <a:pt x="1980" y="75"/>
                  </a:lnTo>
                  <a:cubicBezTo>
                    <a:pt x="706" y="1336"/>
                    <a:pt x="1" y="3019"/>
                    <a:pt x="1" y="4812"/>
                  </a:cubicBezTo>
                  <a:cubicBezTo>
                    <a:pt x="1" y="6606"/>
                    <a:pt x="706" y="8288"/>
                    <a:pt x="1980" y="9549"/>
                  </a:cubicBezTo>
                  <a:lnTo>
                    <a:pt x="2054" y="9624"/>
                  </a:lnTo>
                  <a:lnTo>
                    <a:pt x="2128" y="9549"/>
                  </a:lnTo>
                  <a:cubicBezTo>
                    <a:pt x="4763" y="6940"/>
                    <a:pt x="4763" y="2685"/>
                    <a:pt x="2128" y="75"/>
                  </a:cubicBezTo>
                  <a:lnTo>
                    <a:pt x="20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2994875" y="1326650"/>
              <a:ext cx="242450" cy="102075"/>
            </a:xfrm>
            <a:custGeom>
              <a:avLst/>
              <a:gdLst/>
              <a:ahLst/>
              <a:cxnLst/>
              <a:rect l="l" t="t" r="r" b="b"/>
              <a:pathLst>
                <a:path w="9698" h="4083" extrusionOk="0">
                  <a:moveTo>
                    <a:pt x="4849" y="211"/>
                  </a:moveTo>
                  <a:cubicBezTo>
                    <a:pt x="6556" y="211"/>
                    <a:pt x="8176" y="854"/>
                    <a:pt x="9401" y="2042"/>
                  </a:cubicBezTo>
                  <a:cubicBezTo>
                    <a:pt x="8176" y="3229"/>
                    <a:pt x="6556" y="3873"/>
                    <a:pt x="4849" y="3873"/>
                  </a:cubicBezTo>
                  <a:cubicBezTo>
                    <a:pt x="3130" y="3873"/>
                    <a:pt x="1509" y="3229"/>
                    <a:pt x="285" y="2042"/>
                  </a:cubicBezTo>
                  <a:cubicBezTo>
                    <a:pt x="1509" y="854"/>
                    <a:pt x="3130" y="211"/>
                    <a:pt x="4849" y="211"/>
                  </a:cubicBezTo>
                  <a:close/>
                  <a:moveTo>
                    <a:pt x="4849" y="1"/>
                  </a:moveTo>
                  <a:cubicBezTo>
                    <a:pt x="3043" y="1"/>
                    <a:pt x="1348" y="706"/>
                    <a:pt x="62" y="1968"/>
                  </a:cubicBezTo>
                  <a:lnTo>
                    <a:pt x="0" y="2042"/>
                  </a:lnTo>
                  <a:lnTo>
                    <a:pt x="62" y="2116"/>
                  </a:lnTo>
                  <a:cubicBezTo>
                    <a:pt x="1348" y="3378"/>
                    <a:pt x="3043" y="4083"/>
                    <a:pt x="4849" y="4083"/>
                  </a:cubicBezTo>
                  <a:cubicBezTo>
                    <a:pt x="6655" y="4083"/>
                    <a:pt x="8349" y="3378"/>
                    <a:pt x="9623" y="2116"/>
                  </a:cubicBezTo>
                  <a:lnTo>
                    <a:pt x="9698" y="2042"/>
                  </a:lnTo>
                  <a:lnTo>
                    <a:pt x="9623" y="1968"/>
                  </a:lnTo>
                  <a:cubicBezTo>
                    <a:pt x="8349" y="706"/>
                    <a:pt x="6655" y="1"/>
                    <a:pt x="4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3615175" y="1326900"/>
              <a:ext cx="242450" cy="101525"/>
            </a:xfrm>
            <a:custGeom>
              <a:avLst/>
              <a:gdLst/>
              <a:ahLst/>
              <a:cxnLst/>
              <a:rect l="l" t="t" r="r" b="b"/>
              <a:pathLst>
                <a:path w="9698" h="4061" extrusionOk="0">
                  <a:moveTo>
                    <a:pt x="4849" y="204"/>
                  </a:moveTo>
                  <a:cubicBezTo>
                    <a:pt x="6497" y="204"/>
                    <a:pt x="8146" y="814"/>
                    <a:pt x="9413" y="2032"/>
                  </a:cubicBezTo>
                  <a:cubicBezTo>
                    <a:pt x="8146" y="3250"/>
                    <a:pt x="6497" y="3859"/>
                    <a:pt x="4849" y="3859"/>
                  </a:cubicBezTo>
                  <a:cubicBezTo>
                    <a:pt x="3201" y="3859"/>
                    <a:pt x="1553" y="3250"/>
                    <a:pt x="285" y="2032"/>
                  </a:cubicBezTo>
                  <a:cubicBezTo>
                    <a:pt x="1553" y="814"/>
                    <a:pt x="3201" y="204"/>
                    <a:pt x="4849" y="204"/>
                  </a:cubicBezTo>
                  <a:close/>
                  <a:moveTo>
                    <a:pt x="4851" y="0"/>
                  </a:moveTo>
                  <a:cubicBezTo>
                    <a:pt x="3121" y="0"/>
                    <a:pt x="1392" y="653"/>
                    <a:pt x="75" y="1958"/>
                  </a:cubicBezTo>
                  <a:lnTo>
                    <a:pt x="1" y="2032"/>
                  </a:lnTo>
                  <a:lnTo>
                    <a:pt x="75" y="2106"/>
                  </a:lnTo>
                  <a:cubicBezTo>
                    <a:pt x="1386" y="3405"/>
                    <a:pt x="3118" y="4060"/>
                    <a:pt x="4849" y="4060"/>
                  </a:cubicBezTo>
                  <a:cubicBezTo>
                    <a:pt x="6581" y="4060"/>
                    <a:pt x="8313" y="3405"/>
                    <a:pt x="9636" y="2106"/>
                  </a:cubicBezTo>
                  <a:lnTo>
                    <a:pt x="9698" y="2032"/>
                  </a:lnTo>
                  <a:lnTo>
                    <a:pt x="9636" y="1958"/>
                  </a:lnTo>
                  <a:cubicBezTo>
                    <a:pt x="8313" y="653"/>
                    <a:pt x="6581" y="0"/>
                    <a:pt x="4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40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000"/>
              <a:buFont typeface="Blinker SemiBold"/>
              <a:buNone/>
              <a:defRPr sz="3000">
                <a:solidFill>
                  <a:schemeClr val="dk1"/>
                </a:solidFill>
                <a:latin typeface="Blinker SemiBold"/>
                <a:ea typeface="Blinker SemiBold"/>
                <a:cs typeface="Blinker SemiBold"/>
                <a:sym typeface="Blinker SemiBold"/>
              </a:defRPr>
            </a:lvl1pPr>
            <a:lvl2pPr lvl="1" rtl="0">
              <a:spcBef>
                <a:spcPts val="0"/>
              </a:spcBef>
              <a:spcAft>
                <a:spcPts val="0"/>
              </a:spcAft>
              <a:buClr>
                <a:schemeClr val="dk1"/>
              </a:buClr>
              <a:buSzPts val="3000"/>
              <a:buFont typeface="Blinker SemiBold"/>
              <a:buNone/>
              <a:defRPr sz="3000">
                <a:solidFill>
                  <a:schemeClr val="dk1"/>
                </a:solidFill>
                <a:latin typeface="Blinker SemiBold"/>
                <a:ea typeface="Blinker SemiBold"/>
                <a:cs typeface="Blinker SemiBold"/>
                <a:sym typeface="Blinker SemiBold"/>
              </a:defRPr>
            </a:lvl2pPr>
            <a:lvl3pPr lvl="2" rtl="0">
              <a:spcBef>
                <a:spcPts val="0"/>
              </a:spcBef>
              <a:spcAft>
                <a:spcPts val="0"/>
              </a:spcAft>
              <a:buClr>
                <a:schemeClr val="dk1"/>
              </a:buClr>
              <a:buSzPts val="3000"/>
              <a:buFont typeface="Blinker SemiBold"/>
              <a:buNone/>
              <a:defRPr sz="3000">
                <a:solidFill>
                  <a:schemeClr val="dk1"/>
                </a:solidFill>
                <a:latin typeface="Blinker SemiBold"/>
                <a:ea typeface="Blinker SemiBold"/>
                <a:cs typeface="Blinker SemiBold"/>
                <a:sym typeface="Blinker SemiBold"/>
              </a:defRPr>
            </a:lvl3pPr>
            <a:lvl4pPr lvl="3" rtl="0">
              <a:spcBef>
                <a:spcPts val="0"/>
              </a:spcBef>
              <a:spcAft>
                <a:spcPts val="0"/>
              </a:spcAft>
              <a:buClr>
                <a:schemeClr val="dk1"/>
              </a:buClr>
              <a:buSzPts val="3000"/>
              <a:buFont typeface="Blinker SemiBold"/>
              <a:buNone/>
              <a:defRPr sz="3000">
                <a:solidFill>
                  <a:schemeClr val="dk1"/>
                </a:solidFill>
                <a:latin typeface="Blinker SemiBold"/>
                <a:ea typeface="Blinker SemiBold"/>
                <a:cs typeface="Blinker SemiBold"/>
                <a:sym typeface="Blinker SemiBold"/>
              </a:defRPr>
            </a:lvl4pPr>
            <a:lvl5pPr lvl="4" rtl="0">
              <a:spcBef>
                <a:spcPts val="0"/>
              </a:spcBef>
              <a:spcAft>
                <a:spcPts val="0"/>
              </a:spcAft>
              <a:buClr>
                <a:schemeClr val="dk1"/>
              </a:buClr>
              <a:buSzPts val="3000"/>
              <a:buFont typeface="Blinker SemiBold"/>
              <a:buNone/>
              <a:defRPr sz="3000">
                <a:solidFill>
                  <a:schemeClr val="dk1"/>
                </a:solidFill>
                <a:latin typeface="Blinker SemiBold"/>
                <a:ea typeface="Blinker SemiBold"/>
                <a:cs typeface="Blinker SemiBold"/>
                <a:sym typeface="Blinker SemiBold"/>
              </a:defRPr>
            </a:lvl5pPr>
            <a:lvl6pPr lvl="5" rtl="0">
              <a:spcBef>
                <a:spcPts val="0"/>
              </a:spcBef>
              <a:spcAft>
                <a:spcPts val="0"/>
              </a:spcAft>
              <a:buClr>
                <a:schemeClr val="dk1"/>
              </a:buClr>
              <a:buSzPts val="3000"/>
              <a:buFont typeface="Blinker SemiBold"/>
              <a:buNone/>
              <a:defRPr sz="3000">
                <a:solidFill>
                  <a:schemeClr val="dk1"/>
                </a:solidFill>
                <a:latin typeface="Blinker SemiBold"/>
                <a:ea typeface="Blinker SemiBold"/>
                <a:cs typeface="Blinker SemiBold"/>
                <a:sym typeface="Blinker SemiBold"/>
              </a:defRPr>
            </a:lvl6pPr>
            <a:lvl7pPr lvl="6" rtl="0">
              <a:spcBef>
                <a:spcPts val="0"/>
              </a:spcBef>
              <a:spcAft>
                <a:spcPts val="0"/>
              </a:spcAft>
              <a:buClr>
                <a:schemeClr val="dk1"/>
              </a:buClr>
              <a:buSzPts val="3000"/>
              <a:buFont typeface="Blinker SemiBold"/>
              <a:buNone/>
              <a:defRPr sz="3000">
                <a:solidFill>
                  <a:schemeClr val="dk1"/>
                </a:solidFill>
                <a:latin typeface="Blinker SemiBold"/>
                <a:ea typeface="Blinker SemiBold"/>
                <a:cs typeface="Blinker SemiBold"/>
                <a:sym typeface="Blinker SemiBold"/>
              </a:defRPr>
            </a:lvl7pPr>
            <a:lvl8pPr lvl="7" rtl="0">
              <a:spcBef>
                <a:spcPts val="0"/>
              </a:spcBef>
              <a:spcAft>
                <a:spcPts val="0"/>
              </a:spcAft>
              <a:buClr>
                <a:schemeClr val="dk1"/>
              </a:buClr>
              <a:buSzPts val="3000"/>
              <a:buFont typeface="Blinker SemiBold"/>
              <a:buNone/>
              <a:defRPr sz="3000">
                <a:solidFill>
                  <a:schemeClr val="dk1"/>
                </a:solidFill>
                <a:latin typeface="Blinker SemiBold"/>
                <a:ea typeface="Blinker SemiBold"/>
                <a:cs typeface="Blinker SemiBold"/>
                <a:sym typeface="Blinker SemiBold"/>
              </a:defRPr>
            </a:lvl8pPr>
            <a:lvl9pPr lvl="8" rtl="0">
              <a:spcBef>
                <a:spcPts val="0"/>
              </a:spcBef>
              <a:spcAft>
                <a:spcPts val="0"/>
              </a:spcAft>
              <a:buClr>
                <a:schemeClr val="dk1"/>
              </a:buClr>
              <a:buSzPts val="3000"/>
              <a:buFont typeface="Blinker SemiBold"/>
              <a:buNone/>
              <a:defRPr sz="3000">
                <a:solidFill>
                  <a:schemeClr val="dk1"/>
                </a:solidFill>
                <a:latin typeface="Blinker SemiBold"/>
                <a:ea typeface="Blinker SemiBold"/>
                <a:cs typeface="Blinker SemiBold"/>
                <a:sym typeface="Blinker SemiBold"/>
              </a:defRPr>
            </a:lvl9pPr>
          </a:lstStyle>
          <a:p>
            <a:endParaRPr/>
          </a:p>
        </p:txBody>
      </p:sp>
      <p:sp>
        <p:nvSpPr>
          <p:cNvPr id="7" name="Google Shape;7;p1"/>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Nunito"/>
              <a:buChar char="●"/>
              <a:defRPr sz="1800">
                <a:solidFill>
                  <a:schemeClr val="dk1"/>
                </a:solidFill>
                <a:latin typeface="Nunito"/>
                <a:ea typeface="Nunito"/>
                <a:cs typeface="Nunito"/>
                <a:sym typeface="Nunito"/>
              </a:defRPr>
            </a:lvl1pPr>
            <a:lvl2pPr marL="914400" lvl="1"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8" r:id="rId5"/>
    <p:sldLayoutId id="2147483659" r:id="rId6"/>
    <p:sldLayoutId id="2147483673" r:id="rId7"/>
    <p:sldLayoutId id="2147483675" r:id="rId8"/>
    <p:sldLayoutId id="2147483678" r:id="rId9"/>
    <p:sldLayoutId id="2147483680" r:id="rId10"/>
    <p:sldLayoutId id="2147483682" r:id="rId11"/>
    <p:sldLayoutId id="2147483687" r:id="rId12"/>
    <p:sldLayoutId id="2147483689" r:id="rId13"/>
    <p:sldLayoutId id="214748369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49">
          <p15:clr>
            <a:srgbClr val="EA4335"/>
          </p15:clr>
        </p15:guide>
        <p15:guide id="3" pos="5311">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CycloTronAR/Amazon-Sales-Data-Analysis"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DFB"/>
        </a:solidFill>
        <a:effectLst/>
      </p:bgPr>
    </p:bg>
    <p:spTree>
      <p:nvGrpSpPr>
        <p:cNvPr id="1" name="Shape 918"/>
        <p:cNvGrpSpPr/>
        <p:nvPr/>
      </p:nvGrpSpPr>
      <p:grpSpPr>
        <a:xfrm>
          <a:off x="0" y="0"/>
          <a:ext cx="0" cy="0"/>
          <a:chOff x="0" y="0"/>
          <a:chExt cx="0" cy="0"/>
        </a:xfrm>
      </p:grpSpPr>
      <p:sp>
        <p:nvSpPr>
          <p:cNvPr id="919" name="Google Shape;919;p48"/>
          <p:cNvSpPr txBox="1">
            <a:spLocks noGrp="1"/>
          </p:cNvSpPr>
          <p:nvPr>
            <p:ph type="ctrTitle"/>
          </p:nvPr>
        </p:nvSpPr>
        <p:spPr>
          <a:xfrm rot="-174">
            <a:off x="1578104" y="1231455"/>
            <a:ext cx="5987792" cy="21092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dirty="0">
                <a:latin typeface="Times New Roman" panose="02020603050405020304" pitchFamily="18" charset="0"/>
                <a:cs typeface="Times New Roman" panose="02020603050405020304" pitchFamily="18" charset="0"/>
              </a:rPr>
              <a:t>Analyzing Amazon Sales Data Analysis</a:t>
            </a:r>
          </a:p>
        </p:txBody>
      </p:sp>
      <p:sp>
        <p:nvSpPr>
          <p:cNvPr id="920" name="Google Shape;920;p48"/>
          <p:cNvSpPr txBox="1">
            <a:spLocks noGrp="1"/>
          </p:cNvSpPr>
          <p:nvPr>
            <p:ph type="subTitle" idx="1"/>
          </p:nvPr>
        </p:nvSpPr>
        <p:spPr>
          <a:xfrm>
            <a:off x="5871440" y="3723967"/>
            <a:ext cx="2387657" cy="8025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Presented by: Aditya Raj</a:t>
            </a:r>
          </a:p>
          <a:p>
            <a:pPr marL="0" lvl="0" indent="0" algn="l" rtl="0">
              <a:spcBef>
                <a:spcPts val="0"/>
              </a:spcBef>
              <a:spcAft>
                <a:spcPts val="0"/>
              </a:spcAft>
              <a:buNone/>
            </a:pPr>
            <a:r>
              <a:rPr lang="en-US" dirty="0"/>
              <a:t>Company: Unified Mentor</a:t>
            </a:r>
          </a:p>
          <a:p>
            <a:pPr marL="0" lvl="0" indent="0" algn="l" rtl="0">
              <a:spcBef>
                <a:spcPts val="0"/>
              </a:spcBef>
              <a:spcAft>
                <a:spcPts val="0"/>
              </a:spcAft>
              <a:buNone/>
            </a:pPr>
            <a:r>
              <a:rPr lang="en-US" dirty="0"/>
              <a:t>Project: 1st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58"/>
          <p:cNvSpPr txBox="1">
            <a:spLocks noGrp="1"/>
          </p:cNvSpPr>
          <p:nvPr>
            <p:ph type="title"/>
          </p:nvPr>
        </p:nvSpPr>
        <p:spPr>
          <a:xfrm>
            <a:off x="713225" y="539500"/>
            <a:ext cx="7717500" cy="44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latin typeface="Times New Roman" panose="02020603050405020304" pitchFamily="18" charset="0"/>
                <a:cs typeface="Times New Roman" panose="02020603050405020304" pitchFamily="18" charset="0"/>
              </a:rPr>
              <a:t>Dashboarding</a:t>
            </a:r>
            <a:endParaRPr lang="en-US" b="1" i="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60F38E2-E329-2C5B-489C-53693F903CD1}"/>
              </a:ext>
            </a:extLst>
          </p:cNvPr>
          <p:cNvPicPr>
            <a:picLocks noChangeAspect="1"/>
          </p:cNvPicPr>
          <p:nvPr/>
        </p:nvPicPr>
        <p:blipFill>
          <a:blip r:embed="rId3"/>
          <a:stretch>
            <a:fillRect/>
          </a:stretch>
        </p:blipFill>
        <p:spPr>
          <a:xfrm>
            <a:off x="1203391" y="1231491"/>
            <a:ext cx="6737167" cy="3794380"/>
          </a:xfrm>
          <a:prstGeom prst="rect">
            <a:avLst/>
          </a:prstGeom>
        </p:spPr>
      </p:pic>
      <p:sp>
        <p:nvSpPr>
          <p:cNvPr id="6" name="TextBox 5">
            <a:extLst>
              <a:ext uri="{FF2B5EF4-FFF2-40B4-BE49-F238E27FC236}">
                <a16:creationId xmlns:a16="http://schemas.microsoft.com/office/drawing/2014/main" id="{63206485-626E-7B72-2F75-B65B8D46E98F}"/>
              </a:ext>
            </a:extLst>
          </p:cNvPr>
          <p:cNvSpPr txBox="1"/>
          <p:nvPr/>
        </p:nvSpPr>
        <p:spPr>
          <a:xfrm>
            <a:off x="3128028" y="892937"/>
            <a:ext cx="2887892" cy="338554"/>
          </a:xfrm>
          <a:prstGeom prst="rect">
            <a:avLst/>
          </a:prstGeom>
          <a:noFill/>
        </p:spPr>
        <p:txBody>
          <a:bodyPr wrap="square">
            <a:spAutoFit/>
          </a:bodyPr>
          <a:lstStyle/>
          <a:p>
            <a:r>
              <a:rPr lang="en-US" sz="1600" dirty="0">
                <a:solidFill>
                  <a:srgbClr val="0033CC"/>
                </a:solidFill>
                <a:latin typeface="Times New Roman" panose="02020603050405020304" pitchFamily="18" charset="0"/>
                <a:cs typeface="Times New Roman" panose="02020603050405020304" pitchFamily="18" charset="0"/>
              </a:rPr>
              <a:t>Reginal Analysis Dashboard </a:t>
            </a:r>
            <a:endParaRPr lang="en-IN" sz="1600"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819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60"/>
          <p:cNvSpPr txBox="1">
            <a:spLocks noGrp="1"/>
          </p:cNvSpPr>
          <p:nvPr>
            <p:ph type="title"/>
          </p:nvPr>
        </p:nvSpPr>
        <p:spPr>
          <a:xfrm>
            <a:off x="865796" y="114300"/>
            <a:ext cx="7717500" cy="44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dirty="0">
                <a:latin typeface="Times New Roman" panose="02020603050405020304" pitchFamily="18" charset="0"/>
                <a:cs typeface="Times New Roman" panose="02020603050405020304" pitchFamily="18" charset="0"/>
              </a:rPr>
              <a:t>Profitable insights</a:t>
            </a:r>
          </a:p>
        </p:txBody>
      </p:sp>
      <p:sp>
        <p:nvSpPr>
          <p:cNvPr id="1073" name="Google Shape;1073;p60"/>
          <p:cNvSpPr txBox="1">
            <a:spLocks noGrp="1"/>
          </p:cNvSpPr>
          <p:nvPr>
            <p:ph type="subTitle" idx="2"/>
          </p:nvPr>
        </p:nvSpPr>
        <p:spPr>
          <a:xfrm>
            <a:off x="865796" y="443161"/>
            <a:ext cx="7201572" cy="4586039"/>
          </a:xfrm>
          <a:prstGeom prst="rect">
            <a:avLst/>
          </a:prstGeom>
        </p:spPr>
        <p:txBody>
          <a:bodyPr spcFirstLastPara="1" wrap="square" lIns="91425" tIns="91425" rIns="91425" bIns="91425" anchor="t" anchorCtr="0">
            <a:noAutofit/>
          </a:bodyPr>
          <a:lstStyle/>
          <a:p>
            <a:pPr algn="l"/>
            <a:r>
              <a:rPr lang="en-US" b="1" dirty="0">
                <a:latin typeface="Times New Roman" panose="02020603050405020304" pitchFamily="18" charset="0"/>
                <a:cs typeface="Times New Roman" panose="02020603050405020304" pitchFamily="18" charset="0"/>
              </a:rPr>
              <a:t>1. Overall Performance:</a:t>
            </a:r>
          </a:p>
          <a:p>
            <a:pPr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Total Revenue:</a:t>
            </a:r>
            <a:r>
              <a:rPr lang="en-US" sz="1050" dirty="0">
                <a:latin typeface="Times New Roman" panose="02020603050405020304" pitchFamily="18" charset="0"/>
                <a:cs typeface="Times New Roman" panose="02020603050405020304" pitchFamily="18" charset="0"/>
              </a:rPr>
              <a:t> $137.35M</a:t>
            </a:r>
          </a:p>
          <a:p>
            <a:pPr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Total Profit:</a:t>
            </a:r>
            <a:r>
              <a:rPr lang="en-US" sz="1050" dirty="0">
                <a:latin typeface="Times New Roman" panose="02020603050405020304" pitchFamily="18" charset="0"/>
                <a:cs typeface="Times New Roman" panose="02020603050405020304" pitchFamily="18" charset="0"/>
              </a:rPr>
              <a:t> $44.17M</a:t>
            </a:r>
          </a:p>
          <a:p>
            <a:pPr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Total Cost:</a:t>
            </a:r>
            <a:r>
              <a:rPr lang="en-US" sz="1050" dirty="0">
                <a:latin typeface="Times New Roman" panose="02020603050405020304" pitchFamily="18" charset="0"/>
                <a:cs typeface="Times New Roman" panose="02020603050405020304" pitchFamily="18" charset="0"/>
              </a:rPr>
              <a:t> $93.18M</a:t>
            </a:r>
          </a:p>
          <a:p>
            <a:pPr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Revenue Per Unit:</a:t>
            </a:r>
            <a:r>
              <a:rPr lang="en-US" sz="1050" dirty="0">
                <a:latin typeface="Times New Roman" panose="02020603050405020304" pitchFamily="18" charset="0"/>
                <a:cs typeface="Times New Roman" panose="02020603050405020304" pitchFamily="18" charset="0"/>
              </a:rPr>
              <a:t> $27.68K</a:t>
            </a:r>
          </a:p>
          <a:p>
            <a:pPr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Profit Per Unit:</a:t>
            </a:r>
            <a:r>
              <a:rPr lang="en-US" sz="1050" dirty="0">
                <a:latin typeface="Times New Roman" panose="02020603050405020304" pitchFamily="18" charset="0"/>
                <a:cs typeface="Times New Roman" panose="02020603050405020304" pitchFamily="18" charset="0"/>
              </a:rPr>
              <a:t> $8.57K</a:t>
            </a:r>
          </a:p>
          <a:p>
            <a:pPr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Cost Per Unit:</a:t>
            </a:r>
            <a:r>
              <a:rPr lang="en-US" sz="1050" dirty="0">
                <a:latin typeface="Times New Roman" panose="02020603050405020304" pitchFamily="18" charset="0"/>
                <a:cs typeface="Times New Roman" panose="02020603050405020304" pitchFamily="18" charset="0"/>
              </a:rPr>
              <a:t> $19.10K</a:t>
            </a:r>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2. Revenue by Item Type:</a:t>
            </a:r>
          </a:p>
          <a:p>
            <a:pPr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Top Contributors:</a:t>
            </a:r>
            <a:endParaRPr lang="en-US" sz="1050" dirty="0">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Household:</a:t>
            </a:r>
            <a:r>
              <a:rPr lang="en-US" sz="1050" dirty="0">
                <a:latin typeface="Times New Roman" panose="02020603050405020304" pitchFamily="18" charset="0"/>
                <a:cs typeface="Times New Roman" panose="02020603050405020304" pitchFamily="18" charset="0"/>
              </a:rPr>
              <a:t> $31M</a:t>
            </a:r>
          </a:p>
          <a:p>
            <a:pPr marL="742950" lvl="1" indent="-285750"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Baby Food:</a:t>
            </a:r>
            <a:r>
              <a:rPr lang="en-US" sz="1050" dirty="0">
                <a:latin typeface="Times New Roman" panose="02020603050405020304" pitchFamily="18" charset="0"/>
                <a:cs typeface="Times New Roman" panose="02020603050405020304" pitchFamily="18" charset="0"/>
              </a:rPr>
              <a:t> $30M</a:t>
            </a:r>
          </a:p>
          <a:p>
            <a:pPr marL="742950" lvl="1" indent="-285750"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Cosmetics:</a:t>
            </a:r>
            <a:r>
              <a:rPr lang="en-US" sz="1050" dirty="0">
                <a:latin typeface="Times New Roman" panose="02020603050405020304" pitchFamily="18" charset="0"/>
                <a:cs typeface="Times New Roman" panose="02020603050405020304" pitchFamily="18" charset="0"/>
              </a:rPr>
              <a:t> $37M</a:t>
            </a:r>
          </a:p>
          <a:p>
            <a:pPr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Lower Performers:</a:t>
            </a:r>
            <a:endParaRPr lang="en-US" sz="1050" dirty="0">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Personal Care, Vegetables, Beverages, Snacks, Fruits:</a:t>
            </a:r>
            <a:r>
              <a:rPr lang="en-US" sz="1050" dirty="0">
                <a:latin typeface="Times New Roman" panose="02020603050405020304" pitchFamily="18" charset="0"/>
                <a:cs typeface="Times New Roman" panose="02020603050405020304" pitchFamily="18" charset="0"/>
              </a:rPr>
              <a:t> All these categories contribute minimally to the total revenue, indicating they may not be key drivers of sales.</a:t>
            </a:r>
            <a:endParaRPr lang="en-US" sz="1050"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3. Revenue by Region:</a:t>
            </a:r>
          </a:p>
          <a:p>
            <a:pPr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Top-Performing Regions:</a:t>
            </a:r>
            <a:endParaRPr lang="en-US" sz="1050" dirty="0">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Sub-Saharan Africa:</a:t>
            </a:r>
            <a:r>
              <a:rPr lang="en-US" sz="1050" dirty="0">
                <a:latin typeface="Times New Roman" panose="02020603050405020304" pitchFamily="18" charset="0"/>
                <a:cs typeface="Times New Roman" panose="02020603050405020304" pitchFamily="18" charset="0"/>
              </a:rPr>
              <a:t> $39.67M (28.88%)</a:t>
            </a:r>
          </a:p>
          <a:p>
            <a:pPr marL="742950" lvl="1" indent="-285750"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Europe:</a:t>
            </a:r>
            <a:r>
              <a:rPr lang="en-US" sz="1050" dirty="0">
                <a:latin typeface="Times New Roman" panose="02020603050405020304" pitchFamily="18" charset="0"/>
                <a:cs typeface="Times New Roman" panose="02020603050405020304" pitchFamily="18" charset="0"/>
              </a:rPr>
              <a:t> $33.68M (24.30%)</a:t>
            </a:r>
          </a:p>
          <a:p>
            <a:pPr marL="742950" lvl="1" indent="-285750"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North America:</a:t>
            </a:r>
            <a:r>
              <a:rPr lang="en-US" sz="1050" dirty="0">
                <a:latin typeface="Times New Roman" panose="02020603050405020304" pitchFamily="18" charset="0"/>
                <a:cs typeface="Times New Roman" panose="02020603050405020304" pitchFamily="18" charset="0"/>
              </a:rPr>
              <a:t> $56.43M (35.49%)</a:t>
            </a:r>
          </a:p>
          <a:p>
            <a:pPr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Lower Performing Regions:</a:t>
            </a:r>
            <a:endParaRPr lang="en-US" sz="1050" dirty="0">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Central America and the Caribbean:</a:t>
            </a:r>
            <a:r>
              <a:rPr lang="en-US" sz="1050" dirty="0">
                <a:latin typeface="Times New Roman" panose="02020603050405020304" pitchFamily="18" charset="0"/>
                <a:cs typeface="Times New Roman" panose="02020603050405020304" pitchFamily="18" charset="0"/>
              </a:rPr>
              <a:t> $91.70M (6.68%)</a:t>
            </a:r>
          </a:p>
          <a:p>
            <a:pPr marL="742950" lvl="1" indent="-285750"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Australia and Oceania:</a:t>
            </a:r>
            <a:r>
              <a:rPr lang="en-US" sz="1050" dirty="0">
                <a:latin typeface="Times New Roman" panose="02020603050405020304" pitchFamily="18" charset="0"/>
                <a:cs typeface="Times New Roman" panose="02020603050405020304" pitchFamily="18" charset="0"/>
              </a:rPr>
              <a:t> $14.09M (4.11%)</a:t>
            </a:r>
          </a:p>
          <a:p>
            <a:pPr marL="265113" indent="0" algn="l"/>
            <a:endParaRPr lang="en-US" sz="10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60"/>
          <p:cNvSpPr txBox="1">
            <a:spLocks noGrp="1"/>
          </p:cNvSpPr>
          <p:nvPr>
            <p:ph type="title"/>
          </p:nvPr>
        </p:nvSpPr>
        <p:spPr>
          <a:xfrm>
            <a:off x="865796" y="254410"/>
            <a:ext cx="7717500" cy="44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dirty="0">
                <a:latin typeface="Times New Roman" panose="02020603050405020304" pitchFamily="18" charset="0"/>
                <a:cs typeface="Times New Roman" panose="02020603050405020304" pitchFamily="18" charset="0"/>
              </a:rPr>
              <a:t>Profitable insights</a:t>
            </a:r>
          </a:p>
        </p:txBody>
      </p:sp>
      <p:sp>
        <p:nvSpPr>
          <p:cNvPr id="1073" name="Google Shape;1073;p60"/>
          <p:cNvSpPr txBox="1">
            <a:spLocks noGrp="1"/>
          </p:cNvSpPr>
          <p:nvPr>
            <p:ph type="subTitle" idx="2"/>
          </p:nvPr>
        </p:nvSpPr>
        <p:spPr>
          <a:xfrm>
            <a:off x="865796" y="620143"/>
            <a:ext cx="7201572" cy="4416432"/>
          </a:xfrm>
          <a:prstGeom prst="rect">
            <a:avLst/>
          </a:prstGeom>
        </p:spPr>
        <p:txBody>
          <a:bodyPr spcFirstLastPara="1" wrap="square" lIns="91425" tIns="91425" rIns="91425" bIns="91425" anchor="t" anchorCtr="0">
            <a:noAutofit/>
          </a:bodyPr>
          <a:lstStyle/>
          <a:p>
            <a:pPr algn="l"/>
            <a:r>
              <a:rPr lang="en-US" b="1" dirty="0">
                <a:latin typeface="Times New Roman" panose="02020603050405020304" pitchFamily="18" charset="0"/>
                <a:cs typeface="Times New Roman" panose="02020603050405020304" pitchFamily="18" charset="0"/>
              </a:rPr>
              <a:t>4. Revenue by Month:</a:t>
            </a:r>
          </a:p>
          <a:p>
            <a:pPr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Peak Months:</a:t>
            </a:r>
            <a:endParaRPr lang="en-US" sz="1050" dirty="0">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December:</a:t>
            </a:r>
            <a:r>
              <a:rPr lang="en-US" sz="1050" dirty="0">
                <a:latin typeface="Times New Roman" panose="02020603050405020304" pitchFamily="18" charset="0"/>
                <a:cs typeface="Times New Roman" panose="02020603050405020304" pitchFamily="18" charset="0"/>
              </a:rPr>
              <a:t> $20M</a:t>
            </a:r>
          </a:p>
          <a:p>
            <a:pPr marL="742950" lvl="1" indent="-285750"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January:</a:t>
            </a:r>
            <a:r>
              <a:rPr lang="en-US" sz="1050" dirty="0">
                <a:latin typeface="Times New Roman" panose="02020603050405020304" pitchFamily="18" charset="0"/>
                <a:cs typeface="Times New Roman" panose="02020603050405020304" pitchFamily="18" charset="0"/>
              </a:rPr>
              <a:t> $20M</a:t>
            </a:r>
          </a:p>
          <a:p>
            <a:pPr marL="742950" lvl="1" indent="-285750"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October:</a:t>
            </a:r>
            <a:r>
              <a:rPr lang="en-US" sz="1050" dirty="0">
                <a:latin typeface="Times New Roman" panose="02020603050405020304" pitchFamily="18" charset="0"/>
                <a:cs typeface="Times New Roman" panose="02020603050405020304" pitchFamily="18" charset="0"/>
              </a:rPr>
              <a:t> $18M</a:t>
            </a:r>
          </a:p>
          <a:p>
            <a:pPr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Low Months:</a:t>
            </a:r>
            <a:endParaRPr lang="en-US" sz="1050" dirty="0">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February, March, April, May, June, July, August, September:</a:t>
            </a:r>
            <a:r>
              <a:rPr lang="en-US" sz="1050" dirty="0">
                <a:latin typeface="Times New Roman" panose="02020603050405020304" pitchFamily="18" charset="0"/>
                <a:cs typeface="Times New Roman" panose="02020603050405020304" pitchFamily="18" charset="0"/>
              </a:rPr>
              <a:t> All these months have relatively lower revenue.</a:t>
            </a:r>
          </a:p>
          <a:p>
            <a:pPr algn="l"/>
            <a:r>
              <a:rPr lang="en-US" b="1" dirty="0">
                <a:latin typeface="Times New Roman" panose="02020603050405020304" pitchFamily="18" charset="0"/>
                <a:cs typeface="Times New Roman" panose="02020603050405020304" pitchFamily="18" charset="0"/>
              </a:rPr>
              <a:t>5. Sales Channel Analysis:</a:t>
            </a:r>
          </a:p>
          <a:p>
            <a:pPr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Online vs Offline:</a:t>
            </a:r>
            <a:endParaRPr lang="en-US" sz="1050" dirty="0">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Online Sales:</a:t>
            </a:r>
            <a:r>
              <a:rPr lang="en-US" sz="1050" dirty="0">
                <a:latin typeface="Times New Roman" panose="02020603050405020304" pitchFamily="18" charset="0"/>
                <a:cs typeface="Times New Roman" panose="02020603050405020304" pitchFamily="18" charset="0"/>
              </a:rPr>
              <a:t> Generally higher than offline in terms of revenue.</a:t>
            </a:r>
          </a:p>
          <a:p>
            <a:pPr marL="742950" lvl="1" indent="-285750"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Offline Sales:</a:t>
            </a:r>
            <a:r>
              <a:rPr lang="en-US" sz="1050" dirty="0">
                <a:latin typeface="Times New Roman" panose="02020603050405020304" pitchFamily="18" charset="0"/>
                <a:cs typeface="Times New Roman" panose="02020603050405020304" pitchFamily="18" charset="0"/>
              </a:rPr>
              <a:t> Lagging behind online, especially noticeable in the "Revenue by Item Type and Sales Channel" analysis.</a:t>
            </a:r>
          </a:p>
          <a:p>
            <a:pPr algn="l"/>
            <a:r>
              <a:rPr lang="en-US" b="1" dirty="0">
                <a:latin typeface="Times New Roman" panose="02020603050405020304" pitchFamily="18" charset="0"/>
                <a:cs typeface="Times New Roman" panose="02020603050405020304" pitchFamily="18" charset="0"/>
              </a:rPr>
              <a:t>6. Sales and Revenue by Quarter:</a:t>
            </a:r>
          </a:p>
          <a:p>
            <a:pPr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Q3 and Q4:</a:t>
            </a:r>
            <a:r>
              <a:rPr lang="en-US" sz="1050" dirty="0">
                <a:latin typeface="Times New Roman" panose="02020603050405020304" pitchFamily="18" charset="0"/>
                <a:cs typeface="Times New Roman" panose="02020603050405020304" pitchFamily="18" charset="0"/>
              </a:rPr>
              <a:t> Highest revenue and sales, indicating strong performance in the second half of the year.</a:t>
            </a:r>
          </a:p>
          <a:p>
            <a:pPr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Q1:</a:t>
            </a:r>
            <a:r>
              <a:rPr lang="en-US" sz="1050" dirty="0">
                <a:latin typeface="Times New Roman" panose="02020603050405020304" pitchFamily="18" charset="0"/>
                <a:cs typeface="Times New Roman" panose="02020603050405020304" pitchFamily="18" charset="0"/>
              </a:rPr>
              <a:t> Noticeable dip in revenue, indicating weaker sales.</a:t>
            </a:r>
          </a:p>
          <a:p>
            <a:pPr algn="l"/>
            <a:r>
              <a:rPr lang="en-US" b="1" dirty="0">
                <a:latin typeface="Times New Roman" panose="02020603050405020304" pitchFamily="18" charset="0"/>
                <a:cs typeface="Times New Roman" panose="02020603050405020304" pitchFamily="18" charset="0"/>
              </a:rPr>
              <a:t>7. Sales and Revenue by Day:</a:t>
            </a:r>
          </a:p>
          <a:p>
            <a:pPr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Peak Days:</a:t>
            </a:r>
            <a:endParaRPr lang="en-US" sz="1050" dirty="0">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Friday:</a:t>
            </a:r>
            <a:r>
              <a:rPr lang="en-US" sz="1050" dirty="0">
                <a:latin typeface="Times New Roman" panose="02020603050405020304" pitchFamily="18" charset="0"/>
                <a:cs typeface="Times New Roman" panose="02020603050405020304" pitchFamily="18" charset="0"/>
              </a:rPr>
              <a:t> High sales and revenue.</a:t>
            </a:r>
          </a:p>
          <a:p>
            <a:pPr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Lowest Days:</a:t>
            </a:r>
            <a:endParaRPr lang="en-US" sz="1050" dirty="0">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050" b="1" dirty="0">
                <a:latin typeface="Times New Roman" panose="02020603050405020304" pitchFamily="18" charset="0"/>
                <a:cs typeface="Times New Roman" panose="02020603050405020304" pitchFamily="18" charset="0"/>
              </a:rPr>
              <a:t>Monday and Wednesday:</a:t>
            </a:r>
            <a:r>
              <a:rPr lang="en-US" sz="1050" dirty="0">
                <a:latin typeface="Times New Roman" panose="02020603050405020304" pitchFamily="18" charset="0"/>
                <a:cs typeface="Times New Roman" panose="02020603050405020304" pitchFamily="18" charset="0"/>
              </a:rPr>
              <a:t> Lower sales and revenue.</a:t>
            </a:r>
          </a:p>
          <a:p>
            <a:pPr marL="114300" indent="0" algn="l"/>
            <a:endParaRPr lang="en-US"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0935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60"/>
          <p:cNvSpPr txBox="1">
            <a:spLocks noGrp="1"/>
          </p:cNvSpPr>
          <p:nvPr>
            <p:ph type="title"/>
          </p:nvPr>
        </p:nvSpPr>
        <p:spPr>
          <a:xfrm>
            <a:off x="865796" y="254410"/>
            <a:ext cx="7717500" cy="44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dirty="0">
                <a:latin typeface="Times New Roman" panose="02020603050405020304" pitchFamily="18" charset="0"/>
                <a:cs typeface="Times New Roman" panose="02020603050405020304" pitchFamily="18" charset="0"/>
              </a:rPr>
              <a:t>Conclusion</a:t>
            </a:r>
          </a:p>
        </p:txBody>
      </p:sp>
      <p:sp>
        <p:nvSpPr>
          <p:cNvPr id="1073" name="Google Shape;1073;p60"/>
          <p:cNvSpPr txBox="1">
            <a:spLocks noGrp="1"/>
          </p:cNvSpPr>
          <p:nvPr>
            <p:ph type="subTitle" idx="2"/>
          </p:nvPr>
        </p:nvSpPr>
        <p:spPr>
          <a:xfrm>
            <a:off x="1076632" y="694510"/>
            <a:ext cx="7201572" cy="4586039"/>
          </a:xfrm>
          <a:prstGeom prst="rect">
            <a:avLst/>
          </a:prstGeom>
        </p:spPr>
        <p:txBody>
          <a:bodyPr spcFirstLastPara="1" wrap="square" lIns="91425" tIns="91425" rIns="91425" bIns="91425" anchor="t" anchorCtr="0">
            <a:noAutofit/>
          </a:bodyPr>
          <a:lstStyle/>
          <a:p>
            <a:pPr marL="285750" lvl="1" indent="-285750" algn="l">
              <a:spcBef>
                <a:spcPts val="600"/>
              </a:spcBef>
              <a:buSzPct val="1290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﻿At 3,66,01,509.60, Cosmetics had the highest Sum of Total Revenue and was 7,746.30% higher than Fruits, which had the lowest Sum of Total Revenue at 4,66,481.34.﻿﻿</a:t>
            </a:r>
          </a:p>
          <a:p>
            <a:pPr marL="285750" lvl="1" indent="-285750" algn="l">
              <a:spcBef>
                <a:spcPts val="600"/>
              </a:spcBef>
              <a:buSzPct val="1290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﻿﻿Cosmetics accounted for 26.65% of Sum of Total Revenue.﻿﻿</a:t>
            </a:r>
          </a:p>
          <a:p>
            <a:pPr marL="285750" lvl="1" indent="-285750" algn="l">
              <a:spcBef>
                <a:spcPts val="600"/>
              </a:spcBef>
              <a:buSzPct val="1290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﻿﻿Sum of Total Revenue trended down, resulting in a 30.30% decrease between 2010 and 2017.﻿﻿</a:t>
            </a:r>
          </a:p>
          <a:p>
            <a:pPr marL="285750" lvl="1" indent="-285750" algn="l">
              <a:spcBef>
                <a:spcPts val="600"/>
              </a:spcBef>
              <a:buSzPct val="1290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﻿﻿Sum of Total Revenue started trending down on 2010, falling by 30.30% (58,12,605.29) in 7 years.﻿﻿</a:t>
            </a:r>
          </a:p>
          <a:p>
            <a:pPr marL="285750" lvl="1" indent="-285750" algn="l">
              <a:spcBef>
                <a:spcPts val="600"/>
              </a:spcBef>
              <a:buSzPct val="1290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﻿﻿Across all 12 Month, Sum of Total Revenue ranged from 41,88,045.51 to 2,11,05,331.41.﻿</a:t>
            </a:r>
          </a:p>
          <a:p>
            <a:pPr marL="285750" lvl="1" indent="-285750" algn="l">
              <a:spcBef>
                <a:spcPts val="600"/>
              </a:spcBef>
              <a:buSzPct val="1290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﻿Total Sum of Units Sold was higher for Offline (276782) than Online (236089).﻿﻿</a:t>
            </a:r>
          </a:p>
          <a:p>
            <a:pPr marL="285750" lvl="1" indent="-285750" algn="l">
              <a:spcBef>
                <a:spcPts val="600"/>
              </a:spcBef>
              <a:buSzPct val="1290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t>
            </a:r>
            <a:r>
              <a:rPr lang="en-US" sz="1200" dirty="0" err="1">
                <a:latin typeface="Times New Roman" panose="02020603050405020304" pitchFamily="18" charset="0"/>
                <a:cs typeface="Times New Roman" panose="02020603050405020304" pitchFamily="18" charset="0"/>
              </a:rPr>
              <a:t>Qtr</a:t>
            </a:r>
            <a:r>
              <a:rPr lang="en-US" sz="1200" dirty="0">
                <a:latin typeface="Times New Roman" panose="02020603050405020304" pitchFamily="18" charset="0"/>
                <a:cs typeface="Times New Roman" panose="02020603050405020304" pitchFamily="18" charset="0"/>
              </a:rPr>
              <a:t> 4 in Sales Channel Offline made up 15.35% of Sum of Units Sold.﻿﻿</a:t>
            </a:r>
          </a:p>
          <a:p>
            <a:pPr marL="285750" lvl="1" indent="-285750" algn="l">
              <a:spcBef>
                <a:spcPts val="600"/>
              </a:spcBef>
              <a:buSzPct val="1290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﻿﻿Average Sum of Units Sold was higher for Offline (69,195.50) than Online (59,022.25).﻿﻿</a:t>
            </a:r>
          </a:p>
          <a:p>
            <a:pPr marL="285750" lvl="1" indent="-285750" algn="l">
              <a:spcBef>
                <a:spcPts val="600"/>
              </a:spcBef>
              <a:buSzPct val="1290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﻿﻿Sum of Units Sold for Offline and Online diverged the most when the Month was August, when Offline were 26148 higher than Online.﻿﻿</a:t>
            </a:r>
          </a:p>
          <a:p>
            <a:pPr marL="285750" lvl="1" indent="-285750" algn="l">
              <a:spcBef>
                <a:spcPts val="600"/>
              </a:spcBef>
              <a:buSzPct val="1290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﻿H had the highest total Sum of Total Profit at 1,68,91,599.58, followed by L, M, and C.﻿﻿</a:t>
            </a:r>
          </a:p>
          <a:p>
            <a:pPr marL="285750" lvl="1" indent="-285750" algn="l">
              <a:spcBef>
                <a:spcPts val="600"/>
              </a:spcBef>
              <a:buSzPct val="1290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﻿﻿Sub-Saharan Africa in Order Priority H made up 10.61% of Sum of Total Profit.﻿﻿</a:t>
            </a:r>
          </a:p>
        </p:txBody>
      </p:sp>
    </p:spTree>
    <p:extLst>
      <p:ext uri="{BB962C8B-B14F-4D97-AF65-F5344CB8AC3E}">
        <p14:creationId xmlns:p14="http://schemas.microsoft.com/office/powerpoint/2010/main" val="1662259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62"/>
          <p:cNvSpPr txBox="1">
            <a:spLocks noGrp="1"/>
          </p:cNvSpPr>
          <p:nvPr>
            <p:ph type="title"/>
          </p:nvPr>
        </p:nvSpPr>
        <p:spPr>
          <a:xfrm>
            <a:off x="713225" y="539500"/>
            <a:ext cx="7717500" cy="44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b="1" dirty="0">
                <a:latin typeface="Times New Roman" panose="02020603050405020304" pitchFamily="18" charset="0"/>
                <a:cs typeface="Times New Roman" panose="02020603050405020304" pitchFamily="18" charset="0"/>
              </a:rPr>
              <a:t>Recommendations:</a:t>
            </a:r>
            <a:endParaRPr lang="en-IN" b="1" i="1" u="sng"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981C0E16-FD1A-A526-D7AF-2F24D0B47E5E}"/>
              </a:ext>
            </a:extLst>
          </p:cNvPr>
          <p:cNvSpPr>
            <a:spLocks noChangeArrowheads="1"/>
          </p:cNvSpPr>
          <p:nvPr/>
        </p:nvSpPr>
        <p:spPr bwMode="auto">
          <a:xfrm>
            <a:off x="1017638" y="1217663"/>
            <a:ext cx="6179574" cy="2503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ts val="800"/>
              </a:spcBef>
              <a:spcAft>
                <a:spcPct val="0"/>
              </a:spcAft>
              <a:buClrTx/>
              <a:buSzPct val="129000"/>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High Revenue Months: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Target marketing and sales efforts during December and January, which are the peak revenue months.</a:t>
            </a:r>
          </a:p>
          <a:p>
            <a:pPr marL="285750" marR="0" lvl="0" indent="-285750" algn="l" defTabSz="914400" rtl="0" eaLnBrk="0" fontAlgn="base" latinLnBrk="0" hangingPunct="0">
              <a:lnSpc>
                <a:spcPct val="100000"/>
              </a:lnSpc>
              <a:spcBef>
                <a:spcPts val="800"/>
              </a:spcBef>
              <a:spcAft>
                <a:spcPct val="0"/>
              </a:spcAft>
              <a:buClrTx/>
              <a:buSzPct val="129000"/>
              <a:buFont typeface="Arial" panose="020B0604020202020204" pitchFamily="34" charset="0"/>
              <a:buChar char="•"/>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Pct val="129000"/>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Boost Sales in Low-Performing Regions: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Consider strategies to increase sales in regions like Central America and Australia.</a:t>
            </a:r>
          </a:p>
          <a:p>
            <a:pPr marL="285750" marR="0" lvl="0" indent="-285750" algn="l" defTabSz="914400" rtl="0" eaLnBrk="0" fontAlgn="base" latinLnBrk="0" hangingPunct="0">
              <a:lnSpc>
                <a:spcPct val="100000"/>
              </a:lnSpc>
              <a:spcBef>
                <a:spcPct val="0"/>
              </a:spcBef>
              <a:spcAft>
                <a:spcPct val="0"/>
              </a:spcAft>
              <a:buClrTx/>
              <a:buSzPct val="129000"/>
              <a:buFont typeface="Arial" panose="020B0604020202020204" pitchFamily="34" charset="0"/>
              <a:buChar char="•"/>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Pct val="129000"/>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Explore Product Category Growth: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 on lower-performing categories like Fruits and Beverages to diversify and potentially increase overall revenue.</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Pct val="129000"/>
              <a:buFont typeface="Arial" panose="020B0604020202020204" pitchFamily="34" charset="0"/>
              <a:buChar char="•"/>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Pct val="129000"/>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 Order Prioritization: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Continue to prioritize high and critical orders to maintain profitability. </a:t>
            </a:r>
          </a:p>
          <a:p>
            <a:pPr marR="0" lvl="0" algn="l" defTabSz="914400" rtl="0" eaLnBrk="0" fontAlgn="base" latinLnBrk="0" hangingPunct="0">
              <a:lnSpc>
                <a:spcPct val="100000"/>
              </a:lnSpc>
              <a:spcBef>
                <a:spcPct val="0"/>
              </a:spcBef>
              <a:spcAft>
                <a:spcPct val="0"/>
              </a:spcAft>
              <a:buClrTx/>
              <a:buSzPct val="129000"/>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sp>
        <p:nvSpPr>
          <p:cNvPr id="1096" name="Google Shape;1096;p63"/>
          <p:cNvSpPr txBox="1">
            <a:spLocks noGrp="1"/>
          </p:cNvSpPr>
          <p:nvPr>
            <p:ph type="title"/>
          </p:nvPr>
        </p:nvSpPr>
        <p:spPr>
          <a:xfrm>
            <a:off x="713250" y="539499"/>
            <a:ext cx="7717500" cy="3988255"/>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b="1" dirty="0">
                <a:latin typeface="Times New Roman" panose="02020603050405020304" pitchFamily="18" charset="0"/>
                <a:cs typeface="Times New Roman" panose="02020603050405020304" pitchFamily="18" charset="0"/>
              </a:rPr>
              <a:t>Thank You</a:t>
            </a:r>
            <a:br>
              <a:rPr lang="en" b="1" dirty="0">
                <a:latin typeface="Times New Roman" panose="02020603050405020304" pitchFamily="18" charset="0"/>
                <a:cs typeface="Times New Roman" panose="02020603050405020304" pitchFamily="18" charset="0"/>
              </a:rPr>
            </a:br>
            <a:br>
              <a:rPr lang="en" b="1" dirty="0">
                <a:latin typeface="Times New Roman" panose="02020603050405020304" pitchFamily="18" charset="0"/>
                <a:cs typeface="Times New Roman" panose="02020603050405020304" pitchFamily="18" charset="0"/>
              </a:rPr>
            </a:br>
            <a:r>
              <a:rPr lang="en" sz="1800" b="1" dirty="0">
                <a:latin typeface="Times New Roman" panose="02020603050405020304" pitchFamily="18" charset="0"/>
                <a:cs typeface="Times New Roman" panose="02020603050405020304" pitchFamily="18" charset="0"/>
              </a:rPr>
              <a:t>GitRepo: </a:t>
            </a:r>
            <a:r>
              <a:rPr lang="en-IN" sz="1800" b="1" dirty="0">
                <a:latin typeface="Times New Roman" panose="02020603050405020304" pitchFamily="18" charset="0"/>
                <a:cs typeface="Times New Roman" panose="02020603050405020304" pitchFamily="18" charset="0"/>
                <a:hlinkClick r:id="rId3"/>
              </a:rPr>
              <a:t>https://github.com/CycloTronAR/Amazon-Sales-Data-Analysis</a:t>
            </a:r>
            <a:endParaRPr b="1" i="1" u="sng" dirty="0">
              <a:latin typeface="Times New Roman" panose="02020603050405020304" pitchFamily="18" charset="0"/>
              <a:cs typeface="Times New Roman" panose="02020603050405020304" pitchFamily="18" charset="0"/>
            </a:endParaRPr>
          </a:p>
        </p:txBody>
      </p:sp>
      <p:sp>
        <p:nvSpPr>
          <p:cNvPr id="1097" name="Google Shape;1097;p63"/>
          <p:cNvSpPr/>
          <p:nvPr/>
        </p:nvSpPr>
        <p:spPr>
          <a:xfrm>
            <a:off x="7281476" y="-842300"/>
            <a:ext cx="1822500" cy="1821900"/>
          </a:xfrm>
          <a:prstGeom prst="ellipse">
            <a:avLst/>
          </a:prstGeom>
          <a:gradFill>
            <a:gsLst>
              <a:gs pos="0">
                <a:srgbClr val="D4E5F5"/>
              </a:gs>
              <a:gs pos="100000">
                <a:srgbClr val="273193">
                  <a:alpha val="61176"/>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50"/>
          <p:cNvSpPr txBox="1">
            <a:spLocks noGrp="1"/>
          </p:cNvSpPr>
          <p:nvPr>
            <p:ph type="title" idx="15"/>
          </p:nvPr>
        </p:nvSpPr>
        <p:spPr>
          <a:xfrm>
            <a:off x="713250" y="539500"/>
            <a:ext cx="7717500" cy="4512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Table of </a:t>
            </a:r>
            <a:r>
              <a:rPr lang="en" b="1" i="1" u="sng" dirty="0">
                <a:latin typeface="Times New Roman" panose="02020603050405020304" pitchFamily="18" charset="0"/>
                <a:cs typeface="Times New Roman" panose="02020603050405020304" pitchFamily="18" charset="0"/>
              </a:rPr>
              <a:t>contents</a:t>
            </a:r>
            <a:endParaRPr b="1" i="1" u="sng" dirty="0">
              <a:latin typeface="Times New Roman" panose="02020603050405020304" pitchFamily="18" charset="0"/>
              <a:cs typeface="Times New Roman" panose="02020603050405020304" pitchFamily="18" charset="0"/>
            </a:endParaRPr>
          </a:p>
        </p:txBody>
      </p:sp>
      <p:sp>
        <p:nvSpPr>
          <p:cNvPr id="935" name="Google Shape;935;p50"/>
          <p:cNvSpPr txBox="1">
            <a:spLocks noGrp="1"/>
          </p:cNvSpPr>
          <p:nvPr>
            <p:ph type="subTitle" idx="1"/>
          </p:nvPr>
        </p:nvSpPr>
        <p:spPr>
          <a:xfrm flipH="1">
            <a:off x="1435959" y="1301398"/>
            <a:ext cx="2402400" cy="3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937" name="Google Shape;937;p50"/>
          <p:cNvSpPr txBox="1">
            <a:spLocks noGrp="1"/>
          </p:cNvSpPr>
          <p:nvPr>
            <p:ph type="subTitle" idx="4"/>
          </p:nvPr>
        </p:nvSpPr>
        <p:spPr>
          <a:xfrm flipH="1">
            <a:off x="1472332" y="2722451"/>
            <a:ext cx="2366027" cy="861740"/>
          </a:xfrm>
          <a:prstGeom prst="rect">
            <a:avLst/>
          </a:prstGeom>
        </p:spPr>
        <p:txBody>
          <a:bodyPr spcFirstLastPara="1" wrap="square" lIns="91425" tIns="91425" rIns="91425" bIns="91425" anchor="b" anchorCtr="0">
            <a:noAutofit/>
          </a:bodyPr>
          <a:lstStyle/>
          <a:p>
            <a:pPr marL="176213" indent="-176213"/>
            <a:r>
              <a:rPr lang="en-US" dirty="0"/>
              <a:t>Data validation &amp; </a:t>
            </a:r>
          </a:p>
          <a:p>
            <a:pPr marL="176213" indent="-176213"/>
            <a:r>
              <a:rPr lang="en-US" dirty="0"/>
              <a:t>Transformation</a:t>
            </a:r>
          </a:p>
        </p:txBody>
      </p:sp>
      <p:sp>
        <p:nvSpPr>
          <p:cNvPr id="939" name="Google Shape;939;p50"/>
          <p:cNvSpPr txBox="1">
            <a:spLocks noGrp="1"/>
          </p:cNvSpPr>
          <p:nvPr>
            <p:ph type="subTitle" idx="7"/>
          </p:nvPr>
        </p:nvSpPr>
        <p:spPr>
          <a:xfrm>
            <a:off x="1435959" y="1906214"/>
            <a:ext cx="3229236" cy="80892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Objective &amp; Problem statement</a:t>
            </a:r>
            <a:endParaRPr dirty="0"/>
          </a:p>
        </p:txBody>
      </p:sp>
      <p:sp>
        <p:nvSpPr>
          <p:cNvPr id="941" name="Google Shape;941;p50"/>
          <p:cNvSpPr txBox="1">
            <a:spLocks noGrp="1"/>
          </p:cNvSpPr>
          <p:nvPr>
            <p:ph type="subTitle" idx="13"/>
          </p:nvPr>
        </p:nvSpPr>
        <p:spPr>
          <a:xfrm>
            <a:off x="1435959" y="3647495"/>
            <a:ext cx="2402400" cy="3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Data Insertion</a:t>
            </a:r>
          </a:p>
        </p:txBody>
      </p:sp>
      <p:sp>
        <p:nvSpPr>
          <p:cNvPr id="943" name="Google Shape;943;p50"/>
          <p:cNvSpPr txBox="1">
            <a:spLocks noGrp="1"/>
          </p:cNvSpPr>
          <p:nvPr>
            <p:ph type="title"/>
          </p:nvPr>
        </p:nvSpPr>
        <p:spPr>
          <a:xfrm flipH="1">
            <a:off x="713250" y="1241144"/>
            <a:ext cx="6738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944" name="Google Shape;944;p50"/>
          <p:cNvSpPr txBox="1">
            <a:spLocks noGrp="1"/>
          </p:cNvSpPr>
          <p:nvPr>
            <p:ph type="title" idx="3"/>
          </p:nvPr>
        </p:nvSpPr>
        <p:spPr>
          <a:xfrm flipH="1">
            <a:off x="708127" y="2022565"/>
            <a:ext cx="6738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945" name="Google Shape;945;p50"/>
          <p:cNvSpPr txBox="1">
            <a:spLocks noGrp="1"/>
          </p:cNvSpPr>
          <p:nvPr>
            <p:ph type="title" idx="6"/>
          </p:nvPr>
        </p:nvSpPr>
        <p:spPr>
          <a:xfrm>
            <a:off x="708127" y="2806186"/>
            <a:ext cx="6738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946" name="Google Shape;946;p50"/>
          <p:cNvSpPr txBox="1">
            <a:spLocks noGrp="1"/>
          </p:cNvSpPr>
          <p:nvPr>
            <p:ph type="title" idx="9"/>
          </p:nvPr>
        </p:nvSpPr>
        <p:spPr>
          <a:xfrm>
            <a:off x="708127" y="3595252"/>
            <a:ext cx="673800" cy="4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cxnSp>
        <p:nvCxnSpPr>
          <p:cNvPr id="947" name="Google Shape;947;p50"/>
          <p:cNvCxnSpPr/>
          <p:nvPr/>
        </p:nvCxnSpPr>
        <p:spPr>
          <a:xfrm>
            <a:off x="1460875" y="4825000"/>
            <a:ext cx="2883900" cy="0"/>
          </a:xfrm>
          <a:prstGeom prst="straightConnector1">
            <a:avLst/>
          </a:prstGeom>
          <a:noFill/>
          <a:ln w="9525" cap="flat" cmpd="sng">
            <a:solidFill>
              <a:schemeClr val="dk1"/>
            </a:solidFill>
            <a:prstDash val="solid"/>
            <a:round/>
            <a:headEnd type="none" w="med" len="med"/>
            <a:tailEnd type="triangle" w="med" len="med"/>
          </a:ln>
        </p:spPr>
      </p:cxnSp>
      <p:sp>
        <p:nvSpPr>
          <p:cNvPr id="948" name="Google Shape;948;p50"/>
          <p:cNvSpPr/>
          <p:nvPr/>
        </p:nvSpPr>
        <p:spPr>
          <a:xfrm>
            <a:off x="7635725" y="138275"/>
            <a:ext cx="673799" cy="669489"/>
          </a:xfrm>
          <a:custGeom>
            <a:avLst/>
            <a:gdLst/>
            <a:ahLst/>
            <a:cxnLst/>
            <a:rect l="l" t="t" r="r" b="b"/>
            <a:pathLst>
              <a:path w="5765" h="5728" extrusionOk="0">
                <a:moveTo>
                  <a:pt x="2437" y="0"/>
                </a:moveTo>
                <a:lnTo>
                  <a:pt x="2437" y="1794"/>
                </a:lnTo>
                <a:lnTo>
                  <a:pt x="1163" y="520"/>
                </a:lnTo>
                <a:lnTo>
                  <a:pt x="520" y="1151"/>
                </a:lnTo>
                <a:lnTo>
                  <a:pt x="1794" y="2412"/>
                </a:lnTo>
                <a:lnTo>
                  <a:pt x="1" y="2412"/>
                </a:lnTo>
                <a:lnTo>
                  <a:pt x="1" y="3303"/>
                </a:lnTo>
                <a:lnTo>
                  <a:pt x="1794" y="3303"/>
                </a:lnTo>
                <a:lnTo>
                  <a:pt x="520" y="4565"/>
                </a:lnTo>
                <a:lnTo>
                  <a:pt x="1163" y="5195"/>
                </a:lnTo>
                <a:lnTo>
                  <a:pt x="2437" y="3934"/>
                </a:lnTo>
                <a:lnTo>
                  <a:pt x="2437" y="5727"/>
                </a:lnTo>
                <a:lnTo>
                  <a:pt x="3328" y="5727"/>
                </a:lnTo>
                <a:lnTo>
                  <a:pt x="3328" y="3934"/>
                </a:lnTo>
                <a:lnTo>
                  <a:pt x="4602" y="5195"/>
                </a:lnTo>
                <a:lnTo>
                  <a:pt x="5233" y="4565"/>
                </a:lnTo>
                <a:lnTo>
                  <a:pt x="3959" y="3303"/>
                </a:lnTo>
                <a:lnTo>
                  <a:pt x="5765" y="3303"/>
                </a:lnTo>
                <a:lnTo>
                  <a:pt x="5765" y="2412"/>
                </a:lnTo>
                <a:lnTo>
                  <a:pt x="3959" y="2412"/>
                </a:lnTo>
                <a:lnTo>
                  <a:pt x="5233" y="1151"/>
                </a:lnTo>
                <a:lnTo>
                  <a:pt x="4602" y="520"/>
                </a:lnTo>
                <a:lnTo>
                  <a:pt x="3328" y="1794"/>
                </a:lnTo>
                <a:lnTo>
                  <a:pt x="3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46;p50">
            <a:extLst>
              <a:ext uri="{FF2B5EF4-FFF2-40B4-BE49-F238E27FC236}">
                <a16:creationId xmlns:a16="http://schemas.microsoft.com/office/drawing/2014/main" id="{68E9429F-2AD0-A5BB-74D9-19F11043A649}"/>
              </a:ext>
            </a:extLst>
          </p:cNvPr>
          <p:cNvSpPr txBox="1">
            <a:spLocks/>
          </p:cNvSpPr>
          <p:nvPr/>
        </p:nvSpPr>
        <p:spPr>
          <a:xfrm>
            <a:off x="4569915" y="1259005"/>
            <a:ext cx="673800" cy="451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linker SemiBold"/>
              <a:buNone/>
              <a:defRPr sz="3500" b="0" i="0" u="none" strike="noStrike" cap="none">
                <a:solidFill>
                  <a:schemeClr val="dk1"/>
                </a:solidFill>
                <a:latin typeface="Blinker SemiBold"/>
                <a:ea typeface="Blinker SemiBold"/>
                <a:cs typeface="Blinker SemiBold"/>
                <a:sym typeface="Blinker SemiBold"/>
              </a:defRPr>
            </a:lvl1pPr>
            <a:lvl2pPr marR="0" lvl="1"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2pPr>
            <a:lvl3pPr marR="0" lvl="2"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3pPr>
            <a:lvl4pPr marR="0" lvl="3"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4pPr>
            <a:lvl5pPr marR="0" lvl="4"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5pPr>
            <a:lvl6pPr marR="0" lvl="5"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6pPr>
            <a:lvl7pPr marR="0" lvl="6"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7pPr>
            <a:lvl8pPr marR="0" lvl="7"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8pPr>
            <a:lvl9pPr marR="0" lvl="8"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9pPr>
          </a:lstStyle>
          <a:p>
            <a:r>
              <a:rPr lang="en" dirty="0"/>
              <a:t>05</a:t>
            </a:r>
          </a:p>
        </p:txBody>
      </p:sp>
      <p:sp>
        <p:nvSpPr>
          <p:cNvPr id="11" name="Google Shape;941;p50">
            <a:extLst>
              <a:ext uri="{FF2B5EF4-FFF2-40B4-BE49-F238E27FC236}">
                <a16:creationId xmlns:a16="http://schemas.microsoft.com/office/drawing/2014/main" id="{165E4CA1-F067-B242-5C81-C81F9F49D137}"/>
              </a:ext>
            </a:extLst>
          </p:cNvPr>
          <p:cNvSpPr txBox="1">
            <a:spLocks/>
          </p:cNvSpPr>
          <p:nvPr/>
        </p:nvSpPr>
        <p:spPr>
          <a:xfrm>
            <a:off x="5243713" y="1282381"/>
            <a:ext cx="3766295" cy="37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Nunito"/>
              <a:buNone/>
              <a:defRPr sz="2200" b="0" i="0" u="none" strike="noStrike" cap="none">
                <a:solidFill>
                  <a:schemeClr val="dk1"/>
                </a:solidFill>
                <a:latin typeface="Blinker SemiBold"/>
                <a:ea typeface="Blinker SemiBold"/>
                <a:cs typeface="Blinker SemiBold"/>
                <a:sym typeface="Blinker SemiBold"/>
              </a:defRPr>
            </a:lvl1pPr>
            <a:lvl2pPr marL="914400" marR="0" lvl="1"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2pPr>
            <a:lvl3pPr marL="1371600" marR="0" lvl="2"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3pPr>
            <a:lvl4pPr marL="1828800" marR="0" lvl="3"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4pPr>
            <a:lvl5pPr marL="2286000" marR="0" lvl="4"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5pPr>
            <a:lvl6pPr marL="2743200" marR="0" lvl="5"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6pPr>
            <a:lvl7pPr marL="3200400" marR="0" lvl="6"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7pPr>
            <a:lvl8pPr marL="3657600" marR="0" lvl="7"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8pPr>
            <a:lvl9pPr marL="4114800" marR="0" lvl="8"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9pPr>
          </a:lstStyle>
          <a:p>
            <a:pPr marL="0" indent="0"/>
            <a:r>
              <a:rPr lang="en-IN" dirty="0"/>
              <a:t>Dashboarding</a:t>
            </a:r>
          </a:p>
        </p:txBody>
      </p:sp>
      <p:sp>
        <p:nvSpPr>
          <p:cNvPr id="12" name="Google Shape;946;p50">
            <a:extLst>
              <a:ext uri="{FF2B5EF4-FFF2-40B4-BE49-F238E27FC236}">
                <a16:creationId xmlns:a16="http://schemas.microsoft.com/office/drawing/2014/main" id="{59B265AF-E3B9-11C8-CB08-92A5A2A0386F}"/>
              </a:ext>
            </a:extLst>
          </p:cNvPr>
          <p:cNvSpPr txBox="1">
            <a:spLocks/>
          </p:cNvSpPr>
          <p:nvPr/>
        </p:nvSpPr>
        <p:spPr>
          <a:xfrm>
            <a:off x="4569915" y="2019377"/>
            <a:ext cx="673800" cy="451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linker SemiBold"/>
              <a:buNone/>
              <a:defRPr sz="3500" b="0" i="0" u="none" strike="noStrike" cap="none">
                <a:solidFill>
                  <a:schemeClr val="dk1"/>
                </a:solidFill>
                <a:latin typeface="Blinker SemiBold"/>
                <a:ea typeface="Blinker SemiBold"/>
                <a:cs typeface="Blinker SemiBold"/>
                <a:sym typeface="Blinker SemiBold"/>
              </a:defRPr>
            </a:lvl1pPr>
            <a:lvl2pPr marR="0" lvl="1"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2pPr>
            <a:lvl3pPr marR="0" lvl="2"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3pPr>
            <a:lvl4pPr marR="0" lvl="3"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4pPr>
            <a:lvl5pPr marR="0" lvl="4"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5pPr>
            <a:lvl6pPr marR="0" lvl="5"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6pPr>
            <a:lvl7pPr marR="0" lvl="6"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7pPr>
            <a:lvl8pPr marR="0" lvl="7"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8pPr>
            <a:lvl9pPr marR="0" lvl="8"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9pPr>
          </a:lstStyle>
          <a:p>
            <a:r>
              <a:rPr lang="en" dirty="0"/>
              <a:t>06</a:t>
            </a:r>
          </a:p>
        </p:txBody>
      </p:sp>
      <p:sp>
        <p:nvSpPr>
          <p:cNvPr id="17" name="Google Shape;941;p50">
            <a:extLst>
              <a:ext uri="{FF2B5EF4-FFF2-40B4-BE49-F238E27FC236}">
                <a16:creationId xmlns:a16="http://schemas.microsoft.com/office/drawing/2014/main" id="{6BCFC68E-5ECB-DB1B-406F-D3733F7E48E3}"/>
              </a:ext>
            </a:extLst>
          </p:cNvPr>
          <p:cNvSpPr txBox="1">
            <a:spLocks/>
          </p:cNvSpPr>
          <p:nvPr/>
        </p:nvSpPr>
        <p:spPr>
          <a:xfrm>
            <a:off x="5243714" y="2059277"/>
            <a:ext cx="3766295" cy="37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Nunito"/>
              <a:buNone/>
              <a:defRPr sz="2200" b="0" i="0" u="none" strike="noStrike" cap="none">
                <a:solidFill>
                  <a:schemeClr val="dk1"/>
                </a:solidFill>
                <a:latin typeface="Blinker SemiBold"/>
                <a:ea typeface="Blinker SemiBold"/>
                <a:cs typeface="Blinker SemiBold"/>
                <a:sym typeface="Blinker SemiBold"/>
              </a:defRPr>
            </a:lvl1pPr>
            <a:lvl2pPr marL="914400" marR="0" lvl="1"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2pPr>
            <a:lvl3pPr marL="1371600" marR="0" lvl="2"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3pPr>
            <a:lvl4pPr marL="1828800" marR="0" lvl="3"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4pPr>
            <a:lvl5pPr marL="2286000" marR="0" lvl="4"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5pPr>
            <a:lvl6pPr marL="2743200" marR="0" lvl="5"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6pPr>
            <a:lvl7pPr marL="3200400" marR="0" lvl="6"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7pPr>
            <a:lvl8pPr marL="3657600" marR="0" lvl="7"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8pPr>
            <a:lvl9pPr marL="4114800" marR="0" lvl="8"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9pPr>
          </a:lstStyle>
          <a:p>
            <a:pPr marL="0" indent="0"/>
            <a:r>
              <a:rPr lang="en-IN" dirty="0"/>
              <a:t>Profitable Insights </a:t>
            </a:r>
          </a:p>
        </p:txBody>
      </p:sp>
      <p:sp>
        <p:nvSpPr>
          <p:cNvPr id="18" name="Google Shape;941;p50">
            <a:extLst>
              <a:ext uri="{FF2B5EF4-FFF2-40B4-BE49-F238E27FC236}">
                <a16:creationId xmlns:a16="http://schemas.microsoft.com/office/drawing/2014/main" id="{62CCEF8D-4F80-B84D-AF3A-22D6F9469464}"/>
              </a:ext>
            </a:extLst>
          </p:cNvPr>
          <p:cNvSpPr txBox="1">
            <a:spLocks/>
          </p:cNvSpPr>
          <p:nvPr/>
        </p:nvSpPr>
        <p:spPr>
          <a:xfrm>
            <a:off x="5243715" y="2841975"/>
            <a:ext cx="3766295" cy="37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Nunito"/>
              <a:buNone/>
              <a:defRPr sz="2200" b="0" i="0" u="none" strike="noStrike" cap="none">
                <a:solidFill>
                  <a:schemeClr val="dk1"/>
                </a:solidFill>
                <a:latin typeface="Blinker SemiBold"/>
                <a:ea typeface="Blinker SemiBold"/>
                <a:cs typeface="Blinker SemiBold"/>
                <a:sym typeface="Blinker SemiBold"/>
              </a:defRPr>
            </a:lvl1pPr>
            <a:lvl2pPr marL="914400" marR="0" lvl="1"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2pPr>
            <a:lvl3pPr marL="1371600" marR="0" lvl="2"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3pPr>
            <a:lvl4pPr marL="1828800" marR="0" lvl="3"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4pPr>
            <a:lvl5pPr marL="2286000" marR="0" lvl="4"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5pPr>
            <a:lvl6pPr marL="2743200" marR="0" lvl="5"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6pPr>
            <a:lvl7pPr marL="3200400" marR="0" lvl="6"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7pPr>
            <a:lvl8pPr marL="3657600" marR="0" lvl="7"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8pPr>
            <a:lvl9pPr marL="4114800" marR="0" lvl="8"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9pPr>
          </a:lstStyle>
          <a:p>
            <a:pPr marL="0" indent="0"/>
            <a:r>
              <a:rPr lang="en-IN" dirty="0"/>
              <a:t>Conclusion</a:t>
            </a:r>
          </a:p>
        </p:txBody>
      </p:sp>
      <p:sp>
        <p:nvSpPr>
          <p:cNvPr id="19" name="Google Shape;941;p50">
            <a:extLst>
              <a:ext uri="{FF2B5EF4-FFF2-40B4-BE49-F238E27FC236}">
                <a16:creationId xmlns:a16="http://schemas.microsoft.com/office/drawing/2014/main" id="{5F5388C7-BEA8-323D-0409-741A632BA109}"/>
              </a:ext>
            </a:extLst>
          </p:cNvPr>
          <p:cNvSpPr txBox="1">
            <a:spLocks/>
          </p:cNvSpPr>
          <p:nvPr/>
        </p:nvSpPr>
        <p:spPr>
          <a:xfrm>
            <a:off x="5245799" y="3632835"/>
            <a:ext cx="3766295" cy="371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Nunito"/>
              <a:buNone/>
              <a:defRPr sz="2200" b="0" i="0" u="none" strike="noStrike" cap="none">
                <a:solidFill>
                  <a:schemeClr val="dk1"/>
                </a:solidFill>
                <a:latin typeface="Blinker SemiBold"/>
                <a:ea typeface="Blinker SemiBold"/>
                <a:cs typeface="Blinker SemiBold"/>
                <a:sym typeface="Blinker SemiBold"/>
              </a:defRPr>
            </a:lvl1pPr>
            <a:lvl2pPr marL="914400" marR="0" lvl="1"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2pPr>
            <a:lvl3pPr marL="1371600" marR="0" lvl="2"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3pPr>
            <a:lvl4pPr marL="1828800" marR="0" lvl="3"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4pPr>
            <a:lvl5pPr marL="2286000" marR="0" lvl="4"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5pPr>
            <a:lvl6pPr marL="2743200" marR="0" lvl="5"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6pPr>
            <a:lvl7pPr marL="3200400" marR="0" lvl="6"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7pPr>
            <a:lvl8pPr marL="3657600" marR="0" lvl="7"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8pPr>
            <a:lvl9pPr marL="4114800" marR="0" lvl="8" indent="-317500" algn="l" rtl="0">
              <a:lnSpc>
                <a:spcPct val="115000"/>
              </a:lnSpc>
              <a:spcBef>
                <a:spcPts val="0"/>
              </a:spcBef>
              <a:spcAft>
                <a:spcPts val="0"/>
              </a:spcAft>
              <a:buClr>
                <a:schemeClr val="dk1"/>
              </a:buClr>
              <a:buSzPts val="1400"/>
              <a:buFont typeface="Nunito"/>
              <a:buNone/>
              <a:defRPr sz="2200" b="0" i="0" u="none" strike="noStrike" cap="none">
                <a:solidFill>
                  <a:schemeClr val="dk1"/>
                </a:solidFill>
                <a:latin typeface="Blinker SemiBold"/>
                <a:ea typeface="Blinker SemiBold"/>
                <a:cs typeface="Blinker SemiBold"/>
                <a:sym typeface="Blinker SemiBold"/>
              </a:defRPr>
            </a:lvl9pPr>
          </a:lstStyle>
          <a:p>
            <a:pPr marL="0" indent="0"/>
            <a:r>
              <a:rPr lang="en-IN" dirty="0"/>
              <a:t>Recommendations:</a:t>
            </a:r>
          </a:p>
        </p:txBody>
      </p:sp>
      <p:sp>
        <p:nvSpPr>
          <p:cNvPr id="20" name="Google Shape;946;p50">
            <a:extLst>
              <a:ext uri="{FF2B5EF4-FFF2-40B4-BE49-F238E27FC236}">
                <a16:creationId xmlns:a16="http://schemas.microsoft.com/office/drawing/2014/main" id="{566ACACB-5D3C-F5CA-4255-835053114FF9}"/>
              </a:ext>
            </a:extLst>
          </p:cNvPr>
          <p:cNvSpPr txBox="1">
            <a:spLocks/>
          </p:cNvSpPr>
          <p:nvPr/>
        </p:nvSpPr>
        <p:spPr>
          <a:xfrm>
            <a:off x="4569915" y="2806186"/>
            <a:ext cx="673800" cy="451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linker SemiBold"/>
              <a:buNone/>
              <a:defRPr sz="3500" b="0" i="0" u="none" strike="noStrike" cap="none">
                <a:solidFill>
                  <a:schemeClr val="dk1"/>
                </a:solidFill>
                <a:latin typeface="Blinker SemiBold"/>
                <a:ea typeface="Blinker SemiBold"/>
                <a:cs typeface="Blinker SemiBold"/>
                <a:sym typeface="Blinker SemiBold"/>
              </a:defRPr>
            </a:lvl1pPr>
            <a:lvl2pPr marR="0" lvl="1"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2pPr>
            <a:lvl3pPr marR="0" lvl="2"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3pPr>
            <a:lvl4pPr marR="0" lvl="3"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4pPr>
            <a:lvl5pPr marR="0" lvl="4"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5pPr>
            <a:lvl6pPr marR="0" lvl="5"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6pPr>
            <a:lvl7pPr marR="0" lvl="6"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7pPr>
            <a:lvl8pPr marR="0" lvl="7"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8pPr>
            <a:lvl9pPr marR="0" lvl="8"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9pPr>
          </a:lstStyle>
          <a:p>
            <a:r>
              <a:rPr lang="en" dirty="0"/>
              <a:t>07</a:t>
            </a:r>
          </a:p>
        </p:txBody>
      </p:sp>
      <p:sp>
        <p:nvSpPr>
          <p:cNvPr id="21" name="Google Shape;946;p50">
            <a:extLst>
              <a:ext uri="{FF2B5EF4-FFF2-40B4-BE49-F238E27FC236}">
                <a16:creationId xmlns:a16="http://schemas.microsoft.com/office/drawing/2014/main" id="{5D9A5DD4-3FBC-402C-BDC0-DB79518B7F60}"/>
              </a:ext>
            </a:extLst>
          </p:cNvPr>
          <p:cNvSpPr txBox="1">
            <a:spLocks/>
          </p:cNvSpPr>
          <p:nvPr/>
        </p:nvSpPr>
        <p:spPr>
          <a:xfrm>
            <a:off x="4569915" y="3592995"/>
            <a:ext cx="673800" cy="451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linker SemiBold"/>
              <a:buNone/>
              <a:defRPr sz="3500" b="0" i="0" u="none" strike="noStrike" cap="none">
                <a:solidFill>
                  <a:schemeClr val="dk1"/>
                </a:solidFill>
                <a:latin typeface="Blinker SemiBold"/>
                <a:ea typeface="Blinker SemiBold"/>
                <a:cs typeface="Blinker SemiBold"/>
                <a:sym typeface="Blinker SemiBold"/>
              </a:defRPr>
            </a:lvl1pPr>
            <a:lvl2pPr marR="0" lvl="1"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2pPr>
            <a:lvl3pPr marR="0" lvl="2"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3pPr>
            <a:lvl4pPr marR="0" lvl="3"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4pPr>
            <a:lvl5pPr marR="0" lvl="4"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5pPr>
            <a:lvl6pPr marR="0" lvl="5"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6pPr>
            <a:lvl7pPr marR="0" lvl="6"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7pPr>
            <a:lvl8pPr marR="0" lvl="7"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8pPr>
            <a:lvl9pPr marR="0" lvl="8" algn="ctr" rtl="0">
              <a:lnSpc>
                <a:spcPct val="100000"/>
              </a:lnSpc>
              <a:spcBef>
                <a:spcPts val="0"/>
              </a:spcBef>
              <a:spcAft>
                <a:spcPts val="0"/>
              </a:spcAft>
              <a:buClr>
                <a:schemeClr val="dk2"/>
              </a:buClr>
              <a:buSzPts val="3200"/>
              <a:buFont typeface="Blinker SemiBold"/>
              <a:buNone/>
              <a:defRPr sz="3200" b="0" i="0" u="none" strike="noStrike" cap="none">
                <a:solidFill>
                  <a:schemeClr val="dk2"/>
                </a:solidFill>
                <a:latin typeface="Blinker SemiBold"/>
                <a:ea typeface="Blinker SemiBold"/>
                <a:cs typeface="Blinker SemiBold"/>
                <a:sym typeface="Blinker SemiBold"/>
              </a:defRPr>
            </a:lvl9pPr>
          </a:lstStyle>
          <a:p>
            <a:r>
              <a:rPr lang="en" dirty="0"/>
              <a:t>08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53"/>
          <p:cNvSpPr txBox="1">
            <a:spLocks noGrp="1"/>
          </p:cNvSpPr>
          <p:nvPr>
            <p:ph type="title"/>
          </p:nvPr>
        </p:nvSpPr>
        <p:spPr>
          <a:xfrm>
            <a:off x="998700" y="618984"/>
            <a:ext cx="3573300" cy="74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Introduction</a:t>
            </a:r>
            <a:endParaRPr b="1" dirty="0">
              <a:latin typeface="Times New Roman" panose="02020603050405020304" pitchFamily="18" charset="0"/>
              <a:cs typeface="Times New Roman" panose="02020603050405020304" pitchFamily="18" charset="0"/>
            </a:endParaRPr>
          </a:p>
        </p:txBody>
      </p:sp>
      <p:sp>
        <p:nvSpPr>
          <p:cNvPr id="969" name="Google Shape;969;p53"/>
          <p:cNvSpPr txBox="1">
            <a:spLocks noGrp="1"/>
          </p:cNvSpPr>
          <p:nvPr>
            <p:ph type="subTitle" idx="1"/>
          </p:nvPr>
        </p:nvSpPr>
        <p:spPr>
          <a:xfrm>
            <a:off x="1056973" y="1399367"/>
            <a:ext cx="7074339" cy="30941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Sales management has become increasingly crucial in today's highly competitive business environment. As markets grow more saturated and customers demand more personalized experiences, businesses must adopt sophisticated strategies to maintain and grow their market share. Effective sales management not only enhances the efficiency of distribution channels, reducing costs and improving margins, but also plays a vital role in driving overall business profitability. By strategically aligning sales efforts with broader business objectives, companies can ensure that they are not just meeting but exceeding customer expectations. This, in turn, leads to stronger customer relationships, higher sales volumes, and sustained competitive advantage. The role of sales management has evolved from simply overseeing a team of salespeople to being a central function that integrates with marketing, finance, and operations to optimize the entire sales process. In essence, sales management is now the cornerstone of any successful commercial enterprise, driving growth and ensuring long-term success.</a:t>
            </a:r>
            <a:endParaRPr sz="1200" dirty="0"/>
          </a:p>
        </p:txBody>
      </p:sp>
      <p:grpSp>
        <p:nvGrpSpPr>
          <p:cNvPr id="971" name="Google Shape;971;p53"/>
          <p:cNvGrpSpPr/>
          <p:nvPr/>
        </p:nvGrpSpPr>
        <p:grpSpPr>
          <a:xfrm>
            <a:off x="-82328" y="3921529"/>
            <a:ext cx="1420599" cy="1374084"/>
            <a:chOff x="2163975" y="1625075"/>
            <a:chExt cx="963575" cy="932025"/>
          </a:xfrm>
        </p:grpSpPr>
        <p:sp>
          <p:nvSpPr>
            <p:cNvPr id="972" name="Google Shape;972;p53"/>
            <p:cNvSpPr/>
            <p:nvPr/>
          </p:nvSpPr>
          <p:spPr>
            <a:xfrm>
              <a:off x="2163975" y="1625075"/>
              <a:ext cx="963575" cy="932025"/>
            </a:xfrm>
            <a:custGeom>
              <a:avLst/>
              <a:gdLst/>
              <a:ahLst/>
              <a:cxnLst/>
              <a:rect l="l" t="t" r="r" b="b"/>
              <a:pathLst>
                <a:path w="38543" h="37281" extrusionOk="0">
                  <a:moveTo>
                    <a:pt x="18270" y="0"/>
                  </a:moveTo>
                  <a:lnTo>
                    <a:pt x="18863" y="18467"/>
                  </a:lnTo>
                  <a:lnTo>
                    <a:pt x="4664" y="6482"/>
                  </a:lnTo>
                  <a:lnTo>
                    <a:pt x="3377" y="8077"/>
                  </a:lnTo>
                  <a:lnTo>
                    <a:pt x="18294" y="19135"/>
                  </a:lnTo>
                  <a:lnTo>
                    <a:pt x="1" y="22673"/>
                  </a:lnTo>
                  <a:lnTo>
                    <a:pt x="458" y="24664"/>
                  </a:lnTo>
                  <a:lnTo>
                    <a:pt x="18468" y="19989"/>
                  </a:lnTo>
                  <a:lnTo>
                    <a:pt x="9859" y="36378"/>
                  </a:lnTo>
                  <a:lnTo>
                    <a:pt x="11702" y="37268"/>
                  </a:lnTo>
                  <a:lnTo>
                    <a:pt x="19259" y="20384"/>
                  </a:lnTo>
                  <a:lnTo>
                    <a:pt x="26804" y="37280"/>
                  </a:lnTo>
                  <a:lnTo>
                    <a:pt x="28660" y="36402"/>
                  </a:lnTo>
                  <a:lnTo>
                    <a:pt x="20051" y="20026"/>
                  </a:lnTo>
                  <a:lnTo>
                    <a:pt x="38085" y="24701"/>
                  </a:lnTo>
                  <a:lnTo>
                    <a:pt x="38542" y="22722"/>
                  </a:lnTo>
                  <a:lnTo>
                    <a:pt x="20273" y="19172"/>
                  </a:lnTo>
                  <a:lnTo>
                    <a:pt x="35203" y="8114"/>
                  </a:lnTo>
                  <a:lnTo>
                    <a:pt x="33929" y="6519"/>
                  </a:lnTo>
                  <a:lnTo>
                    <a:pt x="19742" y="18480"/>
                  </a:lnTo>
                  <a:lnTo>
                    <a:pt x="20323" y="0"/>
                  </a:lnTo>
                  <a:close/>
                </a:path>
              </a:pathLst>
            </a:custGeom>
            <a:gradFill>
              <a:gsLst>
                <a:gs pos="0">
                  <a:srgbClr val="D4E5F5"/>
                </a:gs>
                <a:gs pos="100000">
                  <a:srgbClr val="273193">
                    <a:alpha val="61176"/>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3"/>
            <p:cNvSpPr/>
            <p:nvPr/>
          </p:nvSpPr>
          <p:spPr>
            <a:xfrm>
              <a:off x="2643900" y="1742575"/>
              <a:ext cx="5275" cy="366150"/>
            </a:xfrm>
            <a:custGeom>
              <a:avLst/>
              <a:gdLst/>
              <a:ahLst/>
              <a:cxnLst/>
              <a:rect l="l" t="t" r="r" b="b"/>
              <a:pathLst>
                <a:path w="211" h="14646" extrusionOk="0">
                  <a:moveTo>
                    <a:pt x="0" y="0"/>
                  </a:moveTo>
                  <a:lnTo>
                    <a:pt x="0" y="14645"/>
                  </a:lnTo>
                  <a:lnTo>
                    <a:pt x="211" y="14645"/>
                  </a:lnTo>
                  <a:lnTo>
                    <a:pt x="2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3"/>
            <p:cNvSpPr/>
            <p:nvPr/>
          </p:nvSpPr>
          <p:spPr>
            <a:xfrm>
              <a:off x="2483400" y="1776275"/>
              <a:ext cx="165475" cy="331825"/>
            </a:xfrm>
            <a:custGeom>
              <a:avLst/>
              <a:gdLst/>
              <a:ahLst/>
              <a:cxnLst/>
              <a:rect l="l" t="t" r="r" b="b"/>
              <a:pathLst>
                <a:path w="6619" h="13273" extrusionOk="0">
                  <a:moveTo>
                    <a:pt x="186" y="1"/>
                  </a:moveTo>
                  <a:lnTo>
                    <a:pt x="1" y="87"/>
                  </a:lnTo>
                  <a:lnTo>
                    <a:pt x="6433" y="13273"/>
                  </a:lnTo>
                  <a:lnTo>
                    <a:pt x="6618" y="13186"/>
                  </a:lnTo>
                  <a:lnTo>
                    <a:pt x="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3"/>
            <p:cNvSpPr/>
            <p:nvPr/>
          </p:nvSpPr>
          <p:spPr>
            <a:xfrm>
              <a:off x="2285200" y="2023975"/>
              <a:ext cx="361200" cy="85675"/>
            </a:xfrm>
            <a:custGeom>
              <a:avLst/>
              <a:gdLst/>
              <a:ahLst/>
              <a:cxnLst/>
              <a:rect l="l" t="t" r="r" b="b"/>
              <a:pathLst>
                <a:path w="14448" h="3427" extrusionOk="0">
                  <a:moveTo>
                    <a:pt x="50" y="0"/>
                  </a:moveTo>
                  <a:lnTo>
                    <a:pt x="0" y="198"/>
                  </a:lnTo>
                  <a:lnTo>
                    <a:pt x="14398" y="3426"/>
                  </a:lnTo>
                  <a:lnTo>
                    <a:pt x="14447" y="3229"/>
                  </a:lnTo>
                  <a:lnTo>
                    <a:pt x="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3"/>
            <p:cNvSpPr/>
            <p:nvPr/>
          </p:nvSpPr>
          <p:spPr>
            <a:xfrm>
              <a:off x="2355700" y="2105600"/>
              <a:ext cx="291300" cy="232875"/>
            </a:xfrm>
            <a:custGeom>
              <a:avLst/>
              <a:gdLst/>
              <a:ahLst/>
              <a:cxnLst/>
              <a:rect l="l" t="t" r="r" b="b"/>
              <a:pathLst>
                <a:path w="11652" h="9315" extrusionOk="0">
                  <a:moveTo>
                    <a:pt x="11528" y="1"/>
                  </a:moveTo>
                  <a:lnTo>
                    <a:pt x="0" y="9154"/>
                  </a:lnTo>
                  <a:lnTo>
                    <a:pt x="136" y="9315"/>
                  </a:lnTo>
                  <a:lnTo>
                    <a:pt x="11652" y="161"/>
                  </a:lnTo>
                  <a:lnTo>
                    <a:pt x="115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3"/>
            <p:cNvSpPr/>
            <p:nvPr/>
          </p:nvSpPr>
          <p:spPr>
            <a:xfrm>
              <a:off x="2643275" y="2108075"/>
              <a:ext cx="5900" cy="366150"/>
            </a:xfrm>
            <a:custGeom>
              <a:avLst/>
              <a:gdLst/>
              <a:ahLst/>
              <a:cxnLst/>
              <a:rect l="l" t="t" r="r" b="b"/>
              <a:pathLst>
                <a:path w="236" h="14646" extrusionOk="0">
                  <a:moveTo>
                    <a:pt x="1" y="1"/>
                  </a:moveTo>
                  <a:lnTo>
                    <a:pt x="25" y="14646"/>
                  </a:lnTo>
                  <a:lnTo>
                    <a:pt x="236" y="14646"/>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3"/>
            <p:cNvSpPr/>
            <p:nvPr/>
          </p:nvSpPr>
          <p:spPr>
            <a:xfrm>
              <a:off x="2644525" y="2106225"/>
              <a:ext cx="292225" cy="231625"/>
            </a:xfrm>
            <a:custGeom>
              <a:avLst/>
              <a:gdLst/>
              <a:ahLst/>
              <a:cxnLst/>
              <a:rect l="l" t="t" r="r" b="b"/>
              <a:pathLst>
                <a:path w="11689" h="9265" extrusionOk="0">
                  <a:moveTo>
                    <a:pt x="136" y="0"/>
                  </a:moveTo>
                  <a:lnTo>
                    <a:pt x="0" y="161"/>
                  </a:lnTo>
                  <a:lnTo>
                    <a:pt x="11565" y="9265"/>
                  </a:lnTo>
                  <a:lnTo>
                    <a:pt x="11689" y="9104"/>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3"/>
            <p:cNvSpPr/>
            <p:nvPr/>
          </p:nvSpPr>
          <p:spPr>
            <a:xfrm>
              <a:off x="2646050" y="2023350"/>
              <a:ext cx="360900" cy="87225"/>
            </a:xfrm>
            <a:custGeom>
              <a:avLst/>
              <a:gdLst/>
              <a:ahLst/>
              <a:cxnLst/>
              <a:rect l="l" t="t" r="r" b="b"/>
              <a:pathLst>
                <a:path w="14436" h="3489" extrusionOk="0">
                  <a:moveTo>
                    <a:pt x="14386" y="0"/>
                  </a:moveTo>
                  <a:lnTo>
                    <a:pt x="1" y="3291"/>
                  </a:lnTo>
                  <a:lnTo>
                    <a:pt x="50" y="3489"/>
                  </a:lnTo>
                  <a:lnTo>
                    <a:pt x="14436" y="198"/>
                  </a:lnTo>
                  <a:lnTo>
                    <a:pt x="14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3"/>
            <p:cNvSpPr/>
            <p:nvPr/>
          </p:nvSpPr>
          <p:spPr>
            <a:xfrm>
              <a:off x="2644525" y="1776275"/>
              <a:ext cx="163900" cy="332125"/>
            </a:xfrm>
            <a:custGeom>
              <a:avLst/>
              <a:gdLst/>
              <a:ahLst/>
              <a:cxnLst/>
              <a:rect l="l" t="t" r="r" b="b"/>
              <a:pathLst>
                <a:path w="6556" h="13285" extrusionOk="0">
                  <a:moveTo>
                    <a:pt x="6382" y="1"/>
                  </a:moveTo>
                  <a:lnTo>
                    <a:pt x="0" y="13198"/>
                  </a:lnTo>
                  <a:lnTo>
                    <a:pt x="186" y="13285"/>
                  </a:lnTo>
                  <a:lnTo>
                    <a:pt x="6556" y="87"/>
                  </a:lnTo>
                  <a:lnTo>
                    <a:pt x="6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3"/>
            <p:cNvSpPr/>
            <p:nvPr/>
          </p:nvSpPr>
          <p:spPr>
            <a:xfrm>
              <a:off x="2631225" y="2515950"/>
              <a:ext cx="31250" cy="31250"/>
            </a:xfrm>
            <a:custGeom>
              <a:avLst/>
              <a:gdLst/>
              <a:ahLst/>
              <a:cxnLst/>
              <a:rect l="l" t="t" r="r" b="b"/>
              <a:pathLst>
                <a:path w="1250" h="1250" extrusionOk="0">
                  <a:moveTo>
                    <a:pt x="631" y="0"/>
                  </a:moveTo>
                  <a:cubicBezTo>
                    <a:pt x="285" y="0"/>
                    <a:pt x="0" y="285"/>
                    <a:pt x="0" y="619"/>
                  </a:cubicBezTo>
                  <a:cubicBezTo>
                    <a:pt x="0" y="965"/>
                    <a:pt x="285" y="1250"/>
                    <a:pt x="631" y="1250"/>
                  </a:cubicBezTo>
                  <a:cubicBezTo>
                    <a:pt x="965" y="1250"/>
                    <a:pt x="1249" y="965"/>
                    <a:pt x="1249" y="619"/>
                  </a:cubicBezTo>
                  <a:cubicBezTo>
                    <a:pt x="1249" y="285"/>
                    <a:pt x="965" y="0"/>
                    <a:pt x="6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3"/>
            <p:cNvSpPr/>
            <p:nvPr/>
          </p:nvSpPr>
          <p:spPr>
            <a:xfrm>
              <a:off x="2963950" y="2355900"/>
              <a:ext cx="35275" cy="31100"/>
            </a:xfrm>
            <a:custGeom>
              <a:avLst/>
              <a:gdLst/>
              <a:ahLst/>
              <a:cxnLst/>
              <a:rect l="l" t="t" r="r" b="b"/>
              <a:pathLst>
                <a:path w="1411" h="1244" extrusionOk="0">
                  <a:moveTo>
                    <a:pt x="705" y="0"/>
                  </a:moveTo>
                  <a:cubicBezTo>
                    <a:pt x="522" y="0"/>
                    <a:pt x="339" y="80"/>
                    <a:pt x="211" y="230"/>
                  </a:cubicBezTo>
                  <a:cubicBezTo>
                    <a:pt x="0" y="502"/>
                    <a:pt x="37" y="898"/>
                    <a:pt x="309" y="1108"/>
                  </a:cubicBezTo>
                  <a:cubicBezTo>
                    <a:pt x="426" y="1199"/>
                    <a:pt x="566" y="1243"/>
                    <a:pt x="704" y="1243"/>
                  </a:cubicBezTo>
                  <a:cubicBezTo>
                    <a:pt x="887" y="1243"/>
                    <a:pt x="1068" y="1165"/>
                    <a:pt x="1188" y="1009"/>
                  </a:cubicBezTo>
                  <a:cubicBezTo>
                    <a:pt x="1410" y="737"/>
                    <a:pt x="1361" y="354"/>
                    <a:pt x="1089" y="131"/>
                  </a:cubicBezTo>
                  <a:cubicBezTo>
                    <a:pt x="974" y="43"/>
                    <a:pt x="839" y="0"/>
                    <a:pt x="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3"/>
            <p:cNvSpPr/>
            <p:nvPr/>
          </p:nvSpPr>
          <p:spPr>
            <a:xfrm>
              <a:off x="3046825" y="1996700"/>
              <a:ext cx="34350" cy="31075"/>
            </a:xfrm>
            <a:custGeom>
              <a:avLst/>
              <a:gdLst/>
              <a:ahLst/>
              <a:cxnLst/>
              <a:rect l="l" t="t" r="r" b="b"/>
              <a:pathLst>
                <a:path w="1374" h="1243" extrusionOk="0">
                  <a:moveTo>
                    <a:pt x="680" y="0"/>
                  </a:moveTo>
                  <a:cubicBezTo>
                    <a:pt x="635" y="0"/>
                    <a:pt x="590" y="5"/>
                    <a:pt x="544" y="15"/>
                  </a:cubicBezTo>
                  <a:cubicBezTo>
                    <a:pt x="210" y="89"/>
                    <a:pt x="0" y="423"/>
                    <a:pt x="74" y="757"/>
                  </a:cubicBezTo>
                  <a:cubicBezTo>
                    <a:pt x="139" y="1046"/>
                    <a:pt x="397" y="1242"/>
                    <a:pt x="689" y="1242"/>
                  </a:cubicBezTo>
                  <a:cubicBezTo>
                    <a:pt x="735" y="1242"/>
                    <a:pt x="782" y="1237"/>
                    <a:pt x="829" y="1227"/>
                  </a:cubicBezTo>
                  <a:cubicBezTo>
                    <a:pt x="1163" y="1153"/>
                    <a:pt x="1373" y="819"/>
                    <a:pt x="1299" y="485"/>
                  </a:cubicBezTo>
                  <a:cubicBezTo>
                    <a:pt x="1224" y="196"/>
                    <a:pt x="964" y="0"/>
                    <a:pt x="6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3"/>
            <p:cNvSpPr/>
            <p:nvPr/>
          </p:nvSpPr>
          <p:spPr>
            <a:xfrm>
              <a:off x="2814275" y="1708600"/>
              <a:ext cx="35600" cy="31175"/>
            </a:xfrm>
            <a:custGeom>
              <a:avLst/>
              <a:gdLst/>
              <a:ahLst/>
              <a:cxnLst/>
              <a:rect l="l" t="t" r="r" b="b"/>
              <a:pathLst>
                <a:path w="1424" h="1247" extrusionOk="0">
                  <a:moveTo>
                    <a:pt x="719" y="0"/>
                  </a:moveTo>
                  <a:cubicBezTo>
                    <a:pt x="481" y="0"/>
                    <a:pt x="257" y="134"/>
                    <a:pt x="149" y="357"/>
                  </a:cubicBezTo>
                  <a:cubicBezTo>
                    <a:pt x="1" y="667"/>
                    <a:pt x="124" y="1038"/>
                    <a:pt x="446" y="1186"/>
                  </a:cubicBezTo>
                  <a:cubicBezTo>
                    <a:pt x="531" y="1227"/>
                    <a:pt x="621" y="1246"/>
                    <a:pt x="710" y="1246"/>
                  </a:cubicBezTo>
                  <a:cubicBezTo>
                    <a:pt x="943" y="1246"/>
                    <a:pt x="1167" y="1113"/>
                    <a:pt x="1275" y="889"/>
                  </a:cubicBezTo>
                  <a:cubicBezTo>
                    <a:pt x="1423" y="580"/>
                    <a:pt x="1299" y="209"/>
                    <a:pt x="990" y="61"/>
                  </a:cubicBezTo>
                  <a:cubicBezTo>
                    <a:pt x="901" y="20"/>
                    <a:pt x="809" y="0"/>
                    <a:pt x="7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3"/>
            <p:cNvSpPr/>
            <p:nvPr/>
          </p:nvSpPr>
          <p:spPr>
            <a:xfrm>
              <a:off x="2442600" y="1708900"/>
              <a:ext cx="35875" cy="31175"/>
            </a:xfrm>
            <a:custGeom>
              <a:avLst/>
              <a:gdLst/>
              <a:ahLst/>
              <a:cxnLst/>
              <a:rect l="l" t="t" r="r" b="b"/>
              <a:pathLst>
                <a:path w="1435" h="1247" extrusionOk="0">
                  <a:moveTo>
                    <a:pt x="712" y="1"/>
                  </a:moveTo>
                  <a:cubicBezTo>
                    <a:pt x="621" y="1"/>
                    <a:pt x="531" y="20"/>
                    <a:pt x="445" y="61"/>
                  </a:cubicBezTo>
                  <a:cubicBezTo>
                    <a:pt x="136" y="209"/>
                    <a:pt x="0" y="580"/>
                    <a:pt x="161" y="890"/>
                  </a:cubicBezTo>
                  <a:cubicBezTo>
                    <a:pt x="268" y="1114"/>
                    <a:pt x="493" y="1247"/>
                    <a:pt x="726" y="1247"/>
                  </a:cubicBezTo>
                  <a:cubicBezTo>
                    <a:pt x="814" y="1247"/>
                    <a:pt x="904" y="1228"/>
                    <a:pt x="990" y="1187"/>
                  </a:cubicBezTo>
                  <a:cubicBezTo>
                    <a:pt x="1299" y="1038"/>
                    <a:pt x="1435" y="667"/>
                    <a:pt x="1286" y="358"/>
                  </a:cubicBezTo>
                  <a:cubicBezTo>
                    <a:pt x="1179" y="134"/>
                    <a:pt x="948" y="1"/>
                    <a:pt x="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3"/>
            <p:cNvSpPr/>
            <p:nvPr/>
          </p:nvSpPr>
          <p:spPr>
            <a:xfrm>
              <a:off x="2211900" y="1997200"/>
              <a:ext cx="34350" cy="31000"/>
            </a:xfrm>
            <a:custGeom>
              <a:avLst/>
              <a:gdLst/>
              <a:ahLst/>
              <a:cxnLst/>
              <a:rect l="l" t="t" r="r" b="b"/>
              <a:pathLst>
                <a:path w="1374" h="1240" extrusionOk="0">
                  <a:moveTo>
                    <a:pt x="677" y="0"/>
                  </a:moveTo>
                  <a:cubicBezTo>
                    <a:pt x="399" y="0"/>
                    <a:pt x="148" y="195"/>
                    <a:pt x="75" y="478"/>
                  </a:cubicBezTo>
                  <a:cubicBezTo>
                    <a:pt x="1" y="811"/>
                    <a:pt x="211" y="1145"/>
                    <a:pt x="545" y="1220"/>
                  </a:cubicBezTo>
                  <a:cubicBezTo>
                    <a:pt x="598" y="1233"/>
                    <a:pt x="650" y="1239"/>
                    <a:pt x="702" y="1239"/>
                  </a:cubicBezTo>
                  <a:cubicBezTo>
                    <a:pt x="987" y="1239"/>
                    <a:pt x="1237" y="1045"/>
                    <a:pt x="1299" y="762"/>
                  </a:cubicBezTo>
                  <a:cubicBezTo>
                    <a:pt x="1374" y="428"/>
                    <a:pt x="1163" y="94"/>
                    <a:pt x="829" y="20"/>
                  </a:cubicBezTo>
                  <a:cubicBezTo>
                    <a:pt x="778" y="7"/>
                    <a:pt x="727" y="0"/>
                    <a:pt x="6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3"/>
            <p:cNvSpPr/>
            <p:nvPr/>
          </p:nvSpPr>
          <p:spPr>
            <a:xfrm>
              <a:off x="2294475" y="2356400"/>
              <a:ext cx="35275" cy="31050"/>
            </a:xfrm>
            <a:custGeom>
              <a:avLst/>
              <a:gdLst/>
              <a:ahLst/>
              <a:cxnLst/>
              <a:rect l="l" t="t" r="r" b="b"/>
              <a:pathLst>
                <a:path w="1411" h="1242" extrusionOk="0">
                  <a:moveTo>
                    <a:pt x="704" y="1"/>
                  </a:moveTo>
                  <a:cubicBezTo>
                    <a:pt x="566" y="1"/>
                    <a:pt x="426" y="46"/>
                    <a:pt x="309" y="136"/>
                  </a:cubicBezTo>
                  <a:cubicBezTo>
                    <a:pt x="37" y="346"/>
                    <a:pt x="0" y="742"/>
                    <a:pt x="211" y="1002"/>
                  </a:cubicBezTo>
                  <a:cubicBezTo>
                    <a:pt x="338" y="1158"/>
                    <a:pt x="523" y="1241"/>
                    <a:pt x="707" y="1241"/>
                  </a:cubicBezTo>
                  <a:cubicBezTo>
                    <a:pt x="843" y="1241"/>
                    <a:pt x="978" y="1196"/>
                    <a:pt x="1089" y="1101"/>
                  </a:cubicBezTo>
                  <a:cubicBezTo>
                    <a:pt x="1361" y="891"/>
                    <a:pt x="1410" y="495"/>
                    <a:pt x="1188" y="235"/>
                  </a:cubicBezTo>
                  <a:cubicBezTo>
                    <a:pt x="1068" y="80"/>
                    <a:pt x="887" y="1"/>
                    <a:pt x="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54"/>
          <p:cNvSpPr txBox="1">
            <a:spLocks noGrp="1"/>
          </p:cNvSpPr>
          <p:nvPr>
            <p:ph type="title"/>
          </p:nvPr>
        </p:nvSpPr>
        <p:spPr>
          <a:xfrm>
            <a:off x="858825" y="661434"/>
            <a:ext cx="4137000" cy="8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b="1" dirty="0">
                <a:latin typeface="Times New Roman" panose="02020603050405020304" pitchFamily="18" charset="0"/>
                <a:cs typeface="Times New Roman" panose="02020603050405020304" pitchFamily="18" charset="0"/>
              </a:rPr>
              <a:t>Objective</a:t>
            </a:r>
            <a:endParaRPr b="1" i="1" u="sng" dirty="0">
              <a:latin typeface="Times New Roman" panose="02020603050405020304" pitchFamily="18" charset="0"/>
              <a:cs typeface="Times New Roman" panose="02020603050405020304" pitchFamily="18" charset="0"/>
            </a:endParaRPr>
          </a:p>
        </p:txBody>
      </p:sp>
      <p:sp>
        <p:nvSpPr>
          <p:cNvPr id="993" name="Google Shape;993;p54"/>
          <p:cNvSpPr txBox="1">
            <a:spLocks noGrp="1"/>
          </p:cNvSpPr>
          <p:nvPr>
            <p:ph type="body" idx="1"/>
          </p:nvPr>
        </p:nvSpPr>
        <p:spPr>
          <a:xfrm>
            <a:off x="1021056" y="1481334"/>
            <a:ext cx="6544865" cy="22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The objective of this project is to analyze Amazon sales data to uncover key trends, metrics, and relationships between various attributes. By leveraging Python for data processing and Power BI for visualization, the project aims to provide actionable insights into sales performance, customer behavior, and product success, thereby enabling informed decision-making to drive business growth.</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sp>
        <p:nvSpPr>
          <p:cNvPr id="1000" name="Google Shape;1000;p55"/>
          <p:cNvSpPr/>
          <p:nvPr/>
        </p:nvSpPr>
        <p:spPr>
          <a:xfrm>
            <a:off x="7474827" y="-803975"/>
            <a:ext cx="1911900" cy="1911300"/>
          </a:xfrm>
          <a:prstGeom prst="ellipse">
            <a:avLst/>
          </a:prstGeom>
          <a:gradFill>
            <a:gsLst>
              <a:gs pos="0">
                <a:srgbClr val="D4E5F5"/>
              </a:gs>
              <a:gs pos="100000">
                <a:srgbClr val="273193">
                  <a:alpha val="61176"/>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5"/>
          <p:cNvSpPr txBox="1">
            <a:spLocks noGrp="1"/>
          </p:cNvSpPr>
          <p:nvPr>
            <p:ph type="title"/>
          </p:nvPr>
        </p:nvSpPr>
        <p:spPr>
          <a:xfrm>
            <a:off x="912380" y="869468"/>
            <a:ext cx="7717500" cy="4512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b="1" i="0" dirty="0">
                <a:solidFill>
                  <a:srgbClr val="273193"/>
                </a:solidFill>
                <a:effectLst/>
                <a:latin typeface="Times New Roman" panose="02020603050405020304" pitchFamily="18" charset="0"/>
                <a:ea typeface="Blinker SemiBold" panose="020B0604020202020204" charset="0"/>
                <a:cs typeface="Times New Roman" panose="02020603050405020304" pitchFamily="18" charset="0"/>
              </a:rPr>
              <a:t>Problem Statement</a:t>
            </a:r>
            <a:endParaRPr sz="2800" b="1" i="1" u="sng" dirty="0">
              <a:latin typeface="Times New Roman" panose="02020603050405020304" pitchFamily="18" charset="0"/>
              <a:cs typeface="Times New Roman" panose="02020603050405020304" pitchFamily="18" charset="0"/>
            </a:endParaRPr>
          </a:p>
        </p:txBody>
      </p:sp>
      <p:sp>
        <p:nvSpPr>
          <p:cNvPr id="1011" name="Google Shape;1011;p55"/>
          <p:cNvSpPr txBox="1">
            <a:spLocks noGrp="1"/>
          </p:cNvSpPr>
          <p:nvPr>
            <p:ph type="subTitle" idx="13"/>
          </p:nvPr>
        </p:nvSpPr>
        <p:spPr>
          <a:xfrm>
            <a:off x="1133529" y="1393948"/>
            <a:ext cx="6690490" cy="265448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With the vast amount of sales data generated on Amazon, businesses face challenges in extracting meaningful insights that can guide strategic decisions. This project seeks to address these challenges by conducting a comprehensive analysis of Amazon sales data. The analysis will focus on identifying sales trends on a month-wise, year-wise, and yearly-month-wise basis, as well as uncovering key metrics and factors that influence sales. The goal is to reveal patterns and correlations that can help optimize sales strategies, improve customer targeting, and enhance overall business performance.</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56"/>
          <p:cNvSpPr txBox="1">
            <a:spLocks noGrp="1"/>
          </p:cNvSpPr>
          <p:nvPr>
            <p:ph type="title"/>
          </p:nvPr>
        </p:nvSpPr>
        <p:spPr>
          <a:xfrm>
            <a:off x="713225" y="539499"/>
            <a:ext cx="7717500" cy="891601"/>
          </a:xfrm>
          <a:prstGeom prst="rect">
            <a:avLst/>
          </a:prstGeom>
          <a:ln>
            <a:noFill/>
          </a:ln>
        </p:spPr>
        <p:txBody>
          <a:bodyPr spcFirstLastPara="1" wrap="square" lIns="91425" tIns="91425" rIns="91425" bIns="91425" anchor="ctr" anchorCtr="0">
            <a:noAutofit/>
          </a:bodyPr>
          <a:lstStyle/>
          <a:p>
            <a:pPr marL="176213" indent="-176213" algn="l"/>
            <a:r>
              <a:rPr lang="en-US" sz="2800" b="1" dirty="0">
                <a:latin typeface="Times New Roman" panose="02020603050405020304" pitchFamily="18" charset="0"/>
                <a:cs typeface="Times New Roman" panose="02020603050405020304" pitchFamily="18" charset="0"/>
              </a:rPr>
              <a:t>Data validation &amp; Transformation</a:t>
            </a:r>
          </a:p>
        </p:txBody>
      </p:sp>
      <p:grpSp>
        <p:nvGrpSpPr>
          <p:cNvPr id="1025" name="Google Shape;1025;p56"/>
          <p:cNvGrpSpPr/>
          <p:nvPr/>
        </p:nvGrpSpPr>
        <p:grpSpPr>
          <a:xfrm>
            <a:off x="7919991" y="-231628"/>
            <a:ext cx="1445451" cy="1434059"/>
            <a:chOff x="2994875" y="949725"/>
            <a:chExt cx="862750" cy="855950"/>
          </a:xfrm>
        </p:grpSpPr>
        <p:sp>
          <p:nvSpPr>
            <p:cNvPr id="1026" name="Google Shape;1026;p56"/>
            <p:cNvSpPr/>
            <p:nvPr/>
          </p:nvSpPr>
          <p:spPr>
            <a:xfrm>
              <a:off x="3227725" y="1179775"/>
              <a:ext cx="396750" cy="393675"/>
            </a:xfrm>
            <a:custGeom>
              <a:avLst/>
              <a:gdLst/>
              <a:ahLst/>
              <a:cxnLst/>
              <a:rect l="l" t="t" r="r" b="b"/>
              <a:pathLst>
                <a:path w="15870" h="15747" extrusionOk="0">
                  <a:moveTo>
                    <a:pt x="7941" y="298"/>
                  </a:moveTo>
                  <a:lnTo>
                    <a:pt x="15585" y="7880"/>
                  </a:lnTo>
                  <a:lnTo>
                    <a:pt x="7941" y="15462"/>
                  </a:lnTo>
                  <a:lnTo>
                    <a:pt x="297" y="7880"/>
                  </a:lnTo>
                  <a:lnTo>
                    <a:pt x="7941" y="298"/>
                  </a:lnTo>
                  <a:close/>
                  <a:moveTo>
                    <a:pt x="7941" y="1"/>
                  </a:moveTo>
                  <a:lnTo>
                    <a:pt x="0" y="7880"/>
                  </a:lnTo>
                  <a:lnTo>
                    <a:pt x="7941" y="15747"/>
                  </a:lnTo>
                  <a:lnTo>
                    <a:pt x="15870" y="7880"/>
                  </a:lnTo>
                  <a:lnTo>
                    <a:pt x="79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6"/>
            <p:cNvSpPr/>
            <p:nvPr/>
          </p:nvSpPr>
          <p:spPr>
            <a:xfrm>
              <a:off x="3363150" y="1313975"/>
              <a:ext cx="126200" cy="125275"/>
            </a:xfrm>
            <a:custGeom>
              <a:avLst/>
              <a:gdLst/>
              <a:ahLst/>
              <a:cxnLst/>
              <a:rect l="l" t="t" r="r" b="b"/>
              <a:pathLst>
                <a:path w="5048" h="5011" extrusionOk="0">
                  <a:moveTo>
                    <a:pt x="2524" y="1"/>
                  </a:moveTo>
                  <a:lnTo>
                    <a:pt x="1" y="2512"/>
                  </a:lnTo>
                  <a:lnTo>
                    <a:pt x="2524" y="5010"/>
                  </a:lnTo>
                  <a:lnTo>
                    <a:pt x="5047" y="2512"/>
                  </a:lnTo>
                  <a:lnTo>
                    <a:pt x="25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6"/>
            <p:cNvSpPr/>
            <p:nvPr/>
          </p:nvSpPr>
          <p:spPr>
            <a:xfrm>
              <a:off x="3374900" y="949725"/>
              <a:ext cx="119075" cy="240600"/>
            </a:xfrm>
            <a:custGeom>
              <a:avLst/>
              <a:gdLst/>
              <a:ahLst/>
              <a:cxnLst/>
              <a:rect l="l" t="t" r="r" b="b"/>
              <a:pathLst>
                <a:path w="4763" h="9624" extrusionOk="0">
                  <a:moveTo>
                    <a:pt x="2054" y="285"/>
                  </a:moveTo>
                  <a:cubicBezTo>
                    <a:pt x="4515" y="2808"/>
                    <a:pt x="4515" y="6815"/>
                    <a:pt x="2054" y="9339"/>
                  </a:cubicBezTo>
                  <a:cubicBezTo>
                    <a:pt x="867" y="8114"/>
                    <a:pt x="211" y="6519"/>
                    <a:pt x="211" y="4812"/>
                  </a:cubicBezTo>
                  <a:cubicBezTo>
                    <a:pt x="211" y="3105"/>
                    <a:pt x="867" y="1509"/>
                    <a:pt x="2054" y="285"/>
                  </a:cubicBezTo>
                  <a:close/>
                  <a:moveTo>
                    <a:pt x="2054" y="0"/>
                  </a:moveTo>
                  <a:lnTo>
                    <a:pt x="1980" y="74"/>
                  </a:lnTo>
                  <a:cubicBezTo>
                    <a:pt x="706" y="1336"/>
                    <a:pt x="1" y="3018"/>
                    <a:pt x="1" y="4812"/>
                  </a:cubicBezTo>
                  <a:cubicBezTo>
                    <a:pt x="1" y="6605"/>
                    <a:pt x="706" y="8287"/>
                    <a:pt x="1980" y="9549"/>
                  </a:cubicBezTo>
                  <a:lnTo>
                    <a:pt x="2054" y="9623"/>
                  </a:lnTo>
                  <a:lnTo>
                    <a:pt x="2128" y="9549"/>
                  </a:lnTo>
                  <a:cubicBezTo>
                    <a:pt x="4763" y="6939"/>
                    <a:pt x="4763" y="2684"/>
                    <a:pt x="2128" y="74"/>
                  </a:cubicBezTo>
                  <a:lnTo>
                    <a:pt x="20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6"/>
            <p:cNvSpPr/>
            <p:nvPr/>
          </p:nvSpPr>
          <p:spPr>
            <a:xfrm>
              <a:off x="3374900" y="1565075"/>
              <a:ext cx="119075" cy="240600"/>
            </a:xfrm>
            <a:custGeom>
              <a:avLst/>
              <a:gdLst/>
              <a:ahLst/>
              <a:cxnLst/>
              <a:rect l="l" t="t" r="r" b="b"/>
              <a:pathLst>
                <a:path w="4763" h="9624" extrusionOk="0">
                  <a:moveTo>
                    <a:pt x="2054" y="285"/>
                  </a:moveTo>
                  <a:cubicBezTo>
                    <a:pt x="4515" y="2808"/>
                    <a:pt x="4515" y="6816"/>
                    <a:pt x="2054" y="9339"/>
                  </a:cubicBezTo>
                  <a:cubicBezTo>
                    <a:pt x="867" y="8115"/>
                    <a:pt x="211" y="6519"/>
                    <a:pt x="211" y="4812"/>
                  </a:cubicBezTo>
                  <a:cubicBezTo>
                    <a:pt x="211" y="3105"/>
                    <a:pt x="867" y="1510"/>
                    <a:pt x="2054" y="285"/>
                  </a:cubicBezTo>
                  <a:close/>
                  <a:moveTo>
                    <a:pt x="2054" y="1"/>
                  </a:moveTo>
                  <a:lnTo>
                    <a:pt x="1980" y="75"/>
                  </a:lnTo>
                  <a:cubicBezTo>
                    <a:pt x="706" y="1336"/>
                    <a:pt x="1" y="3019"/>
                    <a:pt x="1" y="4812"/>
                  </a:cubicBezTo>
                  <a:cubicBezTo>
                    <a:pt x="1" y="6606"/>
                    <a:pt x="706" y="8288"/>
                    <a:pt x="1980" y="9549"/>
                  </a:cubicBezTo>
                  <a:lnTo>
                    <a:pt x="2054" y="9624"/>
                  </a:lnTo>
                  <a:lnTo>
                    <a:pt x="2128" y="9549"/>
                  </a:lnTo>
                  <a:cubicBezTo>
                    <a:pt x="4763" y="6940"/>
                    <a:pt x="4763" y="2685"/>
                    <a:pt x="2128" y="75"/>
                  </a:cubicBezTo>
                  <a:lnTo>
                    <a:pt x="20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6"/>
            <p:cNvSpPr/>
            <p:nvPr/>
          </p:nvSpPr>
          <p:spPr>
            <a:xfrm>
              <a:off x="2994875" y="1326650"/>
              <a:ext cx="242450" cy="102075"/>
            </a:xfrm>
            <a:custGeom>
              <a:avLst/>
              <a:gdLst/>
              <a:ahLst/>
              <a:cxnLst/>
              <a:rect l="l" t="t" r="r" b="b"/>
              <a:pathLst>
                <a:path w="9698" h="4083" extrusionOk="0">
                  <a:moveTo>
                    <a:pt x="4849" y="211"/>
                  </a:moveTo>
                  <a:cubicBezTo>
                    <a:pt x="6556" y="211"/>
                    <a:pt x="8176" y="854"/>
                    <a:pt x="9401" y="2042"/>
                  </a:cubicBezTo>
                  <a:cubicBezTo>
                    <a:pt x="8176" y="3229"/>
                    <a:pt x="6556" y="3873"/>
                    <a:pt x="4849" y="3873"/>
                  </a:cubicBezTo>
                  <a:cubicBezTo>
                    <a:pt x="3130" y="3873"/>
                    <a:pt x="1509" y="3229"/>
                    <a:pt x="285" y="2042"/>
                  </a:cubicBezTo>
                  <a:cubicBezTo>
                    <a:pt x="1509" y="854"/>
                    <a:pt x="3130" y="211"/>
                    <a:pt x="4849" y="211"/>
                  </a:cubicBezTo>
                  <a:close/>
                  <a:moveTo>
                    <a:pt x="4849" y="1"/>
                  </a:moveTo>
                  <a:cubicBezTo>
                    <a:pt x="3043" y="1"/>
                    <a:pt x="1348" y="706"/>
                    <a:pt x="62" y="1968"/>
                  </a:cubicBezTo>
                  <a:lnTo>
                    <a:pt x="0" y="2042"/>
                  </a:lnTo>
                  <a:lnTo>
                    <a:pt x="62" y="2116"/>
                  </a:lnTo>
                  <a:cubicBezTo>
                    <a:pt x="1348" y="3378"/>
                    <a:pt x="3043" y="4083"/>
                    <a:pt x="4849" y="4083"/>
                  </a:cubicBezTo>
                  <a:cubicBezTo>
                    <a:pt x="6655" y="4083"/>
                    <a:pt x="8349" y="3378"/>
                    <a:pt x="9623" y="2116"/>
                  </a:cubicBezTo>
                  <a:lnTo>
                    <a:pt x="9698" y="2042"/>
                  </a:lnTo>
                  <a:lnTo>
                    <a:pt x="9623" y="1968"/>
                  </a:lnTo>
                  <a:cubicBezTo>
                    <a:pt x="8349" y="706"/>
                    <a:pt x="6655" y="1"/>
                    <a:pt x="4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6"/>
            <p:cNvSpPr/>
            <p:nvPr/>
          </p:nvSpPr>
          <p:spPr>
            <a:xfrm>
              <a:off x="3615175" y="1326900"/>
              <a:ext cx="242450" cy="101525"/>
            </a:xfrm>
            <a:custGeom>
              <a:avLst/>
              <a:gdLst/>
              <a:ahLst/>
              <a:cxnLst/>
              <a:rect l="l" t="t" r="r" b="b"/>
              <a:pathLst>
                <a:path w="9698" h="4061" extrusionOk="0">
                  <a:moveTo>
                    <a:pt x="4849" y="204"/>
                  </a:moveTo>
                  <a:cubicBezTo>
                    <a:pt x="6497" y="204"/>
                    <a:pt x="8146" y="814"/>
                    <a:pt x="9413" y="2032"/>
                  </a:cubicBezTo>
                  <a:cubicBezTo>
                    <a:pt x="8146" y="3250"/>
                    <a:pt x="6497" y="3859"/>
                    <a:pt x="4849" y="3859"/>
                  </a:cubicBezTo>
                  <a:cubicBezTo>
                    <a:pt x="3201" y="3859"/>
                    <a:pt x="1553" y="3250"/>
                    <a:pt x="285" y="2032"/>
                  </a:cubicBezTo>
                  <a:cubicBezTo>
                    <a:pt x="1553" y="814"/>
                    <a:pt x="3201" y="204"/>
                    <a:pt x="4849" y="204"/>
                  </a:cubicBezTo>
                  <a:close/>
                  <a:moveTo>
                    <a:pt x="4851" y="0"/>
                  </a:moveTo>
                  <a:cubicBezTo>
                    <a:pt x="3121" y="0"/>
                    <a:pt x="1392" y="653"/>
                    <a:pt x="75" y="1958"/>
                  </a:cubicBezTo>
                  <a:lnTo>
                    <a:pt x="1" y="2032"/>
                  </a:lnTo>
                  <a:lnTo>
                    <a:pt x="75" y="2106"/>
                  </a:lnTo>
                  <a:cubicBezTo>
                    <a:pt x="1386" y="3405"/>
                    <a:pt x="3118" y="4060"/>
                    <a:pt x="4849" y="4060"/>
                  </a:cubicBezTo>
                  <a:cubicBezTo>
                    <a:pt x="6581" y="4060"/>
                    <a:pt x="8313" y="3405"/>
                    <a:pt x="9636" y="2106"/>
                  </a:cubicBezTo>
                  <a:lnTo>
                    <a:pt x="9698" y="2032"/>
                  </a:lnTo>
                  <a:lnTo>
                    <a:pt x="9636" y="1958"/>
                  </a:lnTo>
                  <a:cubicBezTo>
                    <a:pt x="8313" y="653"/>
                    <a:pt x="6581" y="0"/>
                    <a:pt x="4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 name="Google Shape;1032;p56"/>
          <p:cNvGrpSpPr/>
          <p:nvPr/>
        </p:nvGrpSpPr>
        <p:grpSpPr>
          <a:xfrm rot="-5400000" flipH="1">
            <a:off x="148411" y="127879"/>
            <a:ext cx="1129650" cy="1121600"/>
            <a:chOff x="2834675" y="1734525"/>
            <a:chExt cx="1129650" cy="1121600"/>
          </a:xfrm>
        </p:grpSpPr>
        <p:sp>
          <p:nvSpPr>
            <p:cNvPr id="1033" name="Google Shape;1033;p56"/>
            <p:cNvSpPr/>
            <p:nvPr/>
          </p:nvSpPr>
          <p:spPr>
            <a:xfrm>
              <a:off x="2834675" y="1737000"/>
              <a:ext cx="1128100" cy="1119125"/>
            </a:xfrm>
            <a:custGeom>
              <a:avLst/>
              <a:gdLst/>
              <a:ahLst/>
              <a:cxnLst/>
              <a:rect l="l" t="t" r="r" b="b"/>
              <a:pathLst>
                <a:path w="45124" h="44765" extrusionOk="0">
                  <a:moveTo>
                    <a:pt x="44987" y="1"/>
                  </a:moveTo>
                  <a:lnTo>
                    <a:pt x="1" y="44628"/>
                  </a:lnTo>
                  <a:lnTo>
                    <a:pt x="149" y="44764"/>
                  </a:lnTo>
                  <a:lnTo>
                    <a:pt x="45123" y="149"/>
                  </a:lnTo>
                  <a:lnTo>
                    <a:pt x="449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6"/>
            <p:cNvSpPr/>
            <p:nvPr/>
          </p:nvSpPr>
          <p:spPr>
            <a:xfrm>
              <a:off x="2988675" y="2500800"/>
              <a:ext cx="206275" cy="204425"/>
            </a:xfrm>
            <a:custGeom>
              <a:avLst/>
              <a:gdLst/>
              <a:ahLst/>
              <a:cxnLst/>
              <a:rect l="l" t="t" r="r" b="b"/>
              <a:pathLst>
                <a:path w="8251" h="8177" extrusionOk="0">
                  <a:moveTo>
                    <a:pt x="149" y="0"/>
                  </a:moveTo>
                  <a:lnTo>
                    <a:pt x="1" y="149"/>
                  </a:lnTo>
                  <a:lnTo>
                    <a:pt x="8103" y="8176"/>
                  </a:lnTo>
                  <a:lnTo>
                    <a:pt x="8251" y="8028"/>
                  </a:lnTo>
                  <a:lnTo>
                    <a:pt x="1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6"/>
            <p:cNvSpPr/>
            <p:nvPr/>
          </p:nvSpPr>
          <p:spPr>
            <a:xfrm>
              <a:off x="3869975" y="1734525"/>
              <a:ext cx="94350" cy="93725"/>
            </a:xfrm>
            <a:custGeom>
              <a:avLst/>
              <a:gdLst/>
              <a:ahLst/>
              <a:cxnLst/>
              <a:rect l="l" t="t" r="r" b="b"/>
              <a:pathLst>
                <a:path w="3774" h="3749" extrusionOk="0">
                  <a:moveTo>
                    <a:pt x="1" y="1"/>
                  </a:moveTo>
                  <a:lnTo>
                    <a:pt x="1" y="3749"/>
                  </a:lnTo>
                  <a:lnTo>
                    <a:pt x="3773" y="3749"/>
                  </a:lnTo>
                  <a:lnTo>
                    <a:pt x="37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6"/>
            <p:cNvSpPr/>
            <p:nvPr/>
          </p:nvSpPr>
          <p:spPr>
            <a:xfrm>
              <a:off x="3740725" y="1907400"/>
              <a:ext cx="49500" cy="49175"/>
            </a:xfrm>
            <a:custGeom>
              <a:avLst/>
              <a:gdLst/>
              <a:ahLst/>
              <a:cxnLst/>
              <a:rect l="l" t="t" r="r" b="b"/>
              <a:pathLst>
                <a:path w="1980" h="1967" extrusionOk="0">
                  <a:moveTo>
                    <a:pt x="0" y="0"/>
                  </a:moveTo>
                  <a:lnTo>
                    <a:pt x="0" y="1967"/>
                  </a:lnTo>
                  <a:lnTo>
                    <a:pt x="1979" y="1967"/>
                  </a:lnTo>
                  <a:lnTo>
                    <a:pt x="1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6"/>
            <p:cNvSpPr/>
            <p:nvPr/>
          </p:nvSpPr>
          <p:spPr>
            <a:xfrm>
              <a:off x="3010025" y="2524600"/>
              <a:ext cx="158950" cy="157725"/>
            </a:xfrm>
            <a:custGeom>
              <a:avLst/>
              <a:gdLst/>
              <a:ahLst/>
              <a:cxnLst/>
              <a:rect l="l" t="t" r="r" b="b"/>
              <a:pathLst>
                <a:path w="6358" h="6309" extrusionOk="0">
                  <a:moveTo>
                    <a:pt x="3179" y="1"/>
                  </a:moveTo>
                  <a:cubicBezTo>
                    <a:pt x="2672" y="1485"/>
                    <a:pt x="1497" y="2660"/>
                    <a:pt x="0" y="3155"/>
                  </a:cubicBezTo>
                  <a:cubicBezTo>
                    <a:pt x="1497" y="3650"/>
                    <a:pt x="2672" y="4825"/>
                    <a:pt x="3179" y="6309"/>
                  </a:cubicBezTo>
                  <a:cubicBezTo>
                    <a:pt x="3674" y="4825"/>
                    <a:pt x="4861" y="3650"/>
                    <a:pt x="6358" y="3155"/>
                  </a:cubicBezTo>
                  <a:cubicBezTo>
                    <a:pt x="4861" y="2660"/>
                    <a:pt x="3674" y="1485"/>
                    <a:pt x="3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F59FE4B5-8766-B2EE-084F-18FC5F3E0C3E}"/>
              </a:ext>
            </a:extLst>
          </p:cNvPr>
          <p:cNvSpPr>
            <a:spLocks noGrp="1"/>
          </p:cNvSpPr>
          <p:nvPr>
            <p:ph type="subTitle" idx="2"/>
          </p:nvPr>
        </p:nvSpPr>
        <p:spPr>
          <a:xfrm>
            <a:off x="942511" y="1214825"/>
            <a:ext cx="6829889" cy="3397057"/>
          </a:xfrm>
        </p:spPr>
        <p:txBody>
          <a:bodyPr/>
          <a:lstStyle/>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Understanding data distribution, pattern and anomalies</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Cleaning, handle missing values, remove duplicate and filter out irrelevant data</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Normalization and Standardization of data</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null value detected in dataset “If there are any duplicate values we use </a:t>
            </a:r>
            <a:r>
              <a:rPr lang="en-US" dirty="0" err="1">
                <a:latin typeface="Times New Roman" panose="02020603050405020304" pitchFamily="18" charset="0"/>
                <a:cs typeface="Times New Roman" panose="02020603050405020304" pitchFamily="18" charset="0"/>
              </a:rPr>
              <a:t>pf.dropna</a:t>
            </a:r>
            <a:r>
              <a:rPr lang="en-US" dirty="0">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duplicate rows are found in dataset “if we found duplicate values we use </a:t>
            </a:r>
            <a:r>
              <a:rPr lang="en-US" dirty="0" err="1">
                <a:latin typeface="Times New Roman" panose="02020603050405020304" pitchFamily="18" charset="0"/>
                <a:cs typeface="Times New Roman" panose="02020603050405020304" pitchFamily="18" charset="0"/>
              </a:rPr>
              <a:t>df.drop_duplicate</a:t>
            </a:r>
            <a:r>
              <a:rPr lang="en-US" dirty="0">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Found Ship Date and Order Date as object data type “Changing this object to date data type”</a:t>
            </a:r>
          </a:p>
          <a:p>
            <a:pPr algn="l">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df.describe</a:t>
            </a:r>
            <a:r>
              <a:rPr lang="en-US" dirty="0">
                <a:latin typeface="Times New Roman" panose="02020603050405020304" pitchFamily="18" charset="0"/>
                <a:cs typeface="Times New Roman" panose="02020603050405020304" pitchFamily="18" charset="0"/>
              </a:rPr>
              <a:t>() give all </a:t>
            </a:r>
            <a:r>
              <a:rPr lang="en-US" dirty="0" err="1">
                <a:latin typeface="Times New Roman" panose="02020603050405020304" pitchFamily="18" charset="0"/>
                <a:cs typeface="Times New Roman" panose="02020603050405020304" pitchFamily="18" charset="0"/>
              </a:rPr>
              <a:t>infomation</a:t>
            </a:r>
            <a:r>
              <a:rPr lang="en-US" dirty="0">
                <a:latin typeface="Times New Roman" panose="02020603050405020304" pitchFamily="18" charset="0"/>
                <a:cs typeface="Times New Roman" panose="02020603050405020304" pitchFamily="18" charset="0"/>
              </a:rPr>
              <a:t> about count, mean value, standard deviation min value, 25%, 50%, 75%, max value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4" name="Google Shape;1044;p57"/>
          <p:cNvSpPr txBox="1">
            <a:spLocks noGrp="1"/>
          </p:cNvSpPr>
          <p:nvPr>
            <p:ph type="subTitle" idx="1"/>
          </p:nvPr>
        </p:nvSpPr>
        <p:spPr>
          <a:xfrm>
            <a:off x="1147090" y="1002592"/>
            <a:ext cx="7104631" cy="19113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initial data set was insufficient for analyzing crop production trends and generating insights.</a:t>
            </a:r>
          </a:p>
          <a:p>
            <a:pPr algn="l">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Additional columns were introduced to enhance the analysis.</a:t>
            </a:r>
          </a:p>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a:t>
            </a:r>
            <a:r>
              <a:rPr lang="en-US" dirty="0" err="1">
                <a:latin typeface="Times New Roman" panose="02020603050405020304" pitchFamily="18" charset="0"/>
                <a:cs typeface="Times New Roman" panose="02020603050405020304" pitchFamily="18" charset="0"/>
              </a:rPr>
              <a:t>WeekdayName</a:t>
            </a:r>
            <a:r>
              <a:rPr lang="en-US" dirty="0">
                <a:latin typeface="Times New Roman" panose="02020603050405020304" pitchFamily="18" charset="0"/>
                <a:cs typeface="Times New Roman" panose="02020603050405020304" pitchFamily="18" charset="0"/>
              </a:rPr>
              <a:t>” column is add by using DAX formula</a:t>
            </a:r>
          </a:p>
          <a:p>
            <a:pPr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046" name="Google Shape;1046;p57"/>
          <p:cNvSpPr txBox="1">
            <a:spLocks noGrp="1"/>
          </p:cNvSpPr>
          <p:nvPr>
            <p:ph type="title" idx="4"/>
          </p:nvPr>
        </p:nvSpPr>
        <p:spPr>
          <a:xfrm>
            <a:off x="1065975" y="495841"/>
            <a:ext cx="7717500" cy="4401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latin typeface="Times New Roman" panose="02020603050405020304" pitchFamily="18" charset="0"/>
                <a:cs typeface="Times New Roman" panose="02020603050405020304" pitchFamily="18" charset="0"/>
              </a:rPr>
              <a:t>Data Insertion</a:t>
            </a:r>
            <a:endParaRPr lang="en-US" b="1" i="1" u="sng" dirty="0">
              <a:latin typeface="Times New Roman" panose="02020603050405020304" pitchFamily="18" charset="0"/>
              <a:cs typeface="Times New Roman" panose="02020603050405020304" pitchFamily="18" charset="0"/>
            </a:endParaRPr>
          </a:p>
        </p:txBody>
      </p:sp>
      <p:sp>
        <p:nvSpPr>
          <p:cNvPr id="1047" name="Google Shape;1047;p57"/>
          <p:cNvSpPr/>
          <p:nvPr/>
        </p:nvSpPr>
        <p:spPr>
          <a:xfrm>
            <a:off x="-1063198" y="256500"/>
            <a:ext cx="1911900" cy="1911300"/>
          </a:xfrm>
          <a:prstGeom prst="ellipse">
            <a:avLst/>
          </a:prstGeom>
          <a:gradFill>
            <a:gsLst>
              <a:gs pos="0">
                <a:srgbClr val="D4E5F5"/>
              </a:gs>
              <a:gs pos="100000">
                <a:srgbClr val="273193">
                  <a:alpha val="61176"/>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2E02937B-589B-E896-F0B1-6D9D61A697EC}"/>
              </a:ext>
            </a:extLst>
          </p:cNvPr>
          <p:cNvPicPr>
            <a:picLocks noChangeAspect="1"/>
          </p:cNvPicPr>
          <p:nvPr/>
        </p:nvPicPr>
        <p:blipFill>
          <a:blip r:embed="rId3"/>
          <a:stretch>
            <a:fillRect/>
          </a:stretch>
        </p:blipFill>
        <p:spPr>
          <a:xfrm>
            <a:off x="2176524" y="2127159"/>
            <a:ext cx="4548740" cy="2520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58"/>
          <p:cNvSpPr txBox="1">
            <a:spLocks noGrp="1"/>
          </p:cNvSpPr>
          <p:nvPr>
            <p:ph type="title"/>
          </p:nvPr>
        </p:nvSpPr>
        <p:spPr>
          <a:xfrm>
            <a:off x="713225" y="539500"/>
            <a:ext cx="7717500" cy="44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latin typeface="Times New Roman" panose="02020603050405020304" pitchFamily="18" charset="0"/>
                <a:cs typeface="Times New Roman" panose="02020603050405020304" pitchFamily="18" charset="0"/>
              </a:rPr>
              <a:t>Dashboarding</a:t>
            </a:r>
            <a:endParaRPr lang="en-US" b="1" i="1" u="sn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CA6B313-F23E-F361-8274-E14F0CDE5CAA}"/>
              </a:ext>
            </a:extLst>
          </p:cNvPr>
          <p:cNvPicPr>
            <a:picLocks noChangeAspect="1"/>
          </p:cNvPicPr>
          <p:nvPr/>
        </p:nvPicPr>
        <p:blipFill>
          <a:blip r:embed="rId3"/>
          <a:stretch>
            <a:fillRect/>
          </a:stretch>
        </p:blipFill>
        <p:spPr>
          <a:xfrm>
            <a:off x="1375262" y="1318154"/>
            <a:ext cx="6393426" cy="3540828"/>
          </a:xfrm>
          <a:prstGeom prst="rect">
            <a:avLst/>
          </a:prstGeom>
        </p:spPr>
      </p:pic>
      <p:sp>
        <p:nvSpPr>
          <p:cNvPr id="10" name="TextBox 9">
            <a:extLst>
              <a:ext uri="{FF2B5EF4-FFF2-40B4-BE49-F238E27FC236}">
                <a16:creationId xmlns:a16="http://schemas.microsoft.com/office/drawing/2014/main" id="{359A10A9-E7D6-1BE6-1B45-E901AF93D3CE}"/>
              </a:ext>
            </a:extLst>
          </p:cNvPr>
          <p:cNvSpPr txBox="1"/>
          <p:nvPr/>
        </p:nvSpPr>
        <p:spPr>
          <a:xfrm>
            <a:off x="3030756" y="979600"/>
            <a:ext cx="3082438" cy="338554"/>
          </a:xfrm>
          <a:prstGeom prst="rect">
            <a:avLst/>
          </a:prstGeom>
          <a:noFill/>
        </p:spPr>
        <p:txBody>
          <a:bodyPr wrap="square" rtlCol="0">
            <a:spAutoFit/>
          </a:bodyPr>
          <a:lstStyle/>
          <a:p>
            <a:r>
              <a:rPr lang="en-US" sz="1600" dirty="0">
                <a:solidFill>
                  <a:srgbClr val="0033CC"/>
                </a:solidFill>
                <a:latin typeface="Times New Roman" panose="02020603050405020304" pitchFamily="18" charset="0"/>
                <a:cs typeface="Times New Roman" panose="02020603050405020304" pitchFamily="18" charset="0"/>
              </a:rPr>
              <a:t>Revenue Analysis Dashboard</a:t>
            </a:r>
            <a:endParaRPr lang="en-IN" sz="1600" dirty="0">
              <a:solidFill>
                <a:srgbClr val="0033CC"/>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58"/>
          <p:cNvSpPr txBox="1">
            <a:spLocks noGrp="1"/>
          </p:cNvSpPr>
          <p:nvPr>
            <p:ph type="title"/>
          </p:nvPr>
        </p:nvSpPr>
        <p:spPr>
          <a:xfrm>
            <a:off x="713225" y="539500"/>
            <a:ext cx="7717500" cy="44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latin typeface="Times New Roman" panose="02020603050405020304" pitchFamily="18" charset="0"/>
                <a:cs typeface="Times New Roman" panose="02020603050405020304" pitchFamily="18" charset="0"/>
              </a:rPr>
              <a:t>Dashboarding</a:t>
            </a:r>
            <a:endParaRPr lang="en-US" b="1" i="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210CE05-1578-A448-D25A-ED21DAF9CD37}"/>
              </a:ext>
            </a:extLst>
          </p:cNvPr>
          <p:cNvPicPr>
            <a:picLocks noChangeAspect="1"/>
          </p:cNvPicPr>
          <p:nvPr/>
        </p:nvPicPr>
        <p:blipFill>
          <a:blip r:embed="rId3"/>
          <a:stretch>
            <a:fillRect/>
          </a:stretch>
        </p:blipFill>
        <p:spPr>
          <a:xfrm>
            <a:off x="1323668" y="1347582"/>
            <a:ext cx="6489290" cy="3627223"/>
          </a:xfrm>
          <a:prstGeom prst="rect">
            <a:avLst/>
          </a:prstGeom>
        </p:spPr>
      </p:pic>
      <p:sp>
        <p:nvSpPr>
          <p:cNvPr id="14" name="TextBox 13">
            <a:extLst>
              <a:ext uri="{FF2B5EF4-FFF2-40B4-BE49-F238E27FC236}">
                <a16:creationId xmlns:a16="http://schemas.microsoft.com/office/drawing/2014/main" id="{42271D1E-61D1-C92B-C789-04040085ADD3}"/>
              </a:ext>
            </a:extLst>
          </p:cNvPr>
          <p:cNvSpPr txBox="1"/>
          <p:nvPr/>
        </p:nvSpPr>
        <p:spPr>
          <a:xfrm>
            <a:off x="3179660" y="1009028"/>
            <a:ext cx="2777305" cy="338554"/>
          </a:xfrm>
          <a:prstGeom prst="rect">
            <a:avLst/>
          </a:prstGeom>
          <a:noFill/>
        </p:spPr>
        <p:txBody>
          <a:bodyPr wrap="square">
            <a:spAutoFit/>
          </a:bodyPr>
          <a:lstStyle/>
          <a:p>
            <a:r>
              <a:rPr lang="en-US" sz="1600" dirty="0">
                <a:solidFill>
                  <a:srgbClr val="0033CC"/>
                </a:solidFill>
                <a:latin typeface="Times New Roman" panose="02020603050405020304" pitchFamily="18" charset="0"/>
                <a:cs typeface="Times New Roman" panose="02020603050405020304" pitchFamily="18" charset="0"/>
              </a:rPr>
              <a:t>Sales Channel Dashboard</a:t>
            </a:r>
            <a:endParaRPr lang="en-IN" sz="1600" dirty="0">
              <a:solidFill>
                <a:srgbClr val="0033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0895426"/>
      </p:ext>
    </p:extLst>
  </p:cSld>
  <p:clrMapOvr>
    <a:masterClrMapping/>
  </p:clrMapOvr>
</p:sld>
</file>

<file path=ppt/theme/theme1.xml><?xml version="1.0" encoding="utf-8"?>
<a:theme xmlns:a="http://schemas.openxmlformats.org/drawingml/2006/main" name="Introduction to Community Health - Master of Science in Community Health and Prevention Research by Slidesgo">
  <a:themeElements>
    <a:clrScheme name="Simple Light">
      <a:dk1>
        <a:srgbClr val="273193"/>
      </a:dk1>
      <a:lt1>
        <a:srgbClr val="FFFDFB"/>
      </a:lt1>
      <a:dk2>
        <a:srgbClr val="FFFFFF"/>
      </a:dk2>
      <a:lt2>
        <a:srgbClr val="273193"/>
      </a:lt2>
      <a:accent1>
        <a:srgbClr val="FFFFFF"/>
      </a:accent1>
      <a:accent2>
        <a:srgbClr val="FFFFFF"/>
      </a:accent2>
      <a:accent3>
        <a:srgbClr val="FFFFFF"/>
      </a:accent3>
      <a:accent4>
        <a:srgbClr val="FFFFFF"/>
      </a:accent4>
      <a:accent5>
        <a:srgbClr val="FFFFFF"/>
      </a:accent5>
      <a:accent6>
        <a:srgbClr val="FFFFFF"/>
      </a:accent6>
      <a:hlink>
        <a:srgbClr val="27319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DF7A9A5-86E6-4AD7-8E55-69644689C9A9}">
  <we:reference id="wa104380587" version="1.0.0.1" store="en-US" storeType="OMEX"/>
  <we:alternateReferences>
    <we:reference id="wa104380587" version="1.0.0.1" store="wa10438058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10</TotalTime>
  <Words>1171</Words>
  <Application>Microsoft Office PowerPoint</Application>
  <PresentationFormat>On-screen Show (16:9)</PresentationFormat>
  <Paragraphs>110</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Blinker SemiBold</vt:lpstr>
      <vt:lpstr>Chivo</vt:lpstr>
      <vt:lpstr>Roboto Condensed Light</vt:lpstr>
      <vt:lpstr>Times New Roman</vt:lpstr>
      <vt:lpstr>Nunito</vt:lpstr>
      <vt:lpstr>Abhaya Libre</vt:lpstr>
      <vt:lpstr>Fredoka One</vt:lpstr>
      <vt:lpstr>Arial</vt:lpstr>
      <vt:lpstr>Introduction to Community Health - Master of Science in Community Health and Prevention Research by Slidesgo</vt:lpstr>
      <vt:lpstr>Analyzing Amazon Sales Data Analysis</vt:lpstr>
      <vt:lpstr>Table of contents</vt:lpstr>
      <vt:lpstr>Introduction</vt:lpstr>
      <vt:lpstr>Objective</vt:lpstr>
      <vt:lpstr>Problem Statement</vt:lpstr>
      <vt:lpstr>Data validation &amp; Transformation</vt:lpstr>
      <vt:lpstr>Data Insertion</vt:lpstr>
      <vt:lpstr>Dashboarding</vt:lpstr>
      <vt:lpstr>Dashboarding</vt:lpstr>
      <vt:lpstr>Dashboarding</vt:lpstr>
      <vt:lpstr>Profitable insights</vt:lpstr>
      <vt:lpstr>Profitable insights</vt:lpstr>
      <vt:lpstr>Conclusion</vt:lpstr>
      <vt:lpstr>Recommendations:</vt:lpstr>
      <vt:lpstr>Thank You  GitRepo: https://github.com/CycloTronAR/Amazon-Sales-Data-Analysis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Aditya Raj 20BCS9168</dc:creator>
  <cp:lastModifiedBy>Aditya Raj 20BCS9168</cp:lastModifiedBy>
  <cp:revision>4</cp:revision>
  <dcterms:modified xsi:type="dcterms:W3CDTF">2024-08-14T21:17:41Z</dcterms:modified>
</cp:coreProperties>
</file>