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30" d="100"/>
          <a:sy n="130" d="100"/>
        </p:scale>
        <p:origin x="6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6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1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28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3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8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5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C571-390B-45A7-BFEF-5A4B554ABA6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834-6DD7-42C7-A34C-894E1E9D3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334" y="998164"/>
            <a:ext cx="793699" cy="446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ESCs and Motors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289616" y="1828800"/>
            <a:ext cx="946654" cy="885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Flight Controller Board (</a:t>
            </a:r>
            <a:r>
              <a:rPr lang="en-GB" sz="1200" dirty="0" err="1" smtClean="0"/>
              <a:t>OpenPilot</a:t>
            </a:r>
            <a:r>
              <a:rPr lang="en-GB" sz="1200" dirty="0" smtClean="0"/>
              <a:t> CC3D)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389379" y="3072857"/>
            <a:ext cx="950976" cy="406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RF Transmitter</a:t>
            </a:r>
            <a:endParaRPr lang="en-GB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39772" y="1865044"/>
            <a:ext cx="657384" cy="464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Intel Edison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1495883" y="1041330"/>
            <a:ext cx="701273" cy="3320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Camera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1495883" y="2820806"/>
            <a:ext cx="1030728" cy="502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Wi-Fi Transmission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4260113" y="1431442"/>
            <a:ext cx="743714" cy="4200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Pressure Sensor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2687" y="1022639"/>
            <a:ext cx="1002183" cy="3464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Temperature Sensor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4260113" y="1980483"/>
            <a:ext cx="649689" cy="3440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GPS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2277817" y="1491793"/>
            <a:ext cx="497588" cy="299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Gyro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2662588" y="983202"/>
            <a:ext cx="754073" cy="4253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Humidity Sensor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3090689" y="2229974"/>
            <a:ext cx="654693" cy="493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Teensy 3.1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3027863" y="2978185"/>
            <a:ext cx="920496" cy="37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LORA transmitter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2842398" y="3899119"/>
            <a:ext cx="894592" cy="42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GROUND STATION</a:t>
            </a:r>
            <a:endParaRPr lang="en-GB" sz="1200" dirty="0"/>
          </a:p>
        </p:txBody>
      </p:sp>
      <p:cxnSp>
        <p:nvCxnSpPr>
          <p:cNvPr id="24" name="Straight Arrow Connector 23"/>
          <p:cNvCxnSpPr>
            <a:stCxn id="6" idx="0"/>
            <a:endCxn id="4" idx="2"/>
          </p:cNvCxnSpPr>
          <p:nvPr/>
        </p:nvCxnSpPr>
        <p:spPr>
          <a:xfrm flipH="1" flipV="1">
            <a:off x="756184" y="1444391"/>
            <a:ext cx="6759" cy="38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64867" y="2714705"/>
            <a:ext cx="0" cy="358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46519" y="1401417"/>
            <a:ext cx="0" cy="406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40531" y="2392324"/>
            <a:ext cx="0" cy="406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22" idx="1"/>
          </p:cNvCxnSpPr>
          <p:nvPr/>
        </p:nvCxnSpPr>
        <p:spPr>
          <a:xfrm>
            <a:off x="864867" y="3479394"/>
            <a:ext cx="1977531" cy="631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>
            <a:off x="2011247" y="3323570"/>
            <a:ext cx="801674" cy="5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4570" y="1423198"/>
            <a:ext cx="245124" cy="787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745382" y="1635984"/>
            <a:ext cx="508776" cy="574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3"/>
          </p:cNvCxnSpPr>
          <p:nvPr/>
        </p:nvCxnSpPr>
        <p:spPr>
          <a:xfrm flipH="1">
            <a:off x="3745382" y="2324574"/>
            <a:ext cx="603770" cy="152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86219" y="1812510"/>
            <a:ext cx="453405" cy="432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0"/>
          </p:cNvCxnSpPr>
          <p:nvPr/>
        </p:nvCxnSpPr>
        <p:spPr>
          <a:xfrm flipH="1">
            <a:off x="3418036" y="1370230"/>
            <a:ext cx="592007" cy="859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38837" y="2714705"/>
            <a:ext cx="0" cy="278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2" idx="0"/>
          </p:cNvCxnSpPr>
          <p:nvPr/>
        </p:nvCxnSpPr>
        <p:spPr>
          <a:xfrm flipH="1">
            <a:off x="3289694" y="3360810"/>
            <a:ext cx="203969" cy="538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01840" y="2550189"/>
            <a:ext cx="793699" cy="446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Servos</a:t>
            </a:r>
            <a:endParaRPr lang="en-GB" sz="1200" dirty="0"/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>
          <a:xfrm>
            <a:off x="3796447" y="2617002"/>
            <a:ext cx="405393" cy="156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3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7</cp:revision>
  <dcterms:created xsi:type="dcterms:W3CDTF">2015-05-25T13:37:59Z</dcterms:created>
  <dcterms:modified xsi:type="dcterms:W3CDTF">2015-07-28T20:12:38Z</dcterms:modified>
</cp:coreProperties>
</file>