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4789-FCE2-4665-BCBC-78750E1FFE25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19B5-3368-442C-8F95-629B0A71B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42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4789-FCE2-4665-BCBC-78750E1FFE25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19B5-3368-442C-8F95-629B0A71B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70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4789-FCE2-4665-BCBC-78750E1FFE25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19B5-3368-442C-8F95-629B0A71B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5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4789-FCE2-4665-BCBC-78750E1FFE25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19B5-3368-442C-8F95-629B0A71B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3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4789-FCE2-4665-BCBC-78750E1FFE25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19B5-3368-442C-8F95-629B0A71B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75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4789-FCE2-4665-BCBC-78750E1FFE25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19B5-3368-442C-8F95-629B0A71B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09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4789-FCE2-4665-BCBC-78750E1FFE25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19B5-3368-442C-8F95-629B0A71B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20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4789-FCE2-4665-BCBC-78750E1FFE25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19B5-3368-442C-8F95-629B0A71B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49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4789-FCE2-4665-BCBC-78750E1FFE25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19B5-3368-442C-8F95-629B0A71B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22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4789-FCE2-4665-BCBC-78750E1FFE25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19B5-3368-442C-8F95-629B0A71B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92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4789-FCE2-4665-BCBC-78750E1FFE25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19B5-3368-442C-8F95-629B0A71B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11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C4789-FCE2-4665-BCBC-78750E1FFE25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319B5-3368-442C-8F95-629B0A71B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49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8643" y="2569753"/>
            <a:ext cx="2551471" cy="1755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Battery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768643" y="698090"/>
            <a:ext cx="2551471" cy="1091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Power Distribution Board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146024" y="774905"/>
            <a:ext cx="1467464" cy="9377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Main PCB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914694" y="2812025"/>
            <a:ext cx="1917294" cy="8037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Humidity Sensor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9398" y="1530147"/>
            <a:ext cx="1253614" cy="9561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GPS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0439398" y="234742"/>
            <a:ext cx="1273280" cy="7976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IMU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06029" y="4447870"/>
            <a:ext cx="1639530" cy="12474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OSD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698588" y="4690603"/>
            <a:ext cx="2551471" cy="762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Mini FPV Camera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0228007" y="4690603"/>
            <a:ext cx="1484671" cy="762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FPV TX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3120510" y="299883"/>
            <a:ext cx="1275736" cy="7325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ESC 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3120510" y="1243781"/>
            <a:ext cx="1275736" cy="6931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ESC 2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3152464" y="2118852"/>
            <a:ext cx="1243781" cy="6759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ESC 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52464" y="3028335"/>
            <a:ext cx="1243781" cy="6169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ESC 4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280220" y="3023421"/>
            <a:ext cx="1828799" cy="6218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Motor 1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80220" y="2118853"/>
            <a:ext cx="1828799" cy="6759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Motor 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280221" y="1248700"/>
            <a:ext cx="1828800" cy="688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Motor 3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280220" y="299884"/>
            <a:ext cx="1828800" cy="7325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Motor 4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1300316" y="4638367"/>
            <a:ext cx="1978741" cy="7423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Control Board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1586679" y="5724833"/>
            <a:ext cx="1406013" cy="8406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Radio RX</a:t>
            </a:r>
            <a:endParaRPr lang="en-GB" dirty="0"/>
          </a:p>
        </p:txBody>
      </p:sp>
      <p:cxnSp>
        <p:nvCxnSpPr>
          <p:cNvPr id="24" name="Straight Connector 23"/>
          <p:cNvCxnSpPr>
            <a:stCxn id="20" idx="3"/>
            <a:endCxn id="13" idx="1"/>
          </p:cNvCxnSpPr>
          <p:nvPr/>
        </p:nvCxnSpPr>
        <p:spPr>
          <a:xfrm flipV="1">
            <a:off x="2109020" y="666135"/>
            <a:ext cx="101149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3"/>
            <a:endCxn id="14" idx="1"/>
          </p:cNvCxnSpPr>
          <p:nvPr/>
        </p:nvCxnSpPr>
        <p:spPr>
          <a:xfrm flipV="1">
            <a:off x="2109021" y="1590370"/>
            <a:ext cx="1011489" cy="2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8" idx="3"/>
            <a:endCxn id="15" idx="1"/>
          </p:cNvCxnSpPr>
          <p:nvPr/>
        </p:nvCxnSpPr>
        <p:spPr>
          <a:xfrm flipV="1">
            <a:off x="2109019" y="2456836"/>
            <a:ext cx="104344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7" idx="3"/>
            <a:endCxn id="16" idx="1"/>
          </p:cNvCxnSpPr>
          <p:nvPr/>
        </p:nvCxnSpPr>
        <p:spPr>
          <a:xfrm>
            <a:off x="2109019" y="3334367"/>
            <a:ext cx="1043445" cy="2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1" idx="0"/>
            <a:endCxn id="13" idx="1"/>
          </p:cNvCxnSpPr>
          <p:nvPr/>
        </p:nvCxnSpPr>
        <p:spPr>
          <a:xfrm flipV="1">
            <a:off x="2289687" y="666135"/>
            <a:ext cx="830823" cy="3972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1" idx="0"/>
            <a:endCxn id="14" idx="1"/>
          </p:cNvCxnSpPr>
          <p:nvPr/>
        </p:nvCxnSpPr>
        <p:spPr>
          <a:xfrm flipV="1">
            <a:off x="2289687" y="1590370"/>
            <a:ext cx="830823" cy="3047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1" idx="0"/>
            <a:endCxn id="15" idx="1"/>
          </p:cNvCxnSpPr>
          <p:nvPr/>
        </p:nvCxnSpPr>
        <p:spPr>
          <a:xfrm flipV="1">
            <a:off x="2289687" y="2456836"/>
            <a:ext cx="862777" cy="2181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1" idx="0"/>
            <a:endCxn id="16" idx="1"/>
          </p:cNvCxnSpPr>
          <p:nvPr/>
        </p:nvCxnSpPr>
        <p:spPr>
          <a:xfrm flipV="1">
            <a:off x="2289687" y="3336824"/>
            <a:ext cx="862777" cy="1301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2" idx="0"/>
            <a:endCxn id="21" idx="2"/>
          </p:cNvCxnSpPr>
          <p:nvPr/>
        </p:nvCxnSpPr>
        <p:spPr>
          <a:xfrm flipV="1">
            <a:off x="2289686" y="5380703"/>
            <a:ext cx="1" cy="34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3" idx="3"/>
            <a:endCxn id="5" idx="1"/>
          </p:cNvCxnSpPr>
          <p:nvPr/>
        </p:nvCxnSpPr>
        <p:spPr>
          <a:xfrm>
            <a:off x="4396246" y="666135"/>
            <a:ext cx="372397" cy="577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4" idx="3"/>
            <a:endCxn id="5" idx="1"/>
          </p:cNvCxnSpPr>
          <p:nvPr/>
        </p:nvCxnSpPr>
        <p:spPr>
          <a:xfrm flipV="1">
            <a:off x="4396246" y="1243781"/>
            <a:ext cx="372397" cy="346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5" idx="3"/>
            <a:endCxn id="5" idx="1"/>
          </p:cNvCxnSpPr>
          <p:nvPr/>
        </p:nvCxnSpPr>
        <p:spPr>
          <a:xfrm flipV="1">
            <a:off x="4396245" y="1243781"/>
            <a:ext cx="372398" cy="1213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6" idx="3"/>
            <a:endCxn id="5" idx="1"/>
          </p:cNvCxnSpPr>
          <p:nvPr/>
        </p:nvCxnSpPr>
        <p:spPr>
          <a:xfrm flipV="1">
            <a:off x="4396245" y="1243781"/>
            <a:ext cx="372398" cy="2093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" idx="2"/>
            <a:endCxn id="4" idx="0"/>
          </p:cNvCxnSpPr>
          <p:nvPr/>
        </p:nvCxnSpPr>
        <p:spPr>
          <a:xfrm>
            <a:off x="6044379" y="1789472"/>
            <a:ext cx="0" cy="780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3"/>
            <a:endCxn id="6" idx="1"/>
          </p:cNvCxnSpPr>
          <p:nvPr/>
        </p:nvCxnSpPr>
        <p:spPr>
          <a:xfrm>
            <a:off x="7320114" y="1243781"/>
            <a:ext cx="825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" idx="3"/>
            <a:endCxn id="9" idx="1"/>
          </p:cNvCxnSpPr>
          <p:nvPr/>
        </p:nvCxnSpPr>
        <p:spPr>
          <a:xfrm flipV="1">
            <a:off x="9613488" y="633564"/>
            <a:ext cx="825910" cy="610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" idx="3"/>
            <a:endCxn id="8" idx="1"/>
          </p:cNvCxnSpPr>
          <p:nvPr/>
        </p:nvCxnSpPr>
        <p:spPr>
          <a:xfrm>
            <a:off x="9613488" y="1243781"/>
            <a:ext cx="825910" cy="76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" idx="2"/>
            <a:endCxn id="7" idx="0"/>
          </p:cNvCxnSpPr>
          <p:nvPr/>
        </p:nvCxnSpPr>
        <p:spPr>
          <a:xfrm flipH="1">
            <a:off x="8873341" y="1712657"/>
            <a:ext cx="6415" cy="1099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" idx="3"/>
            <a:endCxn id="10" idx="0"/>
          </p:cNvCxnSpPr>
          <p:nvPr/>
        </p:nvCxnSpPr>
        <p:spPr>
          <a:xfrm>
            <a:off x="7320114" y="3447282"/>
            <a:ext cx="1205680" cy="1000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0" idx="3"/>
            <a:endCxn id="12" idx="1"/>
          </p:cNvCxnSpPr>
          <p:nvPr/>
        </p:nvCxnSpPr>
        <p:spPr>
          <a:xfrm flipV="1">
            <a:off x="9345559" y="5071603"/>
            <a:ext cx="8824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1" idx="3"/>
            <a:endCxn id="10" idx="1"/>
          </p:cNvCxnSpPr>
          <p:nvPr/>
        </p:nvCxnSpPr>
        <p:spPr>
          <a:xfrm>
            <a:off x="7250059" y="5071603"/>
            <a:ext cx="4559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1" idx="0"/>
            <a:endCxn id="5" idx="2"/>
          </p:cNvCxnSpPr>
          <p:nvPr/>
        </p:nvCxnSpPr>
        <p:spPr>
          <a:xfrm flipV="1">
            <a:off x="2289687" y="1789472"/>
            <a:ext cx="3754692" cy="284889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116623" y="2812025"/>
            <a:ext cx="1206222" cy="8037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Pressure Sensor</a:t>
            </a:r>
          </a:p>
        </p:txBody>
      </p:sp>
      <p:cxnSp>
        <p:nvCxnSpPr>
          <p:cNvPr id="45" name="Straight Connector 44"/>
          <p:cNvCxnSpPr>
            <a:endCxn id="44" idx="0"/>
          </p:cNvCxnSpPr>
          <p:nvPr/>
        </p:nvCxnSpPr>
        <p:spPr>
          <a:xfrm>
            <a:off x="9108281" y="1673752"/>
            <a:ext cx="1611453" cy="1138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94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38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Ahuja</dc:creator>
  <cp:lastModifiedBy>Ashwin Ahuja</cp:lastModifiedBy>
  <cp:revision>5</cp:revision>
  <dcterms:created xsi:type="dcterms:W3CDTF">2015-10-29T16:54:41Z</dcterms:created>
  <dcterms:modified xsi:type="dcterms:W3CDTF">2016-02-01T01:26:13Z</dcterms:modified>
</cp:coreProperties>
</file>