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6"/>
  </p:notesMasterIdLst>
  <p:sldIdLst>
    <p:sldId id="10590" r:id="rId2"/>
    <p:sldId id="10607" r:id="rId3"/>
    <p:sldId id="10604" r:id="rId4"/>
    <p:sldId id="10618" r:id="rId5"/>
    <p:sldId id="10619" r:id="rId6"/>
    <p:sldId id="10620" r:id="rId7"/>
    <p:sldId id="10621" r:id="rId8"/>
    <p:sldId id="10622" r:id="rId9"/>
    <p:sldId id="10623" r:id="rId10"/>
    <p:sldId id="10593" r:id="rId11"/>
    <p:sldId id="10606" r:id="rId12"/>
    <p:sldId id="10608" r:id="rId13"/>
    <p:sldId id="10610" r:id="rId14"/>
    <p:sldId id="10602" r:id="rId15"/>
    <p:sldId id="10600" r:id="rId16"/>
    <p:sldId id="10612" r:id="rId17"/>
    <p:sldId id="10605" r:id="rId18"/>
    <p:sldId id="10603" r:id="rId19"/>
    <p:sldId id="10601" r:id="rId20"/>
    <p:sldId id="10609" r:id="rId21"/>
    <p:sldId id="10582" r:id="rId22"/>
    <p:sldId id="10508" r:id="rId23"/>
    <p:sldId id="10564" r:id="rId24"/>
    <p:sldId id="10616" r:id="rId2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590"/>
            <p14:sldId id="10607"/>
            <p14:sldId id="10604"/>
            <p14:sldId id="10618"/>
            <p14:sldId id="10619"/>
            <p14:sldId id="10620"/>
            <p14:sldId id="10621"/>
            <p14:sldId id="10622"/>
            <p14:sldId id="10623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03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BFBFBF"/>
    <a:srgbClr val="F2F2F2"/>
    <a:srgbClr val="595959"/>
    <a:srgbClr val="1A397A"/>
    <a:srgbClr val="2D64D5"/>
    <a:srgbClr val="316CE5"/>
    <a:srgbClr val="65747D"/>
    <a:srgbClr val="0432FF"/>
    <a:srgbClr val="663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/>
    <p:restoredTop sz="96842"/>
  </p:normalViewPr>
  <p:slideViewPr>
    <p:cSldViewPr snapToGrid="0" snapToObjects="1">
      <p:cViewPr varScale="1">
        <p:scale>
          <a:sx n="62" d="100"/>
          <a:sy n="62" d="100"/>
        </p:scale>
        <p:origin x="816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4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6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20272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696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213283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633635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65192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207537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2582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7954826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70211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597311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72040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222484</TotalTime>
  <Words>4332</Words>
  <Application>Microsoft Macintosh PowerPoint</Application>
  <PresentationFormat>Custom</PresentationFormat>
  <Paragraphs>860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1632</cp:revision>
  <dcterms:modified xsi:type="dcterms:W3CDTF">2025-01-07T17:12:37Z</dcterms:modified>
  <cp:category/>
</cp:coreProperties>
</file>