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4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33" r:id="rId14"/>
    <p:sldId id="10629" r:id="rId15"/>
    <p:sldId id="10590" r:id="rId16"/>
    <p:sldId id="10607" r:id="rId17"/>
    <p:sldId id="10604" r:id="rId18"/>
    <p:sldId id="10593" r:id="rId19"/>
    <p:sldId id="10606" r:id="rId20"/>
    <p:sldId id="10608" r:id="rId21"/>
    <p:sldId id="10610" r:id="rId22"/>
    <p:sldId id="10602" r:id="rId23"/>
    <p:sldId id="10600" r:id="rId24"/>
    <p:sldId id="10612" r:id="rId25"/>
    <p:sldId id="10605" r:id="rId26"/>
    <p:sldId id="10628" r:id="rId27"/>
    <p:sldId id="10601" r:id="rId28"/>
    <p:sldId id="10609" r:id="rId29"/>
    <p:sldId id="10582" r:id="rId30"/>
    <p:sldId id="10508" r:id="rId31"/>
    <p:sldId id="10564" r:id="rId32"/>
    <p:sldId id="10616" r:id="rId33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33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144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AB77-34CF-D457-F3D8-AFD969E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CF01B-3DFC-7CB1-1E2C-6E3EDE597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C4E9-1787-200E-51A3-1007114ED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5" y="2846300"/>
            <a:ext cx="6510345" cy="177724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Event-Trigger-Workflow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532501" y="1848054"/>
            <a:ext cx="7669899" cy="377373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content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61381" y="2442595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 dirty="0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804267" y="3439124"/>
            <a:ext cx="1320258" cy="295799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708565" y="4259312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24622"/>
              <a:gd name="adj6" fmla="val -164418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2309143" y="6474046"/>
            <a:ext cx="6116617" cy="34818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trigger content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[...],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[...],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0634871" y="3734921"/>
            <a:ext cx="897631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461" idx="0"/>
            <a:endCxn id="26" idx="2"/>
          </p:cNvCxnSpPr>
          <p:nvPr/>
        </p:nvCxnSpPr>
        <p:spPr>
          <a:xfrm rot="16200000" flipV="1">
            <a:off x="14941324" y="6047917"/>
            <a:ext cx="8522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71B7-AB76-D2B5-81B3-DC35DF87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4F44041D-D7A4-B9F0-5E06-0EC54B4F792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5195F6-4C35-D74A-046F-FB24B33BE8E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Workflow-Task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C53-2FF8-AB89-EBB4-AC7DCF27073F}"/>
              </a:ext>
            </a:extLst>
          </p:cNvPr>
          <p:cNvSpPr/>
          <p:nvPr/>
        </p:nvSpPr>
        <p:spPr>
          <a:xfrm>
            <a:off x="4452731" y="6734031"/>
            <a:ext cx="6523180" cy="296185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"cdx:mbom:task:uuid:dbb6…",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”uuid:dbb6…",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“steps”: [] //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“inputs”: [] // 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“outputs:” [] // outputType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97C7-F81A-9755-7588-69D04426E053}"/>
              </a:ext>
            </a:extLst>
          </p:cNvPr>
          <p:cNvSpPr/>
          <p:nvPr/>
        </p:nvSpPr>
        <p:spPr>
          <a:xfrm>
            <a:off x="11532501" y="2449612"/>
            <a:ext cx="7669899" cy="3172177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 … }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C90CEA66-1FBA-B9A0-0F20-B205AFE766B9}"/>
              </a:ext>
            </a:extLst>
          </p:cNvPr>
          <p:cNvSpPr/>
          <p:nvPr/>
        </p:nvSpPr>
        <p:spPr>
          <a:xfrm>
            <a:off x="12309143" y="6474046"/>
            <a:ext cx="6116617" cy="34818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trigger content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[...],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[...],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814AAD-3FCF-FA5C-1F35-28169C22EB2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14941324" y="6047917"/>
            <a:ext cx="852257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31EA426-FA3F-4574-F69B-6F7B22840811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rot="10800000">
            <a:off x="10975911" y="8214962"/>
            <a:ext cx="1333232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227023</TotalTime>
  <Words>5038</Words>
  <Application>Microsoft Macintosh PowerPoint</Application>
  <PresentationFormat>Custom</PresentationFormat>
  <Paragraphs>1032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1667</cp:revision>
  <dcterms:modified xsi:type="dcterms:W3CDTF">2025-01-13T17:42:54Z</dcterms:modified>
  <cp:category/>
</cp:coreProperties>
</file>