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34" r:id="rId15"/>
    <p:sldId id="10629" r:id="rId16"/>
    <p:sldId id="10590" r:id="rId17"/>
    <p:sldId id="10607" r:id="rId18"/>
    <p:sldId id="10604" r:id="rId19"/>
    <p:sldId id="10593" r:id="rId20"/>
    <p:sldId id="10606" r:id="rId21"/>
    <p:sldId id="10608" r:id="rId22"/>
    <p:sldId id="10610" r:id="rId23"/>
    <p:sldId id="10602" r:id="rId24"/>
    <p:sldId id="10600" r:id="rId25"/>
    <p:sldId id="10612" r:id="rId26"/>
    <p:sldId id="10605" r:id="rId27"/>
    <p:sldId id="10628" r:id="rId28"/>
    <p:sldId id="10601" r:id="rId29"/>
    <p:sldId id="10609" r:id="rId30"/>
    <p:sldId id="10582" r:id="rId31"/>
    <p:sldId id="10508" r:id="rId32"/>
    <p:sldId id="10564" r:id="rId33"/>
    <p:sldId id="10616" r:id="rId34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34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77C0-A00C-3B12-19AC-AE3F515E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3F5E6-7427-4FE2-3244-B2C5EA80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AB247-5184-CC64-79D5-F217F2476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9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02834"/>
            <a:ext cx="6016310" cy="264380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Event-Trigger-Workflow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254207" y="1808298"/>
            <a:ext cx="6675986" cy="462599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8667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41503" y="3138337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2784389" y="4124739"/>
            <a:ext cx="1340136" cy="10127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446758" y="5125240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14802"/>
              <a:gd name="adj6" fmla="val -238013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1355358" y="7228339"/>
            <a:ext cx="6473686" cy="2929451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140835" y="4121295"/>
            <a:ext cx="1113372" cy="34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4195178" y="6831315"/>
            <a:ext cx="794047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Workflow-Task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619315" y="6167636"/>
            <a:ext cx="6179029" cy="54611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19050"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"name": "run make build",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"commands": [{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"executed": "make build”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pPr marL="476250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384648" y="1729409"/>
            <a:ext cx="7818987" cy="3472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911420" y="6167635"/>
            <a:ext cx="6775380" cy="661408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19050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content goes here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76250" lvl="1" indent="-19050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76250" lvl="1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19050" indent="-19050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813848" y="5682373"/>
            <a:ext cx="965557" cy="49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686800" y="8898210"/>
            <a:ext cx="932515" cy="57646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B4E12-518C-2992-2148-105E8AD0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059ACF2E-E3B0-45E5-877C-24D726DA93CB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38C456-4267-F951-3425-7F80FA9D741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Formula-Workflow-Components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68C4673E-7861-F290-65BB-FD169B90B89A}"/>
              </a:ext>
            </a:extLst>
          </p:cNvPr>
          <p:cNvSpPr/>
          <p:nvPr/>
        </p:nvSpPr>
        <p:spPr>
          <a:xfrm>
            <a:off x="7929667" y="6275880"/>
            <a:ext cx="6395716" cy="366324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“taskDependencies”:[…],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{…},</a:t>
            </a:r>
          </a:p>
          <a:p>
            <a:pPr lvl="1"/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- workflow">
            <a:extLst>
              <a:ext uri="{FF2B5EF4-FFF2-40B4-BE49-F238E27FC236}">
                <a16:creationId xmlns:a16="http://schemas.microsoft.com/office/drawing/2014/main" id="{16E12D9B-09A9-2762-FFDB-CA00F93AD896}"/>
              </a:ext>
            </a:extLst>
          </p:cNvPr>
          <p:cNvSpPr/>
          <p:nvPr/>
        </p:nvSpPr>
        <p:spPr>
          <a:xfrm>
            <a:off x="7929668" y="2415732"/>
            <a:ext cx="6395715" cy="318523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components: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component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workflows: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workflow content goes here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AAB07-C3F3-3AE1-1456-B99D51BD1809}"/>
              </a:ext>
            </a:extLst>
          </p:cNvPr>
          <p:cNvSpPr/>
          <p:nvPr/>
        </p:nvSpPr>
        <p:spPr>
          <a:xfrm>
            <a:off x="934278" y="2415731"/>
            <a:ext cx="5837353" cy="637046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"bomFormat": "CycloneDX",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"specVersion": "1.6",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"serialNumber": "urn:uuid:2820...",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"metadata":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"component":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"type": "application",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"name": "simple-application",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"formulation: [{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  // formula content goes here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}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1BFD135-DE84-6B5A-585E-86E32EEED24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6771631" y="4008347"/>
            <a:ext cx="1158037" cy="15926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5D29254-9638-B056-E629-610423383D6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10790067" y="5938421"/>
            <a:ext cx="674918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- component">
            <a:extLst>
              <a:ext uri="{FF2B5EF4-FFF2-40B4-BE49-F238E27FC236}">
                <a16:creationId xmlns:a16="http://schemas.microsoft.com/office/drawing/2014/main" id="{F106E9BA-0FCA-732B-1D29-AC24717EB1AF}"/>
              </a:ext>
            </a:extLst>
          </p:cNvPr>
          <p:cNvGrpSpPr/>
          <p:nvPr/>
        </p:nvGrpSpPr>
        <p:grpSpPr>
          <a:xfrm>
            <a:off x="15139516" y="2668305"/>
            <a:ext cx="5335094" cy="2926829"/>
            <a:chOff x="1864236" y="7856021"/>
            <a:chExt cx="2432718" cy="1020255"/>
          </a:xfrm>
          <a:solidFill>
            <a:schemeClr val="bg1">
              <a:lumMod val="9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27CBFB-8824-D11A-F534-201A4FC6AF9E}"/>
                </a:ext>
              </a:extLst>
            </p:cNvPr>
            <p:cNvSpPr/>
            <p:nvPr/>
          </p:nvSpPr>
          <p:spPr>
            <a:xfrm>
              <a:off x="1965569" y="794048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98779A9-A80C-9E52-A423-E4D78DFED122}"/>
                </a:ext>
              </a:extLst>
            </p:cNvPr>
            <p:cNvSpPr/>
            <p:nvPr/>
          </p:nvSpPr>
          <p:spPr>
            <a:xfrm>
              <a:off x="1917929" y="7894786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719EB2-6627-D648-4DB6-2A869400158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{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"bom-ref": "file:///…/Makefile",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"type": "file",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"name": "Makefile",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  ...</a:t>
              </a:r>
            </a:p>
            <a:p>
              <a:pPr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}</a:t>
              </a:r>
            </a:p>
          </p:txBody>
        </p:sp>
      </p:grp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DCB40E4-FA43-B099-9B04-7A1B543609F6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14325383" y="4008347"/>
            <a:ext cx="814133" cy="22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1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33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227250</TotalTime>
  <Words>5339</Words>
  <Application>Microsoft Macintosh PowerPoint</Application>
  <PresentationFormat>Custom</PresentationFormat>
  <Paragraphs>1116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1719</cp:revision>
  <dcterms:modified xsi:type="dcterms:W3CDTF">2025-01-13T21:30:07Z</dcterms:modified>
  <cp:category/>
</cp:coreProperties>
</file>