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5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2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4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0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6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8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9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9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6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5ACA-B41D-4CE7-B572-36C99732DB4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0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Demon Princess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7037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Dirtbag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495800"/>
            <a:ext cx="86772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Team </a:t>
            </a:r>
            <a:r>
              <a:rPr lang="en-US" sz="1100" dirty="0" err="1" smtClean="0"/>
              <a:t>Dirtbag</a:t>
            </a:r>
            <a:r>
              <a:rPr lang="en-US" sz="1100" dirty="0" smtClean="0"/>
              <a:t> is:</a:t>
            </a:r>
          </a:p>
          <a:p>
            <a:r>
              <a:rPr lang="en-US" sz="1100" dirty="0" smtClean="0"/>
              <a:t>Thomas Seggerman</a:t>
            </a:r>
          </a:p>
          <a:p>
            <a:r>
              <a:rPr lang="en-US" sz="1100" dirty="0" smtClean="0"/>
              <a:t>Charles Cary</a:t>
            </a:r>
          </a:p>
          <a:p>
            <a:r>
              <a:rPr lang="en-US" sz="1100" dirty="0" smtClean="0"/>
              <a:t>Ricky Marchant</a:t>
            </a:r>
          </a:p>
          <a:p>
            <a:r>
              <a:rPr lang="en-US" sz="1100" dirty="0" smtClean="0"/>
              <a:t>Tyler Hansen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117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14" y="739317"/>
            <a:ext cx="895350" cy="49911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807745" y="1948070"/>
            <a:ext cx="6151463" cy="2274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959208" y="4222376"/>
            <a:ext cx="2067380" cy="2043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15788" y="4239547"/>
            <a:ext cx="2021542" cy="204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0918" y="448430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8950616" y="465794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15788" y="457200"/>
            <a:ext cx="10192871" cy="5827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075765" y="5369859"/>
            <a:ext cx="699247" cy="69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488" y="618005"/>
            <a:ext cx="544000" cy="4398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911" y="2464903"/>
            <a:ext cx="783123" cy="1757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3488" y="5369859"/>
            <a:ext cx="489704" cy="7443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03160" y="828918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-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2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14" y="739317"/>
            <a:ext cx="895350" cy="49911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807745" y="1948070"/>
            <a:ext cx="6151463" cy="2274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959208" y="4222376"/>
            <a:ext cx="2067380" cy="2043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15788" y="4239547"/>
            <a:ext cx="2021542" cy="204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0918" y="448430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8950616" y="465794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15788" y="457200"/>
            <a:ext cx="10192871" cy="5827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075765" y="5369859"/>
            <a:ext cx="699247" cy="69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488" y="618005"/>
            <a:ext cx="544000" cy="4398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911" y="2464903"/>
            <a:ext cx="783123" cy="17574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2843" y="5358217"/>
            <a:ext cx="505289" cy="7443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969496" y="828918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- Sneaking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1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6750" y="714375"/>
            <a:ext cx="1096327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Princess Bunhead Storyline</a:t>
            </a:r>
          </a:p>
          <a:p>
            <a:r>
              <a:rPr lang="en-US" dirty="0" smtClean="0"/>
              <a:t>Bunhead is tired of not being rescued by her Italian Plumber Boyfriend, and has decided to break herself out, as any</a:t>
            </a:r>
          </a:p>
          <a:p>
            <a:r>
              <a:rPr lang="en-US" dirty="0" smtClean="0"/>
              <a:t>self-empowered female would. She looks out a window and sees a flash, and her inner power explodes open the door of where she was being held. She then realizes that she has the power to create </a:t>
            </a:r>
            <a:r>
              <a:rPr lang="en-US" dirty="0" err="1" smtClean="0"/>
              <a:t>Glowy</a:t>
            </a:r>
            <a:r>
              <a:rPr lang="en-US" dirty="0" smtClean="0"/>
              <a:t>-Bally-Thingy’s (GBT’s). She ventures into the next room(s), finding that the doors are locked. From there, the tutorial begins…</a:t>
            </a:r>
          </a:p>
          <a:p>
            <a:endParaRPr lang="en-US" dirty="0"/>
          </a:p>
          <a:p>
            <a:r>
              <a:rPr lang="en-US" sz="2400" b="1" dirty="0" smtClean="0"/>
              <a:t>Tutorial Details: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Start room, allow player to get used to moving.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next room, gain power of shooting </a:t>
            </a:r>
            <a:r>
              <a:rPr lang="en-US" dirty="0" err="1" smtClean="0"/>
              <a:t>glowy</a:t>
            </a:r>
            <a:r>
              <a:rPr lang="en-US" dirty="0" smtClean="0"/>
              <a:t> ball-y thingy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3rd room have 2 locked doors, one made of metal, the other wood.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Knock down wooden door with power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Obtain key from Guard in Room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Key unlocks metal door from 3</a:t>
            </a:r>
            <a:r>
              <a:rPr lang="en-US" baseline="30000" dirty="0" smtClean="0"/>
              <a:t>rd</a:t>
            </a:r>
            <a:r>
              <a:rPr lang="en-US" dirty="0" smtClean="0"/>
              <a:t> room</a:t>
            </a:r>
          </a:p>
        </p:txBody>
      </p:sp>
      <p:pic>
        <p:nvPicPr>
          <p:cNvPr id="5" name="Picture 2" descr="Goku GIF - Find &amp; Share on GIPHY 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2437031"/>
            <a:ext cx="3721100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5619750"/>
            <a:ext cx="138112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67000" y="4276725"/>
            <a:ext cx="138112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</a:t>
            </a:r>
          </a:p>
          <a:p>
            <a:pPr algn="ctr"/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29150" y="4276725"/>
            <a:ext cx="138112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1800" y="4276725"/>
            <a:ext cx="138112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Guard</a:t>
            </a:r>
          </a:p>
          <a:p>
            <a:pPr algn="ctr"/>
            <a:r>
              <a:rPr lang="en-US" dirty="0" smtClean="0"/>
              <a:t>w/ Key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29150" y="1752600"/>
            <a:ext cx="4224338" cy="2047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with Enemies</a:t>
            </a:r>
            <a:endParaRPr lang="en-US" dirty="0"/>
          </a:p>
        </p:txBody>
      </p:sp>
      <p:cxnSp>
        <p:nvCxnSpPr>
          <p:cNvPr id="8" name="Straight Arrow Connector 7"/>
          <p:cNvCxnSpPr>
            <a:stCxn id="2" idx="0"/>
            <a:endCxn id="3" idx="2"/>
          </p:cNvCxnSpPr>
          <p:nvPr/>
        </p:nvCxnSpPr>
        <p:spPr>
          <a:xfrm flipV="1">
            <a:off x="3357563" y="512445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4048125" y="4700588"/>
            <a:ext cx="58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6010275" y="4700588"/>
            <a:ext cx="771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</p:cNvCxnSpPr>
          <p:nvPr/>
        </p:nvCxnSpPr>
        <p:spPr>
          <a:xfrm flipH="1" flipV="1">
            <a:off x="5319712" y="3800475"/>
            <a:ext cx="1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54" y="3945731"/>
            <a:ext cx="253716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096000" y="4548187"/>
            <a:ext cx="253716" cy="304800"/>
          </a:xfrm>
          <a:prstGeom prst="rect">
            <a:avLst/>
          </a:prstGeom>
        </p:spPr>
      </p:pic>
      <p:cxnSp>
        <p:nvCxnSpPr>
          <p:cNvPr id="19" name="Elbow Connector 18"/>
          <p:cNvCxnSpPr>
            <a:stCxn id="17" idx="2"/>
          </p:cNvCxnSpPr>
          <p:nvPr/>
        </p:nvCxnSpPr>
        <p:spPr>
          <a:xfrm rot="16200000" flipH="1">
            <a:off x="6361835" y="4714009"/>
            <a:ext cx="766763" cy="1044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267575" y="5338761"/>
            <a:ext cx="132397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Made of Wood</a:t>
            </a:r>
          </a:p>
          <a:p>
            <a:pPr algn="ctr"/>
            <a:r>
              <a:rPr lang="en-US" sz="1100" dirty="0" smtClean="0"/>
              <a:t>Can be Knocked Down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2962275" y="2600325"/>
            <a:ext cx="166687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32875" y="359331"/>
            <a:ext cx="197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TUTORIAL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649" y="904875"/>
            <a:ext cx="84867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Other Game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Princess can shoot </a:t>
            </a:r>
            <a:r>
              <a:rPr lang="en-US" dirty="0" err="1" smtClean="0"/>
              <a:t>glowy</a:t>
            </a:r>
            <a:r>
              <a:rPr lang="en-US" dirty="0"/>
              <a:t> </a:t>
            </a:r>
            <a:r>
              <a:rPr lang="en-US" dirty="0" smtClean="0"/>
              <a:t>bally thingy’s (GBT) from her hands.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Leveling up will improve various abilities and stats of GBT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Remainder of game, past tutorial, is not known yet.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550" y="3495675"/>
            <a:ext cx="450661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Suggested GBT Upgrades/Abilities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Can be used as a shield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Range distance lengthening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Size of GBT enlarged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Damage improvement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Elemental effects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Burst Shots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Radius Explosion</a:t>
            </a:r>
            <a:endParaRPr lang="en-US" dirty="0"/>
          </a:p>
        </p:txBody>
      </p:sp>
      <p:pic>
        <p:nvPicPr>
          <p:cNvPr id="1028" name="Picture 4" descr=" glowin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4" y="2333625"/>
            <a:ext cx="37592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7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5025" y="590550"/>
            <a:ext cx="4224338" cy="2047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with Enemies</a:t>
            </a:r>
          </a:p>
          <a:p>
            <a:pPr algn="ctr"/>
            <a:r>
              <a:rPr lang="en-US" dirty="0" smtClean="0"/>
              <a:t>INTENSE!!!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8150" y="1438275"/>
            <a:ext cx="166687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05025" y="3352800"/>
            <a:ext cx="4224338" cy="2047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Room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05725" y="1800225"/>
            <a:ext cx="4224338" cy="2047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 ROOMS</a:t>
            </a:r>
          </a:p>
          <a:p>
            <a:pPr algn="ctr"/>
            <a:r>
              <a:rPr lang="en-US" dirty="0" smtClean="0"/>
              <a:t>WITH DIFFERENT CHALLENGES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9363" y="1433512"/>
            <a:ext cx="166687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9362" y="3862387"/>
            <a:ext cx="166687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 flipV="1">
            <a:off x="1400175" y="4376737"/>
            <a:ext cx="7048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61975" y="4224337"/>
            <a:ext cx="838200" cy="376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1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9900" y="457199"/>
            <a:ext cx="53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Concept </a:t>
            </a:r>
            <a:r>
              <a:rPr lang="en-US" dirty="0" smtClean="0"/>
              <a:t>Art/Collage </a:t>
            </a:r>
            <a:r>
              <a:rPr lang="en-US" dirty="0" smtClean="0"/>
              <a:t>for Princess</a:t>
            </a:r>
            <a:endParaRPr lang="en-US" dirty="0"/>
          </a:p>
        </p:txBody>
      </p:sp>
      <p:pic>
        <p:nvPicPr>
          <p:cNvPr id="3074" name="Picture 2" descr="Image result for demon princes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90" y="1491629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demon princess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915" y="1491629"/>
            <a:ext cx="2084627" cy="29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demon princess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365" y="3103636"/>
            <a:ext cx="3713714" cy="196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demon princess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003" y="1426244"/>
            <a:ext cx="2758641" cy="26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demon princess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540" y="3646492"/>
            <a:ext cx="2812014" cy="166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673" y="1366396"/>
            <a:ext cx="2309813" cy="1733443"/>
          </a:xfrm>
          <a:prstGeom prst="rect">
            <a:avLst/>
          </a:prstGeom>
        </p:spPr>
      </p:pic>
      <p:pic>
        <p:nvPicPr>
          <p:cNvPr id="1026" name="Picture 2" descr="Image result for female human as dem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4" y="4550182"/>
            <a:ext cx="2233959" cy="213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emale human as dem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01" y="5059006"/>
            <a:ext cx="2582380" cy="17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emale human as dem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042" y="5087917"/>
            <a:ext cx="3037922" cy="1708831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2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7275" y="1028700"/>
            <a:ext cx="6210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Mechanics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Switch back and forth between Demon and Human Modes?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GBT can be shot out, and returns to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Shield creates method for defending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Goblins have different </a:t>
            </a:r>
            <a:r>
              <a:rPr lang="en-US" dirty="0" smtClean="0"/>
              <a:t>weapons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Sneaking is an option when in Human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only walk when in Demon Form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Level Design Mechanics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Spikes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Arrow Trap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Paralyzing 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Platforming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20" y="3101009"/>
            <a:ext cx="6321156" cy="30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1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14" y="739317"/>
            <a:ext cx="895350" cy="49911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807745" y="1948070"/>
            <a:ext cx="6151463" cy="2274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959208" y="4222376"/>
            <a:ext cx="2067380" cy="2043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15788" y="4239547"/>
            <a:ext cx="2021542" cy="204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0918" y="448430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8950616" y="465794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15788" y="457200"/>
            <a:ext cx="10192871" cy="5827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075765" y="5369859"/>
            <a:ext cx="699247" cy="699247"/>
          </a:xfrm>
          <a:prstGeom prst="ellipse">
            <a:avLst/>
          </a:prstGeom>
          <a:solidFill>
            <a:srgbClr val="92D050"/>
          </a:solidFill>
          <a:effectLst>
            <a:glow rad="228600">
              <a:schemeClr val="accent6">
                <a:satMod val="175000"/>
                <a:alpha val="63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66448" y="4222376"/>
            <a:ext cx="1766046" cy="1766046"/>
          </a:xfrm>
          <a:prstGeom prst="ellipse">
            <a:avLst/>
          </a:prstGeom>
          <a:solidFill>
            <a:srgbClr val="92D050"/>
          </a:solidFill>
          <a:effectLst>
            <a:glow rad="228600">
              <a:schemeClr val="accent6">
                <a:satMod val="175000"/>
                <a:alpha val="63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164" y="637885"/>
            <a:ext cx="532446" cy="4398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911" y="2464903"/>
            <a:ext cx="783123" cy="17574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88787" y="5289105"/>
            <a:ext cx="353402" cy="74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890266" y="828918"/>
            <a:ext cx="191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Demon - Attacking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14" y="739317"/>
            <a:ext cx="895350" cy="49911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807745" y="1948070"/>
            <a:ext cx="6151463" cy="2274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959208" y="4222376"/>
            <a:ext cx="2067380" cy="2043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15788" y="4239547"/>
            <a:ext cx="2021542" cy="204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0918" y="448430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8950616" y="465794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15788" y="457200"/>
            <a:ext cx="10192871" cy="5827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075765" y="5369859"/>
            <a:ext cx="699247" cy="69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488" y="618005"/>
            <a:ext cx="544000" cy="4398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911" y="2464903"/>
            <a:ext cx="783123" cy="1757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88787" y="5289105"/>
            <a:ext cx="353402" cy="744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90266" y="82891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- Walking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338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Demon Princess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Seggerman</dc:creator>
  <cp:lastModifiedBy>Thomas Seggerman</cp:lastModifiedBy>
  <cp:revision>31</cp:revision>
  <dcterms:created xsi:type="dcterms:W3CDTF">2017-05-17T22:20:24Z</dcterms:created>
  <dcterms:modified xsi:type="dcterms:W3CDTF">2017-05-20T02:30:35Z</dcterms:modified>
</cp:coreProperties>
</file>