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4" r:id="rId8"/>
    <p:sldId id="265" r:id="rId9"/>
    <p:sldId id="266" r:id="rId10"/>
    <p:sldId id="263" r:id="rId11"/>
    <p:sldId id="260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5ACA-B41D-4CE7-B572-36C99732DB4D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1795-F066-450E-BB87-8B3341B4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5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5ACA-B41D-4CE7-B572-36C99732DB4D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1795-F066-450E-BB87-8B3341B4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2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5ACA-B41D-4CE7-B572-36C99732DB4D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1795-F066-450E-BB87-8B3341B4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4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5ACA-B41D-4CE7-B572-36C99732DB4D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1795-F066-450E-BB87-8B3341B4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8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5ACA-B41D-4CE7-B572-36C99732DB4D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1795-F066-450E-BB87-8B3341B4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7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5ACA-B41D-4CE7-B572-36C99732DB4D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1795-F066-450E-BB87-8B3341B4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0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5ACA-B41D-4CE7-B572-36C99732DB4D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1795-F066-450E-BB87-8B3341B4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6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5ACA-B41D-4CE7-B572-36C99732DB4D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1795-F066-450E-BB87-8B3341B4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8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5ACA-B41D-4CE7-B572-36C99732DB4D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1795-F066-450E-BB87-8B3341B4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9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5ACA-B41D-4CE7-B572-36C99732DB4D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1795-F066-450E-BB87-8B3341B4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9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5ACA-B41D-4CE7-B572-36C99732DB4D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1795-F066-450E-BB87-8B3341B4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6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65ACA-B41D-4CE7-B572-36C99732DB4D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01795-F066-450E-BB87-8B3341B4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0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Demon Princess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7037"/>
          </a:xfrm>
        </p:spPr>
        <p:txBody>
          <a:bodyPr/>
          <a:lstStyle/>
          <a:p>
            <a:r>
              <a:rPr lang="en-US" dirty="0" smtClean="0"/>
              <a:t>By Team </a:t>
            </a:r>
            <a:r>
              <a:rPr lang="en-US" dirty="0" err="1" smtClean="0"/>
              <a:t>Dirtbag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4495800"/>
            <a:ext cx="867727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Team </a:t>
            </a:r>
            <a:r>
              <a:rPr lang="en-US" sz="1100" b="1" dirty="0" err="1" smtClean="0"/>
              <a:t>Dirtbag</a:t>
            </a:r>
            <a:r>
              <a:rPr lang="en-US" sz="1100" b="1" dirty="0" smtClean="0"/>
              <a:t> is:</a:t>
            </a:r>
          </a:p>
          <a:p>
            <a:r>
              <a:rPr lang="en-US" sz="1100" dirty="0" smtClean="0"/>
              <a:t>Thomas Seggerman</a:t>
            </a:r>
          </a:p>
          <a:p>
            <a:r>
              <a:rPr lang="en-US" sz="1100" dirty="0" smtClean="0"/>
              <a:t>Charles Cary</a:t>
            </a:r>
          </a:p>
          <a:p>
            <a:r>
              <a:rPr lang="en-US" sz="1100" dirty="0" smtClean="0"/>
              <a:t>Ricky Marchant</a:t>
            </a:r>
          </a:p>
          <a:p>
            <a:r>
              <a:rPr lang="en-US" sz="1100" dirty="0" smtClean="0"/>
              <a:t>Tyler Hansen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117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14" y="739317"/>
            <a:ext cx="895350" cy="49911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807745" y="1948070"/>
            <a:ext cx="6151463" cy="2274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959208" y="4222376"/>
            <a:ext cx="2067380" cy="2043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15788" y="4239547"/>
            <a:ext cx="2021542" cy="2044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90918" y="448430"/>
            <a:ext cx="1516827" cy="149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8950616" y="465794"/>
            <a:ext cx="1516827" cy="149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15788" y="457200"/>
            <a:ext cx="10192871" cy="5827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075765" y="5369859"/>
            <a:ext cx="699247" cy="699247"/>
          </a:xfrm>
          <a:prstGeom prst="ellipse">
            <a:avLst/>
          </a:prstGeom>
          <a:solidFill>
            <a:srgbClr val="92D050"/>
          </a:solidFill>
          <a:effectLst>
            <a:glow rad="228600">
              <a:schemeClr val="accent6">
                <a:satMod val="175000"/>
                <a:alpha val="63000"/>
              </a:schemeClr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966448" y="4222376"/>
            <a:ext cx="1766046" cy="1766046"/>
          </a:xfrm>
          <a:prstGeom prst="ellipse">
            <a:avLst/>
          </a:prstGeom>
          <a:solidFill>
            <a:srgbClr val="92D050"/>
          </a:solidFill>
          <a:effectLst>
            <a:glow rad="228600">
              <a:schemeClr val="accent6">
                <a:satMod val="175000"/>
                <a:alpha val="63000"/>
              </a:schemeClr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7164" y="637885"/>
            <a:ext cx="532446" cy="43983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911" y="2464903"/>
            <a:ext cx="783123" cy="17574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88787" y="5289105"/>
            <a:ext cx="353402" cy="744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890266" y="828918"/>
            <a:ext cx="191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Demon - Attacking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9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44444E-6 L 0.08854 -0.328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-1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emon prin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823" y="1580369"/>
            <a:ext cx="7126674" cy="474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9224" y="838972"/>
            <a:ext cx="401749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Other Game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Leveling up will improve various abilities and stats of GBT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Remainder of game, past tutorial, is not known yet. Varying levels of necessity to sneak vs. attack will be played with, to get the best balance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Mild platforming throughout the levels can be leveraged to create more balance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72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3928" y="2411534"/>
            <a:ext cx="450661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Suggested GBT Upgrades/Abilities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Can be used as a shield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Range/distance lengthening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Size of GBT enlarged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Damage improvement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Elemental effects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Burst Shots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Radius Explosion</a:t>
            </a:r>
            <a:endParaRPr lang="en-US" dirty="0"/>
          </a:p>
        </p:txBody>
      </p:sp>
      <p:pic>
        <p:nvPicPr>
          <p:cNvPr id="1028" name="Picture 4" descr=" glowing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872" y="1732262"/>
            <a:ext cx="37592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30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Timeline/Breakout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8735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Prototyping</a:t>
            </a:r>
          </a:p>
          <a:p>
            <a:pPr lvl="1"/>
            <a:r>
              <a:rPr lang="en-US" dirty="0" smtClean="0"/>
              <a:t>1-2 </a:t>
            </a:r>
            <a:r>
              <a:rPr lang="en-US" dirty="0" smtClean="0"/>
              <a:t>weeks – Done by </a:t>
            </a:r>
            <a:r>
              <a:rPr lang="en-US" dirty="0" smtClean="0"/>
              <a:t>May 31st</a:t>
            </a:r>
            <a:endParaRPr lang="en-US" dirty="0" smtClean="0"/>
          </a:p>
          <a:p>
            <a:pPr lvl="1"/>
            <a:r>
              <a:rPr lang="en-US" dirty="0" smtClean="0"/>
              <a:t>32 hours of design @ 8hrs/person</a:t>
            </a:r>
          </a:p>
          <a:p>
            <a:r>
              <a:rPr lang="en-US" dirty="0" smtClean="0"/>
              <a:t>Playable demo/Alpha:</a:t>
            </a:r>
          </a:p>
          <a:p>
            <a:pPr lvl="1"/>
            <a:r>
              <a:rPr lang="en-US" dirty="0" smtClean="0"/>
              <a:t>~1 </a:t>
            </a:r>
            <a:r>
              <a:rPr lang="en-US" dirty="0" smtClean="0"/>
              <a:t>week – Done by June </a:t>
            </a:r>
            <a:r>
              <a:rPr lang="en-US" dirty="0" smtClean="0"/>
              <a:t>5th</a:t>
            </a:r>
            <a:endParaRPr lang="en-US" dirty="0" smtClean="0"/>
          </a:p>
          <a:p>
            <a:pPr lvl="1"/>
            <a:r>
              <a:rPr lang="en-US" dirty="0" smtClean="0"/>
              <a:t>16 hours of major polishing @ 4hrs/person</a:t>
            </a:r>
          </a:p>
          <a:p>
            <a:r>
              <a:rPr lang="en-US" dirty="0" smtClean="0"/>
              <a:t>Beta:</a:t>
            </a:r>
          </a:p>
          <a:p>
            <a:pPr lvl="1"/>
            <a:r>
              <a:rPr lang="en-US" dirty="0" smtClean="0"/>
              <a:t>~1 </a:t>
            </a:r>
            <a:r>
              <a:rPr lang="en-US" dirty="0" smtClean="0"/>
              <a:t>week – Done by June </a:t>
            </a:r>
            <a:r>
              <a:rPr lang="en-US" dirty="0" smtClean="0"/>
              <a:t>9th</a:t>
            </a:r>
            <a:endParaRPr lang="en-US" dirty="0" smtClean="0"/>
          </a:p>
          <a:p>
            <a:pPr lvl="1"/>
            <a:r>
              <a:rPr lang="en-US" dirty="0" smtClean="0"/>
              <a:t>16 hours of other polishing @ 4hrs/person</a:t>
            </a:r>
          </a:p>
          <a:p>
            <a:r>
              <a:rPr lang="en-US" dirty="0" smtClean="0"/>
              <a:t>Final Release:</a:t>
            </a:r>
          </a:p>
          <a:p>
            <a:pPr lvl="1"/>
            <a:r>
              <a:rPr lang="en-US" dirty="0" smtClean="0"/>
              <a:t>Remaining time until Jun </a:t>
            </a:r>
            <a:r>
              <a:rPr lang="en-US" dirty="0" smtClean="0"/>
              <a:t>12</a:t>
            </a:r>
            <a:r>
              <a:rPr lang="en-US" baseline="30000" dirty="0" smtClean="0"/>
              <a:t>th</a:t>
            </a:r>
            <a:endParaRPr lang="en-US" dirty="0" smtClean="0"/>
          </a:p>
          <a:p>
            <a:pPr lvl="1"/>
            <a:r>
              <a:rPr lang="en-US" dirty="0" smtClean="0"/>
              <a:t>Additional Polishing will be ~5-20 hours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6750" y="714375"/>
            <a:ext cx="1096327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Demon Princess Storyline</a:t>
            </a:r>
          </a:p>
          <a:p>
            <a:r>
              <a:rPr lang="en-US" dirty="0" smtClean="0"/>
              <a:t>The Princess is tired of not being rescued by her Italian Plumber Boyfriend, and has decided to break herself out, as any self-empowered female would. She looks out a window and sees a flash, and her inner power explodes open the door of the room where she was being held. She then realizes that she has the power to create </a:t>
            </a:r>
            <a:r>
              <a:rPr lang="en-US" dirty="0" err="1" smtClean="0"/>
              <a:t>Glowy</a:t>
            </a:r>
            <a:r>
              <a:rPr lang="en-US" dirty="0" smtClean="0"/>
              <a:t>-Bally-Thingy’s (GBT’s). She ventures into the next room(s), finding that the doors are locked. From there, the tutorial begins…</a:t>
            </a:r>
          </a:p>
        </p:txBody>
      </p:sp>
      <p:pic>
        <p:nvPicPr>
          <p:cNvPr id="5" name="Picture 2" descr="Goku GIF - Find &amp; Share on GIPHY 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37" y="2561034"/>
            <a:ext cx="3721100" cy="372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92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50691" y="5529134"/>
            <a:ext cx="1381125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50691" y="4186109"/>
            <a:ext cx="1381125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</a:t>
            </a:r>
          </a:p>
          <a:p>
            <a:pPr algn="ctr"/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12841" y="4186109"/>
            <a:ext cx="1381125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365491" y="4186109"/>
            <a:ext cx="1381125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Guard</a:t>
            </a:r>
          </a:p>
          <a:p>
            <a:pPr algn="ctr"/>
            <a:r>
              <a:rPr lang="en-US" dirty="0" smtClean="0"/>
              <a:t>w/ Key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12841" y="1661984"/>
            <a:ext cx="4224338" cy="2047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Room with Enemies</a:t>
            </a:r>
            <a:endParaRPr lang="en-US" dirty="0"/>
          </a:p>
        </p:txBody>
      </p:sp>
      <p:cxnSp>
        <p:nvCxnSpPr>
          <p:cNvPr id="8" name="Straight Arrow Connector 7"/>
          <p:cNvCxnSpPr>
            <a:stCxn id="2" idx="0"/>
            <a:endCxn id="3" idx="2"/>
          </p:cNvCxnSpPr>
          <p:nvPr/>
        </p:nvCxnSpPr>
        <p:spPr>
          <a:xfrm flipV="1">
            <a:off x="5941254" y="5033834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  <a:endCxn id="4" idx="1"/>
          </p:cNvCxnSpPr>
          <p:nvPr/>
        </p:nvCxnSpPr>
        <p:spPr>
          <a:xfrm>
            <a:off x="6631816" y="4609972"/>
            <a:ext cx="58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8593966" y="4609972"/>
            <a:ext cx="771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0"/>
          </p:cNvCxnSpPr>
          <p:nvPr/>
        </p:nvCxnSpPr>
        <p:spPr>
          <a:xfrm flipH="1" flipV="1">
            <a:off x="7903403" y="3709859"/>
            <a:ext cx="1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545" y="3855115"/>
            <a:ext cx="253716" cy="304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8679691" y="4457571"/>
            <a:ext cx="253716" cy="304800"/>
          </a:xfrm>
          <a:prstGeom prst="rect">
            <a:avLst/>
          </a:prstGeom>
        </p:spPr>
      </p:pic>
      <p:cxnSp>
        <p:nvCxnSpPr>
          <p:cNvPr id="19" name="Elbow Connector 18"/>
          <p:cNvCxnSpPr>
            <a:stCxn id="17" idx="2"/>
          </p:cNvCxnSpPr>
          <p:nvPr/>
        </p:nvCxnSpPr>
        <p:spPr>
          <a:xfrm rot="16200000" flipH="1">
            <a:off x="8945526" y="4623393"/>
            <a:ext cx="766763" cy="10447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9851266" y="5248145"/>
            <a:ext cx="132397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Made of Wood</a:t>
            </a:r>
          </a:p>
          <a:p>
            <a:pPr algn="ctr"/>
            <a:r>
              <a:rPr lang="en-US" sz="1100" dirty="0" smtClean="0"/>
              <a:t>Can be Knocked Down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5545966" y="2509709"/>
            <a:ext cx="1666875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STAIRS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32875" y="359331"/>
            <a:ext cx="1979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TUTORIAL SECTION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2508" y="1738184"/>
            <a:ext cx="427193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Tutorial </a:t>
            </a:r>
            <a:r>
              <a:rPr lang="en-US" sz="2400" b="1" dirty="0"/>
              <a:t>Details: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Start room, allow player to get used to moving.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next room, gain power of shooting </a:t>
            </a:r>
            <a:r>
              <a:rPr lang="en-US" dirty="0" err="1"/>
              <a:t>glowy</a:t>
            </a:r>
            <a:r>
              <a:rPr lang="en-US" dirty="0"/>
              <a:t> ball-y thingy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3rd room have 2 locked doors, one made of metal, the other wood.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Knock down wooden door with power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Obtain key from Guard in Room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Key unlocks metal door from 3</a:t>
            </a:r>
            <a:r>
              <a:rPr lang="en-US" baseline="30000" dirty="0"/>
              <a:t>rd</a:t>
            </a:r>
            <a:r>
              <a:rPr lang="en-US" dirty="0"/>
              <a:t> room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9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22955" y="1664636"/>
            <a:ext cx="3804957" cy="1517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Room with Enemies</a:t>
            </a:r>
          </a:p>
          <a:p>
            <a:pPr algn="ctr"/>
            <a:r>
              <a:rPr lang="en-US" dirty="0" smtClean="0"/>
              <a:t>INTENSE!!!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1563" y="2561491"/>
            <a:ext cx="1501392" cy="26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STAIRS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22955" y="4699188"/>
            <a:ext cx="3804957" cy="1517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Room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27912" y="3181912"/>
            <a:ext cx="3804957" cy="1517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MULTIPLE ROOMS</a:t>
            </a:r>
          </a:p>
          <a:p>
            <a:pPr algn="ctr"/>
            <a:r>
              <a:rPr lang="en-US" dirty="0" smtClean="0"/>
              <a:t>WITH DIFFERENT CHALLENGES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27912" y="2913742"/>
            <a:ext cx="1501392" cy="26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STAIRS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27912" y="4699188"/>
            <a:ext cx="1501392" cy="268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STAIRS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72964" y="5318448"/>
            <a:ext cx="754986" cy="278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1"/>
            <a:endCxn id="10" idx="3"/>
          </p:cNvCxnSpPr>
          <p:nvPr/>
        </p:nvCxnSpPr>
        <p:spPr>
          <a:xfrm flipH="1">
            <a:off x="1827950" y="5457826"/>
            <a:ext cx="29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34467" y="315910"/>
            <a:ext cx="228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REMAINING SECTIONS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15925" y="1092725"/>
            <a:ext cx="4271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Remaining Levels/Details:</a:t>
            </a:r>
            <a:endParaRPr lang="en-US" sz="2400" b="1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Multiple rooms at each level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Multiple levels of the castle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Increasing difficulty with each tier lower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Final Boss in last 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21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9900" y="457199"/>
            <a:ext cx="532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Concept Art/Collage for Princess</a:t>
            </a:r>
            <a:endParaRPr lang="en-US" dirty="0"/>
          </a:p>
        </p:txBody>
      </p:sp>
      <p:pic>
        <p:nvPicPr>
          <p:cNvPr id="3074" name="Picture 2" descr="Image result for demon princes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90" y="1491629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demon princes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365" y="3103636"/>
            <a:ext cx="3713714" cy="196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demon princess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915" y="1491629"/>
            <a:ext cx="2084627" cy="298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Image result for demon princess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003" y="1426244"/>
            <a:ext cx="2758641" cy="266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5947" y="910340"/>
            <a:ext cx="2131355" cy="2841113"/>
          </a:xfrm>
          <a:prstGeom prst="rect">
            <a:avLst/>
          </a:prstGeom>
        </p:spPr>
      </p:pic>
      <p:pic>
        <p:nvPicPr>
          <p:cNvPr id="3086" name="Picture 14" descr="Image result for demon princess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540" y="3646492"/>
            <a:ext cx="2812014" cy="166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9673" y="1366396"/>
            <a:ext cx="2309813" cy="1733443"/>
          </a:xfrm>
          <a:prstGeom prst="rect">
            <a:avLst/>
          </a:prstGeom>
        </p:spPr>
      </p:pic>
      <p:pic>
        <p:nvPicPr>
          <p:cNvPr id="1026" name="Picture 2" descr="Image result for female human as dem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4" y="4550182"/>
            <a:ext cx="2233959" cy="213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emale human as dem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01" y="5059006"/>
            <a:ext cx="2582380" cy="172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female human as dem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042" y="5087917"/>
            <a:ext cx="3037922" cy="1708831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28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7275" y="1028700"/>
            <a:ext cx="6210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Mechanics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Switch back and forth between Demon and Human Modes?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GBT can be shot out, and returns to 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Shield creates method for defending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Goblins have different weapons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Sneaking is an option when in Human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only walk when in Demon Form</a:t>
            </a:r>
          </a:p>
          <a:p>
            <a:endParaRPr lang="en-US" dirty="0"/>
          </a:p>
          <a:p>
            <a:r>
              <a:rPr lang="en-US" dirty="0" smtClean="0"/>
              <a:t>Level Design Mechanics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Spikes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Arrow Trap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Paralyzing 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Platforming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420" y="3101009"/>
            <a:ext cx="6321156" cy="308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1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14" y="739317"/>
            <a:ext cx="895350" cy="49911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807745" y="1948070"/>
            <a:ext cx="6151463" cy="2274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959208" y="4222376"/>
            <a:ext cx="2067380" cy="2043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15788" y="4239547"/>
            <a:ext cx="2021542" cy="2044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90918" y="448430"/>
            <a:ext cx="1516827" cy="149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8950616" y="465794"/>
            <a:ext cx="1516827" cy="149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15788" y="457200"/>
            <a:ext cx="10192871" cy="5827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075765" y="5369859"/>
            <a:ext cx="699247" cy="69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488" y="618005"/>
            <a:ext cx="544000" cy="43983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911" y="2464903"/>
            <a:ext cx="783123" cy="17574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88787" y="5289105"/>
            <a:ext cx="353402" cy="744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890266" y="828918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- Walking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76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14" y="739317"/>
            <a:ext cx="895350" cy="49911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807745" y="1948070"/>
            <a:ext cx="6151463" cy="2274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959208" y="4222376"/>
            <a:ext cx="2067380" cy="2043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15788" y="4239547"/>
            <a:ext cx="2021542" cy="2044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90918" y="448430"/>
            <a:ext cx="1516827" cy="149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8950616" y="465794"/>
            <a:ext cx="1516827" cy="149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15788" y="457200"/>
            <a:ext cx="10192871" cy="5827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075765" y="5369859"/>
            <a:ext cx="699247" cy="69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488" y="618005"/>
            <a:ext cx="544000" cy="43983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911" y="2464903"/>
            <a:ext cx="783123" cy="1757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93488" y="5369859"/>
            <a:ext cx="489704" cy="7443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003160" y="828918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- Running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32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14" y="739317"/>
            <a:ext cx="895350" cy="49911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807745" y="1948070"/>
            <a:ext cx="6151463" cy="2274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959208" y="4222376"/>
            <a:ext cx="2067380" cy="2043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15788" y="4239547"/>
            <a:ext cx="2021542" cy="2044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90918" y="448430"/>
            <a:ext cx="1516827" cy="149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8950616" y="465794"/>
            <a:ext cx="1516827" cy="149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15788" y="457200"/>
            <a:ext cx="10192871" cy="5827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075765" y="5369859"/>
            <a:ext cx="699247" cy="69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488" y="618005"/>
            <a:ext cx="544000" cy="43983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911" y="2464903"/>
            <a:ext cx="783123" cy="17574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12843" y="5358217"/>
            <a:ext cx="505289" cy="7443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969496" y="828918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- Sneaking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454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Demon Princess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Timeline/Breakout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Seggerman</dc:creator>
  <cp:lastModifiedBy>Thomas Seggerman</cp:lastModifiedBy>
  <cp:revision>40</cp:revision>
  <dcterms:created xsi:type="dcterms:W3CDTF">2017-05-17T22:20:24Z</dcterms:created>
  <dcterms:modified xsi:type="dcterms:W3CDTF">2017-05-20T18:51:19Z</dcterms:modified>
</cp:coreProperties>
</file>