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3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 Princess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7037"/>
          </a:xfrm>
        </p:spPr>
        <p:txBody>
          <a:bodyPr/>
          <a:lstStyle/>
          <a:p>
            <a:r>
              <a:rPr lang="en-US" dirty="0" smtClean="0"/>
              <a:t>By Team </a:t>
            </a:r>
            <a:r>
              <a:rPr lang="en-US" dirty="0" err="1" smtClean="0"/>
              <a:t>Dirtbag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495800"/>
            <a:ext cx="8677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Team </a:t>
            </a:r>
            <a:r>
              <a:rPr lang="en-US" sz="1100" dirty="0" err="1" smtClean="0"/>
              <a:t>Dirtbag</a:t>
            </a:r>
            <a:r>
              <a:rPr lang="en-US" sz="1100" dirty="0" smtClean="0"/>
              <a:t> is:</a:t>
            </a:r>
          </a:p>
          <a:p>
            <a:r>
              <a:rPr lang="en-US" sz="1100" dirty="0" smtClean="0"/>
              <a:t>Thomas Seggerman</a:t>
            </a:r>
          </a:p>
          <a:p>
            <a:r>
              <a:rPr lang="en-US" sz="1100" dirty="0" smtClean="0"/>
              <a:t>Charles Cary</a:t>
            </a:r>
          </a:p>
          <a:p>
            <a:r>
              <a:rPr lang="en-US" sz="1100" dirty="0" smtClean="0"/>
              <a:t>Ricky Marchant</a:t>
            </a:r>
          </a:p>
          <a:p>
            <a:r>
              <a:rPr lang="en-US" sz="1100" dirty="0" smtClean="0"/>
              <a:t>Tyler Hansen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1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63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66448" y="4222376"/>
            <a:ext cx="1766046" cy="1766046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63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164" y="637885"/>
            <a:ext cx="532446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787" y="5289105"/>
            <a:ext cx="353402" cy="74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90266" y="828918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Demon - Attacking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08854 -0.328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49" y="904875"/>
            <a:ext cx="8486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Other Game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Leveling </a:t>
            </a:r>
            <a:r>
              <a:rPr lang="en-US" dirty="0" smtClean="0"/>
              <a:t>up will improve various abilities and stats of GBT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Remainder of game, past tutorial, is not known yet</a:t>
            </a:r>
            <a:r>
              <a:rPr lang="en-US" dirty="0" smtClean="0"/>
              <a:t>. Varying levels of necessity to sneak vs. attack will be played with, to get the best balance.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3495675"/>
            <a:ext cx="45066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Suggested GBT Upgrades/Abilities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be used as a shield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Range/distance </a:t>
            </a:r>
            <a:r>
              <a:rPr lang="en-US" dirty="0" smtClean="0"/>
              <a:t>lengthening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Size of GBT enlarged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Damage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Elemental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Burst 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Radius Explosion</a:t>
            </a:r>
            <a:endParaRPr lang="en-US" dirty="0"/>
          </a:p>
        </p:txBody>
      </p:sp>
      <p:pic>
        <p:nvPicPr>
          <p:cNvPr id="1028" name="Picture 4" descr=" glow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4" y="2333625"/>
            <a:ext cx="3759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Timeline/Breakout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735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2 weeks – Done by </a:t>
            </a:r>
            <a:r>
              <a:rPr lang="en-US" dirty="0"/>
              <a:t>J</a:t>
            </a:r>
            <a:r>
              <a:rPr lang="en-US" dirty="0" smtClean="0"/>
              <a:t>une 5th</a:t>
            </a:r>
          </a:p>
          <a:p>
            <a:pPr lvl="1"/>
            <a:r>
              <a:rPr lang="en-US" dirty="0" smtClean="0"/>
              <a:t>32 hours of design @ 8hrs/person</a:t>
            </a:r>
          </a:p>
          <a:p>
            <a:r>
              <a:rPr lang="en-US" dirty="0" smtClean="0"/>
              <a:t>Playable demo/Alpha:</a:t>
            </a:r>
          </a:p>
          <a:p>
            <a:pPr lvl="1"/>
            <a:r>
              <a:rPr lang="en-US" dirty="0" smtClean="0"/>
              <a:t>1 week – Done by June 12th</a:t>
            </a:r>
          </a:p>
          <a:p>
            <a:pPr lvl="1"/>
            <a:r>
              <a:rPr lang="en-US" dirty="0" smtClean="0"/>
              <a:t>16 hours of major polishing @ 4hrs/person</a:t>
            </a:r>
          </a:p>
          <a:p>
            <a:r>
              <a:rPr lang="en-US" dirty="0" smtClean="0"/>
              <a:t>Beta:</a:t>
            </a:r>
          </a:p>
          <a:p>
            <a:pPr lvl="1"/>
            <a:r>
              <a:rPr lang="en-US" dirty="0" smtClean="0"/>
              <a:t>1 week – Done by June 19th</a:t>
            </a:r>
          </a:p>
          <a:p>
            <a:pPr lvl="1"/>
            <a:r>
              <a:rPr lang="en-US" dirty="0" smtClean="0"/>
              <a:t>16 hours of other polishing @ 4hrs/person</a:t>
            </a:r>
          </a:p>
          <a:p>
            <a:r>
              <a:rPr lang="en-US" dirty="0" smtClean="0"/>
              <a:t>Final Release:</a:t>
            </a:r>
          </a:p>
          <a:p>
            <a:pPr lvl="1"/>
            <a:r>
              <a:rPr lang="en-US" dirty="0" smtClean="0"/>
              <a:t>Remaining time until Jun 23rd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750" y="714375"/>
            <a:ext cx="109632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Demon Princess Storyline</a:t>
            </a:r>
            <a:endParaRPr lang="en-US" sz="2400" b="1" dirty="0" smtClean="0"/>
          </a:p>
          <a:p>
            <a:r>
              <a:rPr lang="en-US" dirty="0" smtClean="0"/>
              <a:t>The Princess </a:t>
            </a:r>
            <a:r>
              <a:rPr lang="en-US" dirty="0" smtClean="0"/>
              <a:t>is </a:t>
            </a:r>
            <a:r>
              <a:rPr lang="en-US" dirty="0" smtClean="0"/>
              <a:t>tired of not being rescued by her Italian Plumber Boyfriend, and has decided to break herself out, as </a:t>
            </a:r>
            <a:r>
              <a:rPr lang="en-US" dirty="0" smtClean="0"/>
              <a:t>any self-empowered </a:t>
            </a:r>
            <a:r>
              <a:rPr lang="en-US" dirty="0" smtClean="0"/>
              <a:t>female would. She looks out a window and sees a flash, and her inner power explodes open the door </a:t>
            </a:r>
            <a:r>
              <a:rPr lang="en-US" dirty="0" smtClean="0"/>
              <a:t>of the room where </a:t>
            </a:r>
            <a:r>
              <a:rPr lang="en-US" dirty="0" smtClean="0"/>
              <a:t>she was being held. She then realizes that she has the power to create </a:t>
            </a:r>
            <a:r>
              <a:rPr lang="en-US" dirty="0" err="1" smtClean="0"/>
              <a:t>Glowy</a:t>
            </a:r>
            <a:r>
              <a:rPr lang="en-US" dirty="0" smtClean="0"/>
              <a:t>-Bally-Thingy’s (GBT’s). She ventures into the next room(s), finding that the doors are locked. From there, the tutorial begins</a:t>
            </a:r>
            <a:r>
              <a:rPr lang="en-US" dirty="0" smtClean="0"/>
              <a:t>…</a:t>
            </a:r>
            <a:endParaRPr lang="en-US" dirty="0" smtClean="0"/>
          </a:p>
        </p:txBody>
      </p:sp>
      <p:pic>
        <p:nvPicPr>
          <p:cNvPr id="5" name="Picture 2" descr="Goku GIF - Find &amp; Share on GIPHY 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7" y="2561034"/>
            <a:ext cx="37211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691" y="5529134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0691" y="4186109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</a:t>
            </a:r>
          </a:p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2841" y="4186109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65491" y="4186109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</a:t>
            </a:r>
          </a:p>
          <a:p>
            <a:pPr algn="ctr"/>
            <a:r>
              <a:rPr lang="en-US" dirty="0" smtClean="0"/>
              <a:t>w/ Key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12841" y="1661984"/>
            <a:ext cx="4224338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with Enemies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0"/>
            <a:endCxn id="3" idx="2"/>
          </p:cNvCxnSpPr>
          <p:nvPr/>
        </p:nvCxnSpPr>
        <p:spPr>
          <a:xfrm flipV="1">
            <a:off x="5941254" y="5033834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6631816" y="4609972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8593966" y="4609972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</p:cNvCxnSpPr>
          <p:nvPr/>
        </p:nvCxnSpPr>
        <p:spPr>
          <a:xfrm flipH="1" flipV="1">
            <a:off x="7903403" y="3709859"/>
            <a:ext cx="1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45" y="3855115"/>
            <a:ext cx="253716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679691" y="4457571"/>
            <a:ext cx="253716" cy="304800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7" idx="2"/>
          </p:cNvCxnSpPr>
          <p:nvPr/>
        </p:nvCxnSpPr>
        <p:spPr>
          <a:xfrm rot="16200000" flipH="1">
            <a:off x="8945526" y="4623393"/>
            <a:ext cx="766763" cy="1044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851266" y="5248145"/>
            <a:ext cx="13239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Made of Wood</a:t>
            </a:r>
          </a:p>
          <a:p>
            <a:pPr algn="ctr"/>
            <a:r>
              <a:rPr lang="en-US" sz="1100" dirty="0" smtClean="0"/>
              <a:t>Can be Knocked Down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5545966" y="2509709"/>
            <a:ext cx="16668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32875" y="359331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508" y="1738184"/>
            <a:ext cx="42719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Tutorial </a:t>
            </a:r>
            <a:r>
              <a:rPr lang="en-US" sz="2400" b="1" dirty="0"/>
              <a:t>Details: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Start room, allow player to get used to moving.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next room, gain power of shooting </a:t>
            </a:r>
            <a:r>
              <a:rPr lang="en-US" dirty="0" err="1"/>
              <a:t>glowy</a:t>
            </a:r>
            <a:r>
              <a:rPr lang="en-US" dirty="0"/>
              <a:t> ball-y thingy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3rd room have 2 locked doors, one made of metal, the other wood.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Knock down wooden door with 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Obtain key from Guard in 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Key unlocks metal door from 3</a:t>
            </a:r>
            <a:r>
              <a:rPr lang="en-US" baseline="30000" dirty="0"/>
              <a:t>rd</a:t>
            </a:r>
            <a:r>
              <a:rPr lang="en-US" dirty="0"/>
              <a:t>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2955" y="1664636"/>
            <a:ext cx="3804957" cy="151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with Enemies</a:t>
            </a:r>
          </a:p>
          <a:p>
            <a:pPr algn="ctr"/>
            <a:r>
              <a:rPr lang="en-US" dirty="0" smtClean="0"/>
              <a:t>INTENSE!!!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563" y="2561491"/>
            <a:ext cx="1501392" cy="2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2955" y="4699188"/>
            <a:ext cx="3804957" cy="151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Room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7912" y="3181912"/>
            <a:ext cx="3804957" cy="151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ROOMS</a:t>
            </a:r>
          </a:p>
          <a:p>
            <a:pPr algn="ctr"/>
            <a:r>
              <a:rPr lang="en-US" dirty="0" smtClean="0"/>
              <a:t>WITH DIFFERENT CHALLENGES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7912" y="2913742"/>
            <a:ext cx="1501392" cy="2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27912" y="4699188"/>
            <a:ext cx="1501392" cy="2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72964" y="5318448"/>
            <a:ext cx="754986" cy="27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10" idx="3"/>
          </p:cNvCxnSpPr>
          <p:nvPr/>
        </p:nvCxnSpPr>
        <p:spPr>
          <a:xfrm flipH="1">
            <a:off x="1827950" y="5457826"/>
            <a:ext cx="29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34467" y="315910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REMAINING SECTIONS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5925" y="1092725"/>
            <a:ext cx="427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Remaining Levels/Details: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rooms at each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levels of the castle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Increasing difficulty with each tier lower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Final Boss in last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900" y="457199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 Art/Collage for Princess</a:t>
            </a:r>
            <a:endParaRPr lang="en-US" dirty="0"/>
          </a:p>
        </p:txBody>
      </p:sp>
      <p:pic>
        <p:nvPicPr>
          <p:cNvPr id="3074" name="Picture 2" descr="Image result for demon prin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0" y="149162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demon prince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65" y="3103636"/>
            <a:ext cx="3713714" cy="19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demon princess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15" y="1491629"/>
            <a:ext cx="2084627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demon princess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03" y="1426244"/>
            <a:ext cx="2758641" cy="26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47" y="910340"/>
            <a:ext cx="2131355" cy="2841113"/>
          </a:xfrm>
          <a:prstGeom prst="rect">
            <a:avLst/>
          </a:prstGeom>
        </p:spPr>
      </p:pic>
      <p:pic>
        <p:nvPicPr>
          <p:cNvPr id="3086" name="Picture 14" descr="Image result for demon princess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40" y="3646492"/>
            <a:ext cx="2812014" cy="16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673" y="1366396"/>
            <a:ext cx="2309813" cy="1733443"/>
          </a:xfrm>
          <a:prstGeom prst="rect">
            <a:avLst/>
          </a:prstGeom>
        </p:spPr>
      </p:pic>
      <p:pic>
        <p:nvPicPr>
          <p:cNvPr id="1026" name="Picture 2" descr="Image result for female human as dem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4" y="4550182"/>
            <a:ext cx="2233959" cy="21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male human as dem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1" y="5059006"/>
            <a:ext cx="2582380" cy="17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emale human as dem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42" y="5087917"/>
            <a:ext cx="3037922" cy="170883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7275" y="1028700"/>
            <a:ext cx="621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back and forth between Demon and Human Modes?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GBT can be shot out, and returns to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Shield creates method for defending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Goblins have different weapons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Sneaking is an option when in Human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walk when in Demon Form</a:t>
            </a:r>
          </a:p>
          <a:p>
            <a:endParaRPr lang="en-US" dirty="0"/>
          </a:p>
          <a:p>
            <a:r>
              <a:rPr lang="en-US" dirty="0" smtClean="0"/>
              <a:t>Level Design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Arrow 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Paralyzing 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Platforming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20" y="3101009"/>
            <a:ext cx="6321156" cy="30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787" y="5289105"/>
            <a:ext cx="353402" cy="74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90266" y="82891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3488" y="5369859"/>
            <a:ext cx="489704" cy="7443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03160" y="82891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2843" y="5358217"/>
            <a:ext cx="505289" cy="7443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69496" y="82891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Sneaking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Demon Princess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Timeline/Breakout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Seggerman</dc:creator>
  <cp:lastModifiedBy>Thomas Seggerman</cp:lastModifiedBy>
  <cp:revision>37</cp:revision>
  <dcterms:created xsi:type="dcterms:W3CDTF">2017-05-17T22:20:24Z</dcterms:created>
  <dcterms:modified xsi:type="dcterms:W3CDTF">2017-05-20T17:49:40Z</dcterms:modified>
</cp:coreProperties>
</file>