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5"/>
    <p:restoredTop sz="95574"/>
  </p:normalViewPr>
  <p:slideViewPr>
    <p:cSldViewPr snapToGrid="0" snapToObjects="1">
      <p:cViewPr>
        <p:scale>
          <a:sx n="81" d="100"/>
          <a:sy n="81" d="100"/>
        </p:scale>
        <p:origin x="6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8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3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9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7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6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Road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蒋梦青 王永赫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6470074" y="3408218"/>
            <a:ext cx="629394" cy="665020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zh-CN" altLang="en-US" dirty="0" smtClean="0"/>
              <a:t>演示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17750" b="17750"/>
          <a:stretch/>
        </p:blipFill>
        <p:spPr>
          <a:xfrm>
            <a:off x="0" y="0"/>
            <a:ext cx="12192000" cy="496586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建模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Three.js</a:t>
            </a:r>
            <a:r>
              <a:rPr lang="zh-CN" altLang="en-US" dirty="0" smtClean="0"/>
              <a:t>库使用</a:t>
            </a:r>
            <a:r>
              <a:rPr lang="en-US" altLang="zh-CN" dirty="0" err="1" smtClean="0"/>
              <a:t>webGL</a:t>
            </a:r>
            <a:endParaRPr lang="zh-CN" altLang="en-US" dirty="0" smtClean="0"/>
          </a:p>
          <a:p>
            <a:pPr>
              <a:buFont typeface="Wingdings" charset="2"/>
              <a:buChar char="q"/>
            </a:pPr>
            <a:r>
              <a:rPr lang="zh-CN" altLang="en-US" dirty="0" smtClean="0"/>
              <a:t>场景</a:t>
            </a:r>
            <a:r>
              <a:rPr lang="en-US" altLang="zh-CN" dirty="0" smtClean="0"/>
              <a:t>(scene)</a:t>
            </a:r>
            <a:endParaRPr lang="zh-CN" altLang="en-US" dirty="0" smtClean="0"/>
          </a:p>
          <a:p>
            <a:pPr>
              <a:buFont typeface="Wingdings" charset="2"/>
              <a:buChar char="q"/>
            </a:pPr>
            <a:r>
              <a:rPr lang="zh-CN" altLang="en-US" dirty="0" smtClean="0"/>
              <a:t>灯光</a:t>
            </a:r>
            <a:r>
              <a:rPr lang="en-US" altLang="zh-CN" dirty="0" smtClean="0"/>
              <a:t>(light):</a:t>
            </a:r>
            <a:endParaRPr lang="zh-CN" altLang="en-US" dirty="0"/>
          </a:p>
          <a:p>
            <a:pPr lvl="1">
              <a:buFont typeface="Wingdings" charset="2"/>
              <a:buChar char="q"/>
            </a:pPr>
            <a:r>
              <a:rPr lang="en-US" altLang="zh-CN" dirty="0" err="1" smtClean="0"/>
              <a:t>DirectLight</a:t>
            </a:r>
            <a:endParaRPr lang="zh-CN" altLang="en-US" dirty="0" smtClean="0"/>
          </a:p>
          <a:p>
            <a:pPr lvl="1">
              <a:buFont typeface="Wingdings" charset="2"/>
              <a:buChar char="q"/>
            </a:pPr>
            <a:r>
              <a:rPr lang="en-US" altLang="zh-CN" dirty="0" err="1"/>
              <a:t>SpotLight</a:t>
            </a:r>
            <a:endParaRPr lang="zh-CN" altLang="en-US" dirty="0" smtClean="0"/>
          </a:p>
          <a:p>
            <a:pPr lvl="1">
              <a:buFont typeface="Wingdings" charset="2"/>
              <a:buChar char="q"/>
            </a:pPr>
            <a:r>
              <a:rPr lang="en-US" altLang="zh-CN" dirty="0" err="1" smtClean="0"/>
              <a:t>HemisphereLight</a:t>
            </a:r>
            <a:endParaRPr lang="zh-CN" altLang="en-US" dirty="0" smtClean="0"/>
          </a:p>
          <a:p>
            <a:pPr lvl="1">
              <a:buFont typeface="Wingdings" charset="2"/>
              <a:buChar char="q"/>
            </a:pPr>
            <a:r>
              <a:rPr lang="en-US" altLang="zh-CN" dirty="0" err="1" smtClean="0"/>
              <a:t>AmbientLight</a:t>
            </a:r>
            <a:endParaRPr lang="zh-CN" altLang="en-US" dirty="0" smtClean="0"/>
          </a:p>
          <a:p>
            <a:pPr>
              <a:buFont typeface="Wingdings" charset="2"/>
              <a:buChar char="q"/>
            </a:pPr>
            <a:r>
              <a:rPr lang="zh-CN" altLang="en-US" dirty="0" smtClean="0"/>
              <a:t>摄像机</a:t>
            </a:r>
            <a:r>
              <a:rPr lang="en-US" altLang="zh-CN" dirty="0" smtClean="0"/>
              <a:t>(camera)</a:t>
            </a:r>
            <a:endParaRPr lang="zh-CN" altLang="en-US" dirty="0" smtClean="0"/>
          </a:p>
          <a:p>
            <a:pPr>
              <a:buFont typeface="Wingdings" charset="2"/>
              <a:buChar char="q"/>
            </a:pPr>
            <a:r>
              <a:rPr lang="zh-CN" altLang="en-US" dirty="0" smtClean="0"/>
              <a:t>物体：</a:t>
            </a:r>
          </a:p>
          <a:p>
            <a:pPr lvl="1">
              <a:buFont typeface="Wingdings" charset="2"/>
              <a:buChar char="q"/>
            </a:pPr>
            <a:r>
              <a:rPr lang="en-US" altLang="zh-CN" dirty="0" smtClean="0"/>
              <a:t>Hero,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Block,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...</a:t>
            </a:r>
            <a:endParaRPr lang="zh-CN" altLang="en-US" dirty="0" smtClean="0"/>
          </a:p>
          <a:p>
            <a:pPr>
              <a:buFont typeface="Wingdings" charset="2"/>
              <a:buChar char="q"/>
            </a:pPr>
            <a:r>
              <a:rPr lang="zh-CN" altLang="en-US" dirty="0" smtClean="0"/>
              <a:t>材质</a:t>
            </a:r>
            <a:r>
              <a:rPr lang="en-US" altLang="zh-CN" dirty="0" smtClean="0"/>
              <a:t>(material):</a:t>
            </a:r>
            <a:endParaRPr lang="zh-CN" altLang="en-US" dirty="0" smtClean="0"/>
          </a:p>
          <a:p>
            <a:pPr lvl="1">
              <a:buFont typeface="Wingdings" charset="2"/>
              <a:buChar char="q"/>
            </a:pPr>
            <a:r>
              <a:rPr lang="en-US" altLang="zh-CN" dirty="0" smtClean="0"/>
              <a:t>Lambert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Material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err="1" smtClean="0">
                <a:sym typeface="Wingdings"/>
              </a:rPr>
              <a:t>Phong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err="1" smtClean="0">
                <a:sym typeface="Wingdings"/>
              </a:rPr>
              <a:t>Matetial</a:t>
            </a:r>
            <a:r>
              <a:rPr lang="zh-CN" altLang="en-US" dirty="0" smtClean="0">
                <a:sym typeface="Wingdings"/>
              </a:rPr>
              <a:t> ：阴影的渲染效果</a:t>
            </a:r>
            <a:endParaRPr lang="zh-CN" alt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动画效果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setInterval</a:t>
            </a:r>
            <a:r>
              <a:rPr lang="zh-CN" altLang="en-US" dirty="0"/>
              <a:t>方法和 </a:t>
            </a:r>
            <a:r>
              <a:rPr lang="en-US" altLang="zh-CN" dirty="0" err="1"/>
              <a:t>requestAnimationFrame</a:t>
            </a:r>
            <a:r>
              <a:rPr lang="zh-CN" altLang="en-US" dirty="0" smtClean="0"/>
              <a:t>方法</a:t>
            </a:r>
          </a:p>
          <a:p>
            <a:pPr lvl="1">
              <a:buFont typeface="Wingdings" charset="2"/>
              <a:buChar char="q"/>
            </a:pPr>
            <a:r>
              <a:rPr lang="zh-CN" altLang="en-US" dirty="0" smtClean="0"/>
              <a:t>前者：用于需要精确定时的动画（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 手写的重力下落）</a:t>
            </a:r>
          </a:p>
          <a:p>
            <a:pPr lvl="1">
              <a:buFont typeface="Wingdings" charset="2"/>
              <a:buChar char="q"/>
            </a:pPr>
            <a:r>
              <a:rPr lang="zh-CN" altLang="en-US" dirty="0" smtClean="0"/>
              <a:t>后者：用于整体动画循环，使画面更流畅</a:t>
            </a:r>
          </a:p>
          <a:p>
            <a:pPr lvl="1">
              <a:buFont typeface="Wingdings" charset="2"/>
              <a:buChar char="q"/>
            </a:pPr>
            <a:endParaRPr lang="zh-CN" altLang="en-US" dirty="0"/>
          </a:p>
          <a:p>
            <a:pPr>
              <a:buFont typeface="Wingdings" charset="2"/>
              <a:buChar char="q"/>
            </a:pPr>
            <a:r>
              <a:rPr lang="zh-CN" altLang="en-US" dirty="0" smtClean="0"/>
              <a:t> 动画设计</a:t>
            </a:r>
          </a:p>
          <a:p>
            <a:pPr lvl="1">
              <a:buFont typeface="Wingdings" charset="2"/>
              <a:buChar char="q"/>
            </a:pPr>
            <a:r>
              <a:rPr lang="zh-CN" altLang="en-US" dirty="0" smtClean="0"/>
              <a:t> 开始界面动画</a:t>
            </a:r>
          </a:p>
          <a:p>
            <a:pPr lvl="1">
              <a:buFont typeface="Wingdings" charset="2"/>
              <a:buChar char="q"/>
            </a:pPr>
            <a:r>
              <a:rPr lang="zh-CN" altLang="en-US" dirty="0" smtClean="0"/>
              <a:t> 路径的产生与消失</a:t>
            </a:r>
          </a:p>
          <a:p>
            <a:pPr lvl="1">
              <a:buFont typeface="Wingdings" charset="2"/>
              <a:buChar char="q"/>
            </a:pPr>
            <a:r>
              <a:rPr lang="zh-CN" altLang="en-US" dirty="0" smtClean="0"/>
              <a:t> </a:t>
            </a:r>
            <a:r>
              <a:rPr lang="zh-CN" altLang="en-US" dirty="0" smtClean="0"/>
              <a:t>镜头跟踪，场景变幻</a:t>
            </a:r>
          </a:p>
          <a:p>
            <a:pPr lvl="1"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hero</a:t>
            </a:r>
            <a:r>
              <a:rPr lang="zh-CN" altLang="en-US" dirty="0" smtClean="0"/>
              <a:t>移动不断加速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lang="zh-CN" altLang="en-US" dirty="0"/>
          </a:p>
          <a:p>
            <a:pPr lvl="1">
              <a:buFont typeface="Wingdings" charset="2"/>
              <a:buChar char="q"/>
            </a:pPr>
            <a:r>
              <a:rPr lang="zh-CN" altLang="en-US" dirty="0" smtClean="0"/>
              <a:t> 低多边形风格 </a:t>
            </a:r>
            <a:r>
              <a:rPr lang="zh-CN" altLang="en-US" dirty="0"/>
              <a:t> </a:t>
            </a:r>
            <a:r>
              <a:rPr lang="en-US" altLang="zh-CN" dirty="0"/>
              <a:t>(Low</a:t>
            </a:r>
            <a:r>
              <a:rPr lang="zh-CN" altLang="en-US" dirty="0"/>
              <a:t> 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Style)</a:t>
            </a:r>
            <a:endParaRPr lang="zh-CN" altLang="en-US" dirty="0" smtClean="0"/>
          </a:p>
          <a:p>
            <a:pPr lvl="1">
              <a:buFont typeface="Wingdings" charset="2"/>
              <a:buChar char="q"/>
            </a:pPr>
            <a:r>
              <a:rPr lang="zh-CN" altLang="en-US" dirty="0" smtClean="0"/>
              <a:t> 简洁大方，色彩明快</a:t>
            </a:r>
          </a:p>
          <a:p>
            <a:pPr lvl="1"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zh-CN" altLang="en-US" dirty="0" smtClean="0"/>
              <a:t>画面元素丰富</a:t>
            </a:r>
          </a:p>
          <a:p>
            <a:pPr marL="201168" lvl="1" indent="0">
              <a:buNone/>
            </a:pPr>
            <a:endParaRPr lang="zh-CN" altLang="en-US" dirty="0"/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/>
              <a:t>控制</a:t>
            </a:r>
          </a:p>
          <a:p>
            <a:pPr lvl="1">
              <a:buFont typeface="Wingdings" charset="2"/>
              <a:buChar char="q"/>
            </a:pPr>
            <a:r>
              <a:rPr lang="zh-CN" altLang="en-US" dirty="0" smtClean="0"/>
              <a:t> 只用空格键进行操控，游戏过程流畅</a:t>
            </a:r>
          </a:p>
          <a:p>
            <a:pPr lvl="1">
              <a:buFont typeface="Wingdings" charset="2"/>
              <a:buChar char="q"/>
            </a:pPr>
            <a:endParaRPr lang="zh-CN" altLang="en-US" dirty="0"/>
          </a:p>
          <a:p>
            <a:pPr>
              <a:buFont typeface="Wingdings" charset="2"/>
              <a:buChar char="q"/>
            </a:pPr>
            <a:r>
              <a:rPr lang="zh-CN" altLang="en-US" dirty="0" smtClean="0"/>
              <a:t> 关卡</a:t>
            </a:r>
          </a:p>
          <a:p>
            <a:pPr lvl="1"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zh-CN" altLang="en-US" dirty="0" smtClean="0"/>
              <a:t>移动速度增快，增加难度</a:t>
            </a:r>
          </a:p>
          <a:p>
            <a:pPr lvl="1"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zh-CN" altLang="en-US" dirty="0" smtClean="0"/>
              <a:t>地图模块随机组合，增加趣味</a:t>
            </a:r>
          </a:p>
          <a:p>
            <a:pPr lvl="1">
              <a:buFont typeface="Wingdings" charset="2"/>
              <a:buChar char="q"/>
            </a:pPr>
            <a:endParaRPr lang="zh-CN" altLang="en-US" dirty="0"/>
          </a:p>
          <a:p>
            <a:pPr>
              <a:buFont typeface="Wingdings" charset="2"/>
              <a:buChar char="q"/>
            </a:pPr>
            <a:r>
              <a:rPr lang="zh-CN" altLang="en-US" dirty="0" smtClean="0"/>
              <a:t>音乐</a:t>
            </a:r>
            <a:endParaRPr lang="zh-CN" altLang="en-US" dirty="0"/>
          </a:p>
          <a:p>
            <a:pPr lvl="1"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15" y="0"/>
            <a:ext cx="6600496" cy="495037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169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宋体</vt:lpstr>
      <vt:lpstr>Retrospect</vt:lpstr>
      <vt:lpstr>On The Road</vt:lpstr>
      <vt:lpstr>DEMO 演示</vt:lpstr>
      <vt:lpstr>3D建模</vt:lpstr>
      <vt:lpstr>动画效果</vt:lpstr>
      <vt:lpstr>游戏设计</vt:lpstr>
      <vt:lpstr>Q&amp;A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Road</dc:title>
  <dc:creator>蒋梦青</dc:creator>
  <cp:lastModifiedBy>蒋梦青</cp:lastModifiedBy>
  <cp:revision>8</cp:revision>
  <dcterms:created xsi:type="dcterms:W3CDTF">2016-07-12T20:53:51Z</dcterms:created>
  <dcterms:modified xsi:type="dcterms:W3CDTF">2016-07-12T22:48:59Z</dcterms:modified>
</cp:coreProperties>
</file>