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576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920D5-C0EB-4225-8EE5-82B0B27EF74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EDE4E76-09AF-4518-A957-12852AEF349C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Оригинал</a:t>
          </a:r>
        </a:p>
      </dgm:t>
    </dgm:pt>
    <dgm:pt modelId="{54902098-8C46-470C-B0FA-79E621AE77D5}" type="parTrans" cxnId="{D01EB862-800C-4D05-A80C-A85988C28191}">
      <dgm:prSet/>
      <dgm:spPr/>
      <dgm:t>
        <a:bodyPr/>
        <a:lstStyle/>
        <a:p>
          <a:endParaRPr lang="ru-RU"/>
        </a:p>
      </dgm:t>
    </dgm:pt>
    <dgm:pt modelId="{58C5AA49-60D6-42D5-B6C3-E12A574466B5}" type="sibTrans" cxnId="{D01EB862-800C-4D05-A80C-A85988C28191}">
      <dgm:prSet/>
      <dgm:spPr/>
      <dgm:t>
        <a:bodyPr/>
        <a:lstStyle/>
        <a:p>
          <a:endParaRPr lang="ru-RU"/>
        </a:p>
      </dgm:t>
    </dgm:pt>
    <dgm:pt modelId="{F4A56096-EBD2-4620-99EE-3B5627048C18}">
      <dgm:prSet phldrT="[Текст]" custT="1"/>
      <dgm:spPr/>
      <dgm:t>
        <a:bodyPr/>
        <a:lstStyle/>
        <a:p>
          <a:r>
            <a:rPr lang="ru-RU" sz="1200" dirty="0"/>
            <a:t>Алисе наскучило сидеть с сестрой без дела на берегу реки; разок-другой она заглянула в книжку, которую читала сестра, но там не было ни картинок, ни разговоров.</a:t>
          </a:r>
          <a:br>
            <a:rPr lang="ru-RU" sz="1200" dirty="0"/>
          </a:br>
          <a:r>
            <a:rPr lang="ru-RU" sz="1200" dirty="0"/>
            <a:t>- Что толку в книжке, - подумала Алиса,</a:t>
          </a:r>
        </a:p>
      </dgm:t>
    </dgm:pt>
    <dgm:pt modelId="{05A65E97-A504-4A23-B552-C6EEC8E6D65B}" type="parTrans" cxnId="{8C1860ED-399D-484E-B842-F5F256EA893E}">
      <dgm:prSet/>
      <dgm:spPr/>
      <dgm:t>
        <a:bodyPr/>
        <a:lstStyle/>
        <a:p>
          <a:endParaRPr lang="ru-RU"/>
        </a:p>
      </dgm:t>
    </dgm:pt>
    <dgm:pt modelId="{A2E80650-27A4-417B-A4C0-C95A7A95883F}" type="sibTrans" cxnId="{8C1860ED-399D-484E-B842-F5F256EA893E}">
      <dgm:prSet/>
      <dgm:spPr/>
      <dgm:t>
        <a:bodyPr/>
        <a:lstStyle/>
        <a:p>
          <a:endParaRPr lang="ru-RU"/>
        </a:p>
      </dgm:t>
    </dgm:pt>
    <dgm:pt modelId="{DCE32653-926C-48D5-92CC-A8A4E7773D49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Обработанный</a:t>
          </a:r>
        </a:p>
      </dgm:t>
    </dgm:pt>
    <dgm:pt modelId="{E8163485-19EF-4300-B50B-35E95C0D428A}" type="parTrans" cxnId="{3A96595F-F61A-4952-BF89-912FF7E91603}">
      <dgm:prSet/>
      <dgm:spPr/>
      <dgm:t>
        <a:bodyPr/>
        <a:lstStyle/>
        <a:p>
          <a:endParaRPr lang="ru-RU"/>
        </a:p>
      </dgm:t>
    </dgm:pt>
    <dgm:pt modelId="{B676383A-B162-498A-96C8-29BB0BD8DD37}" type="sibTrans" cxnId="{3A96595F-F61A-4952-BF89-912FF7E91603}">
      <dgm:prSet/>
      <dgm:spPr/>
      <dgm:t>
        <a:bodyPr/>
        <a:lstStyle/>
        <a:p>
          <a:endParaRPr lang="ru-RU"/>
        </a:p>
      </dgm:t>
    </dgm:pt>
    <dgm:pt modelId="{10E6A81D-DE7F-4019-A4AC-019E8E774327}">
      <dgm:prSet phldrT="[Текст]" custT="1"/>
      <dgm:spPr/>
      <dgm:t>
        <a:bodyPr/>
        <a:lstStyle/>
        <a:p>
          <a:r>
            <a:rPr lang="ru-RU" sz="1200" dirty="0" err="1"/>
            <a:t>алисе</a:t>
          </a:r>
          <a:r>
            <a:rPr lang="ru-RU" sz="1200" dirty="0"/>
            <a:t> наскучило сидеть с сестрой без дела на берегу реки </a:t>
          </a:r>
          <a:r>
            <a:rPr lang="ru-RU" sz="1200" dirty="0" err="1"/>
            <a:t>разокдругой</a:t>
          </a:r>
          <a:r>
            <a:rPr lang="ru-RU" sz="1200" dirty="0"/>
            <a:t> она заглянула в книжку которую читала сестра но там не было ни картинок ни разговоров что толку в книжке подумала </a:t>
          </a:r>
          <a:r>
            <a:rPr lang="ru-RU" sz="1200" dirty="0" err="1"/>
            <a:t>алиса</a:t>
          </a:r>
          <a:r>
            <a:rPr lang="ru-RU" sz="1200" dirty="0"/>
            <a:t> если в ней</a:t>
          </a:r>
        </a:p>
      </dgm:t>
    </dgm:pt>
    <dgm:pt modelId="{B20656A9-6AF8-40E8-AE0A-23F9FA202E2C}" type="parTrans" cxnId="{5CEFD599-915B-4627-9E0F-8F5B218F5568}">
      <dgm:prSet/>
      <dgm:spPr/>
      <dgm:t>
        <a:bodyPr/>
        <a:lstStyle/>
        <a:p>
          <a:endParaRPr lang="ru-RU"/>
        </a:p>
      </dgm:t>
    </dgm:pt>
    <dgm:pt modelId="{D30C4514-91C7-4B0A-AA28-8C44DECA127E}" type="sibTrans" cxnId="{5CEFD599-915B-4627-9E0F-8F5B218F5568}">
      <dgm:prSet/>
      <dgm:spPr/>
      <dgm:t>
        <a:bodyPr/>
        <a:lstStyle/>
        <a:p>
          <a:endParaRPr lang="ru-RU"/>
        </a:p>
      </dgm:t>
    </dgm:pt>
    <dgm:pt modelId="{B20FBFDB-87B1-439D-AFA0-F9D4D06790FD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Закодированный</a:t>
          </a:r>
        </a:p>
      </dgm:t>
    </dgm:pt>
    <dgm:pt modelId="{78CB7558-12C8-4A87-925B-5F02B02F7FAD}" type="parTrans" cxnId="{AE083E5C-E10E-47F5-B9FF-91AFFEE72869}">
      <dgm:prSet/>
      <dgm:spPr/>
      <dgm:t>
        <a:bodyPr/>
        <a:lstStyle/>
        <a:p>
          <a:endParaRPr lang="ru-RU"/>
        </a:p>
      </dgm:t>
    </dgm:pt>
    <dgm:pt modelId="{493656A3-F1C5-4952-AAAD-BCA243D9C42F}" type="sibTrans" cxnId="{AE083E5C-E10E-47F5-B9FF-91AFFEE72869}">
      <dgm:prSet/>
      <dgm:spPr/>
      <dgm:t>
        <a:bodyPr/>
        <a:lstStyle/>
        <a:p>
          <a:endParaRPr lang="ru-RU"/>
        </a:p>
      </dgm:t>
    </dgm:pt>
    <dgm:pt modelId="{0F24C9FF-C505-46C9-95E5-B2517B814719}">
      <dgm:prSet phldrT="[Текст]"/>
      <dgm:spPr/>
      <dgm:t>
        <a:bodyPr/>
        <a:lstStyle/>
        <a:p>
          <a:r>
            <a:rPr lang="ru-RU" dirty="0"/>
            <a:t>2, 6, 4, 8, 3, 0, 5, 2, 8, 11, 12, 20, 4, 6, 1, 0, 8, 4, 14, 3, 7, 16, 0, 8, 0, 8, 3, 8, 7, 9, 1, 24, 0, 22, 3, 18, 0, 14, 3, 6, 2, 0, 5, 2, 0, 22, 3, 9, 3, 19, 12, 0, 9, 3, 11, 4, 0, 9, 2, 18, 1, 11, 14, 9, 12, 19, 1, 24, 0, 1, 5, 2, 0, 18, 2, 19, 6, 17, 5, 12, 6, 2, 0, 10, 0, 11, 5, 4, 25, 11, 12, 0, 11, 1, 7, 1, 9, 12, 27, 0, 20, 4, 7, 2, 6, 2, 0, 8, 3, 8, 7, 9, 2, 0, 5, 1, 0, 7, 2, 15, 0, 5, 3, 0, 22, 21, 6, 1, 0, 5, 4, 0, 11, 2, 9, 7, 4, 5, 1, 11, 0, 5, 4, 0, 9, 2, 18, 19, 1, 10, 1, 9, 1, 10, 0, 20, 7, 1, 0, 7, 1, 6, 11, 12, 0, 10, 0, 11, 5, 4, 25, 11, 3, 0, 13, 1, 14, 12, 15, 2, 6, 2, 0, 2, 6, 4, 8, 2, 0, 3, 8, 6, 4, 0, 10, 0, 5, 3, 24, 0</a:t>
          </a:r>
        </a:p>
      </dgm:t>
    </dgm:pt>
    <dgm:pt modelId="{03799BF2-D3DE-43FC-8E05-1114CADCC28E}" type="parTrans" cxnId="{84F822AB-E289-45F6-B5AB-8408A68E3E22}">
      <dgm:prSet/>
      <dgm:spPr/>
      <dgm:t>
        <a:bodyPr/>
        <a:lstStyle/>
        <a:p>
          <a:endParaRPr lang="ru-RU"/>
        </a:p>
      </dgm:t>
    </dgm:pt>
    <dgm:pt modelId="{E8248AF5-3240-4710-8B66-0618CC8628FC}" type="sibTrans" cxnId="{84F822AB-E289-45F6-B5AB-8408A68E3E22}">
      <dgm:prSet/>
      <dgm:spPr/>
      <dgm:t>
        <a:bodyPr/>
        <a:lstStyle/>
        <a:p>
          <a:endParaRPr lang="ru-RU"/>
        </a:p>
      </dgm:t>
    </dgm:pt>
    <dgm:pt modelId="{92780924-AB41-4BEA-BCDC-00D07321DE08}" type="pres">
      <dgm:prSet presAssocID="{76A920D5-C0EB-4225-8EE5-82B0B27EF741}" presName="linearFlow" presStyleCnt="0">
        <dgm:presLayoutVars>
          <dgm:dir/>
          <dgm:animLvl val="lvl"/>
          <dgm:resizeHandles val="exact"/>
        </dgm:presLayoutVars>
      </dgm:prSet>
      <dgm:spPr/>
    </dgm:pt>
    <dgm:pt modelId="{28C0DD47-5018-4899-94AF-E8531C47A5AF}" type="pres">
      <dgm:prSet presAssocID="{7EDE4E76-09AF-4518-A957-12852AEF349C}" presName="composite" presStyleCnt="0"/>
      <dgm:spPr/>
    </dgm:pt>
    <dgm:pt modelId="{871C1572-7826-4B93-9096-2D37683900EA}" type="pres">
      <dgm:prSet presAssocID="{7EDE4E76-09AF-4518-A957-12852AEF349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43ED83C-16F7-4572-8E2D-D958CC36920B}" type="pres">
      <dgm:prSet presAssocID="{7EDE4E76-09AF-4518-A957-12852AEF349C}" presName="descendantText" presStyleLbl="alignAcc1" presStyleIdx="0" presStyleCnt="3" custLinFactNeighborX="0">
        <dgm:presLayoutVars>
          <dgm:bulletEnabled val="1"/>
        </dgm:presLayoutVars>
      </dgm:prSet>
      <dgm:spPr/>
    </dgm:pt>
    <dgm:pt modelId="{C67C9DBF-1483-4EBC-B81F-A7BE0AFDCF0D}" type="pres">
      <dgm:prSet presAssocID="{58C5AA49-60D6-42D5-B6C3-E12A574466B5}" presName="sp" presStyleCnt="0"/>
      <dgm:spPr/>
    </dgm:pt>
    <dgm:pt modelId="{D830B163-CCDD-48F2-8EEF-B79B2F600787}" type="pres">
      <dgm:prSet presAssocID="{DCE32653-926C-48D5-92CC-A8A4E7773D49}" presName="composite" presStyleCnt="0"/>
      <dgm:spPr/>
    </dgm:pt>
    <dgm:pt modelId="{A7821CEF-EC07-4E1C-B10A-D2A69E17B08F}" type="pres">
      <dgm:prSet presAssocID="{DCE32653-926C-48D5-92CC-A8A4E7773D4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536D902-9241-46A0-9EA5-6B4D56C30D09}" type="pres">
      <dgm:prSet presAssocID="{DCE32653-926C-48D5-92CC-A8A4E7773D49}" presName="descendantText" presStyleLbl="alignAcc1" presStyleIdx="1" presStyleCnt="3">
        <dgm:presLayoutVars>
          <dgm:bulletEnabled val="1"/>
        </dgm:presLayoutVars>
      </dgm:prSet>
      <dgm:spPr/>
    </dgm:pt>
    <dgm:pt modelId="{C4DE897F-BEA8-40FF-A764-BA4F45FE454D}" type="pres">
      <dgm:prSet presAssocID="{B676383A-B162-498A-96C8-29BB0BD8DD37}" presName="sp" presStyleCnt="0"/>
      <dgm:spPr/>
    </dgm:pt>
    <dgm:pt modelId="{A7B75869-4FF4-4A5C-8653-E87C452CF21D}" type="pres">
      <dgm:prSet presAssocID="{B20FBFDB-87B1-439D-AFA0-F9D4D06790FD}" presName="composite" presStyleCnt="0"/>
      <dgm:spPr/>
    </dgm:pt>
    <dgm:pt modelId="{72071774-2348-4FA7-843A-1121CC30DC44}" type="pres">
      <dgm:prSet presAssocID="{B20FBFDB-87B1-439D-AFA0-F9D4D06790F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7DE38A3-5CA2-47BD-98BF-C3AB643C10C7}" type="pres">
      <dgm:prSet presAssocID="{B20FBFDB-87B1-439D-AFA0-F9D4D06790F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9DD881D-14B4-473D-8AAA-FCE8FA9C1B96}" type="presOf" srcId="{F4A56096-EBD2-4620-99EE-3B5627048C18}" destId="{B43ED83C-16F7-4572-8E2D-D958CC36920B}" srcOrd="0" destOrd="0" presId="urn:microsoft.com/office/officeart/2005/8/layout/chevron2"/>
    <dgm:cxn modelId="{AE083E5C-E10E-47F5-B9FF-91AFFEE72869}" srcId="{76A920D5-C0EB-4225-8EE5-82B0B27EF741}" destId="{B20FBFDB-87B1-439D-AFA0-F9D4D06790FD}" srcOrd="2" destOrd="0" parTransId="{78CB7558-12C8-4A87-925B-5F02B02F7FAD}" sibTransId="{493656A3-F1C5-4952-AAAD-BCA243D9C42F}"/>
    <dgm:cxn modelId="{3A96595F-F61A-4952-BF89-912FF7E91603}" srcId="{76A920D5-C0EB-4225-8EE5-82B0B27EF741}" destId="{DCE32653-926C-48D5-92CC-A8A4E7773D49}" srcOrd="1" destOrd="0" parTransId="{E8163485-19EF-4300-B50B-35E95C0D428A}" sibTransId="{B676383A-B162-498A-96C8-29BB0BD8DD37}"/>
    <dgm:cxn modelId="{D01EB862-800C-4D05-A80C-A85988C28191}" srcId="{76A920D5-C0EB-4225-8EE5-82B0B27EF741}" destId="{7EDE4E76-09AF-4518-A957-12852AEF349C}" srcOrd="0" destOrd="0" parTransId="{54902098-8C46-470C-B0FA-79E621AE77D5}" sibTransId="{58C5AA49-60D6-42D5-B6C3-E12A574466B5}"/>
    <dgm:cxn modelId="{4DB21C46-2294-4980-888D-6AAC1E777C87}" type="presOf" srcId="{B20FBFDB-87B1-439D-AFA0-F9D4D06790FD}" destId="{72071774-2348-4FA7-843A-1121CC30DC44}" srcOrd="0" destOrd="0" presId="urn:microsoft.com/office/officeart/2005/8/layout/chevron2"/>
    <dgm:cxn modelId="{1A8C4E7E-A17F-4A5D-9F42-4B3F10D7F468}" type="presOf" srcId="{DCE32653-926C-48D5-92CC-A8A4E7773D49}" destId="{A7821CEF-EC07-4E1C-B10A-D2A69E17B08F}" srcOrd="0" destOrd="0" presId="urn:microsoft.com/office/officeart/2005/8/layout/chevron2"/>
    <dgm:cxn modelId="{9E63BD8C-569D-4231-A4D0-521BC1DD4C1A}" type="presOf" srcId="{10E6A81D-DE7F-4019-A4AC-019E8E774327}" destId="{C536D902-9241-46A0-9EA5-6B4D56C30D09}" srcOrd="0" destOrd="0" presId="urn:microsoft.com/office/officeart/2005/8/layout/chevron2"/>
    <dgm:cxn modelId="{5CEFD599-915B-4627-9E0F-8F5B218F5568}" srcId="{DCE32653-926C-48D5-92CC-A8A4E7773D49}" destId="{10E6A81D-DE7F-4019-A4AC-019E8E774327}" srcOrd="0" destOrd="0" parTransId="{B20656A9-6AF8-40E8-AE0A-23F9FA202E2C}" sibTransId="{D30C4514-91C7-4B0A-AA28-8C44DECA127E}"/>
    <dgm:cxn modelId="{84F822AB-E289-45F6-B5AB-8408A68E3E22}" srcId="{B20FBFDB-87B1-439D-AFA0-F9D4D06790FD}" destId="{0F24C9FF-C505-46C9-95E5-B2517B814719}" srcOrd="0" destOrd="0" parTransId="{03799BF2-D3DE-43FC-8E05-1114CADCC28E}" sibTransId="{E8248AF5-3240-4710-8B66-0618CC8628FC}"/>
    <dgm:cxn modelId="{C685ADBD-FCEA-4CB3-8F95-E85105D7419A}" type="presOf" srcId="{76A920D5-C0EB-4225-8EE5-82B0B27EF741}" destId="{92780924-AB41-4BEA-BCDC-00D07321DE08}" srcOrd="0" destOrd="0" presId="urn:microsoft.com/office/officeart/2005/8/layout/chevron2"/>
    <dgm:cxn modelId="{0772A5D6-2F32-44A2-9BBF-F286D56CD907}" type="presOf" srcId="{0F24C9FF-C505-46C9-95E5-B2517B814719}" destId="{77DE38A3-5CA2-47BD-98BF-C3AB643C10C7}" srcOrd="0" destOrd="0" presId="urn:microsoft.com/office/officeart/2005/8/layout/chevron2"/>
    <dgm:cxn modelId="{497F76E8-9769-4436-A223-E3647E37BEA8}" type="presOf" srcId="{7EDE4E76-09AF-4518-A957-12852AEF349C}" destId="{871C1572-7826-4B93-9096-2D37683900EA}" srcOrd="0" destOrd="0" presId="urn:microsoft.com/office/officeart/2005/8/layout/chevron2"/>
    <dgm:cxn modelId="{8C1860ED-399D-484E-B842-F5F256EA893E}" srcId="{7EDE4E76-09AF-4518-A957-12852AEF349C}" destId="{F4A56096-EBD2-4620-99EE-3B5627048C18}" srcOrd="0" destOrd="0" parTransId="{05A65E97-A504-4A23-B552-C6EEC8E6D65B}" sibTransId="{A2E80650-27A4-417B-A4C0-C95A7A95883F}"/>
    <dgm:cxn modelId="{2616D305-C276-4E10-A02B-03AD25899620}" type="presParOf" srcId="{92780924-AB41-4BEA-BCDC-00D07321DE08}" destId="{28C0DD47-5018-4899-94AF-E8531C47A5AF}" srcOrd="0" destOrd="0" presId="urn:microsoft.com/office/officeart/2005/8/layout/chevron2"/>
    <dgm:cxn modelId="{866B0B61-F057-400C-8D69-B2D8D1429629}" type="presParOf" srcId="{28C0DD47-5018-4899-94AF-E8531C47A5AF}" destId="{871C1572-7826-4B93-9096-2D37683900EA}" srcOrd="0" destOrd="0" presId="urn:microsoft.com/office/officeart/2005/8/layout/chevron2"/>
    <dgm:cxn modelId="{EC46D176-338A-41F7-9779-4B8C7C030F3B}" type="presParOf" srcId="{28C0DD47-5018-4899-94AF-E8531C47A5AF}" destId="{B43ED83C-16F7-4572-8E2D-D958CC36920B}" srcOrd="1" destOrd="0" presId="urn:microsoft.com/office/officeart/2005/8/layout/chevron2"/>
    <dgm:cxn modelId="{2983E867-CA0D-45C6-B850-99D54C78A336}" type="presParOf" srcId="{92780924-AB41-4BEA-BCDC-00D07321DE08}" destId="{C67C9DBF-1483-4EBC-B81F-A7BE0AFDCF0D}" srcOrd="1" destOrd="0" presId="urn:microsoft.com/office/officeart/2005/8/layout/chevron2"/>
    <dgm:cxn modelId="{9B11EF97-4122-4309-826F-E1CC4C7D1FFD}" type="presParOf" srcId="{92780924-AB41-4BEA-BCDC-00D07321DE08}" destId="{D830B163-CCDD-48F2-8EEF-B79B2F600787}" srcOrd="2" destOrd="0" presId="urn:microsoft.com/office/officeart/2005/8/layout/chevron2"/>
    <dgm:cxn modelId="{813C85EE-0E6D-406C-91E9-5B08946E2F04}" type="presParOf" srcId="{D830B163-CCDD-48F2-8EEF-B79B2F600787}" destId="{A7821CEF-EC07-4E1C-B10A-D2A69E17B08F}" srcOrd="0" destOrd="0" presId="urn:microsoft.com/office/officeart/2005/8/layout/chevron2"/>
    <dgm:cxn modelId="{28C6BB73-6E44-4A67-93AB-3FE96AF0F599}" type="presParOf" srcId="{D830B163-CCDD-48F2-8EEF-B79B2F600787}" destId="{C536D902-9241-46A0-9EA5-6B4D56C30D09}" srcOrd="1" destOrd="0" presId="urn:microsoft.com/office/officeart/2005/8/layout/chevron2"/>
    <dgm:cxn modelId="{05F13D4F-041D-4FD0-925F-939063CE901E}" type="presParOf" srcId="{92780924-AB41-4BEA-BCDC-00D07321DE08}" destId="{C4DE897F-BEA8-40FF-A764-BA4F45FE454D}" srcOrd="3" destOrd="0" presId="urn:microsoft.com/office/officeart/2005/8/layout/chevron2"/>
    <dgm:cxn modelId="{8444CCA5-3C89-4FBD-A017-E68DEC33101B}" type="presParOf" srcId="{92780924-AB41-4BEA-BCDC-00D07321DE08}" destId="{A7B75869-4FF4-4A5C-8653-E87C452CF21D}" srcOrd="4" destOrd="0" presId="urn:microsoft.com/office/officeart/2005/8/layout/chevron2"/>
    <dgm:cxn modelId="{6EB0C1D2-6ED0-4D40-88E3-C5DB5E603C88}" type="presParOf" srcId="{A7B75869-4FF4-4A5C-8653-E87C452CF21D}" destId="{72071774-2348-4FA7-843A-1121CC30DC44}" srcOrd="0" destOrd="0" presId="urn:microsoft.com/office/officeart/2005/8/layout/chevron2"/>
    <dgm:cxn modelId="{FCC2E9DE-4D2D-4DED-A9E2-097EF7143B1C}" type="presParOf" srcId="{A7B75869-4FF4-4A5C-8653-E87C452CF21D}" destId="{77DE38A3-5CA2-47BD-98BF-C3AB643C10C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4F020-7F91-4AF4-A06D-D9FEF62F469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469034-C6A6-4866-9B50-43C24B0C78D3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Закодированный</a:t>
          </a:r>
        </a:p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текст</a:t>
          </a:r>
        </a:p>
      </dgm:t>
    </dgm:pt>
    <dgm:pt modelId="{CF5F307C-E901-42CD-A7C7-3C4F92B3671A}" type="parTrans" cxnId="{13E9DD9E-661C-4E68-99C9-5B231952B38E}">
      <dgm:prSet/>
      <dgm:spPr/>
      <dgm:t>
        <a:bodyPr/>
        <a:lstStyle/>
        <a:p>
          <a:endParaRPr lang="ru-RU"/>
        </a:p>
      </dgm:t>
    </dgm:pt>
    <dgm:pt modelId="{B53ED6F8-7B13-451C-AEF9-A3732B293662}" type="sibTrans" cxnId="{13E9DD9E-661C-4E68-99C9-5B231952B38E}">
      <dgm:prSet/>
      <dgm:spPr/>
      <dgm:t>
        <a:bodyPr/>
        <a:lstStyle/>
        <a:p>
          <a:endParaRPr lang="ru-RU"/>
        </a:p>
      </dgm:t>
    </dgm:pt>
    <dgm:pt modelId="{8B714361-5CD5-4B90-9722-7A7CAFD0D6E6}">
      <dgm:prSet phldrT="[Текст]"/>
      <dgm:spPr/>
      <dgm:t>
        <a:bodyPr/>
        <a:lstStyle/>
        <a:p>
          <a:r>
            <a:rPr lang="ru-RU" dirty="0"/>
            <a:t>2</a:t>
          </a:r>
          <a:r>
            <a:rPr lang="en-US" dirty="0"/>
            <a:t>,</a:t>
          </a:r>
          <a:r>
            <a:rPr lang="ru-RU" dirty="0"/>
            <a:t> </a:t>
          </a:r>
        </a:p>
      </dgm:t>
    </dgm:pt>
    <dgm:pt modelId="{DF8382AB-9CB3-4286-B155-558B5F5A5D14}" type="parTrans" cxnId="{51F2A544-385C-405E-B4A4-864D5A40B349}">
      <dgm:prSet/>
      <dgm:spPr/>
      <dgm:t>
        <a:bodyPr/>
        <a:lstStyle/>
        <a:p>
          <a:endParaRPr lang="ru-RU"/>
        </a:p>
      </dgm:t>
    </dgm:pt>
    <dgm:pt modelId="{933A06A6-D2B7-4110-BF10-481499121823}" type="sibTrans" cxnId="{51F2A544-385C-405E-B4A4-864D5A40B349}">
      <dgm:prSet/>
      <dgm:spPr/>
      <dgm:t>
        <a:bodyPr/>
        <a:lstStyle/>
        <a:p>
          <a:endParaRPr lang="ru-RU"/>
        </a:p>
      </dgm:t>
    </dgm:pt>
    <dgm:pt modelId="{DBE84730-CCE5-40FD-901D-48C859673F27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Векторизация</a:t>
          </a:r>
        </a:p>
      </dgm:t>
    </dgm:pt>
    <dgm:pt modelId="{C7F11682-5F42-4146-85AC-6EB88D3F04E8}" type="parTrans" cxnId="{EC233FA8-FA12-4844-BE35-7A7088FEBF10}">
      <dgm:prSet/>
      <dgm:spPr/>
      <dgm:t>
        <a:bodyPr/>
        <a:lstStyle/>
        <a:p>
          <a:endParaRPr lang="ru-RU"/>
        </a:p>
      </dgm:t>
    </dgm:pt>
    <dgm:pt modelId="{33EAF22C-D2E6-4E78-BFE4-7858FA09B407}" type="sibTrans" cxnId="{EC233FA8-FA12-4844-BE35-7A7088FEBF10}">
      <dgm:prSet/>
      <dgm:spPr/>
      <dgm:t>
        <a:bodyPr/>
        <a:lstStyle/>
        <a:p>
          <a:endParaRPr lang="ru-RU"/>
        </a:p>
      </dgm:t>
    </dgm:pt>
    <dgm:pt modelId="{BE333994-229A-4E5F-B936-19C6DFC0EF30}">
      <dgm:prSet phldrT="[Текст]" custT="1"/>
      <dgm:spPr/>
      <dgm:t>
        <a:bodyPr/>
        <a:lstStyle/>
        <a:p>
          <a:r>
            <a:rPr lang="ru-RU" sz="1000" dirty="0"/>
            <a:t>[0., 0., 1., 0., 0., 0., 0., 0., 0., 0., 0., 0., 0., 0., 0., 0., 0.,</a:t>
          </a:r>
          <a:r>
            <a:rPr lang="en-US" sz="1000" dirty="0"/>
            <a:t> 0., 0., 0., 0., 0., 0., 0., 0., 0., 0., 0., 0., 0., 0., 0., 0., 0.],</a:t>
          </a:r>
          <a:endParaRPr lang="ru-RU" sz="1000" dirty="0"/>
        </a:p>
      </dgm:t>
    </dgm:pt>
    <dgm:pt modelId="{462A76D1-D2F4-4D9D-87B7-023FA1603011}" type="parTrans" cxnId="{ED32F4B1-3755-4082-86F2-E05144E77917}">
      <dgm:prSet/>
      <dgm:spPr/>
      <dgm:t>
        <a:bodyPr/>
        <a:lstStyle/>
        <a:p>
          <a:endParaRPr lang="ru-RU"/>
        </a:p>
      </dgm:t>
    </dgm:pt>
    <dgm:pt modelId="{83CE95C2-ABF3-4E83-A1C4-D7241F11C008}" type="sibTrans" cxnId="{ED32F4B1-3755-4082-86F2-E05144E77917}">
      <dgm:prSet/>
      <dgm:spPr/>
      <dgm:t>
        <a:bodyPr/>
        <a:lstStyle/>
        <a:p>
          <a:endParaRPr lang="ru-RU"/>
        </a:p>
      </dgm:t>
    </dgm:pt>
    <dgm:pt modelId="{154D4C31-EE50-40AD-8D48-18C839E5DDB9}">
      <dgm:prSet phldrT="[Текст]" phldr="1"/>
      <dgm:spPr/>
      <dgm:t>
        <a:bodyPr/>
        <a:lstStyle/>
        <a:p>
          <a:endParaRPr lang="ru-RU" dirty="0"/>
        </a:p>
      </dgm:t>
    </dgm:pt>
    <dgm:pt modelId="{3049A523-31D1-4A99-8DA4-67A0F1968CB4}" type="parTrans" cxnId="{EA48BC0B-D6EE-468B-893D-B1820FE6A470}">
      <dgm:prSet/>
      <dgm:spPr/>
      <dgm:t>
        <a:bodyPr/>
        <a:lstStyle/>
        <a:p>
          <a:endParaRPr lang="ru-RU"/>
        </a:p>
      </dgm:t>
    </dgm:pt>
    <dgm:pt modelId="{4D7ED374-2831-4CF5-8674-A28C65591462}" type="sibTrans" cxnId="{EA48BC0B-D6EE-468B-893D-B1820FE6A470}">
      <dgm:prSet/>
      <dgm:spPr/>
      <dgm:t>
        <a:bodyPr/>
        <a:lstStyle/>
        <a:p>
          <a:endParaRPr lang="ru-RU"/>
        </a:p>
      </dgm:t>
    </dgm:pt>
    <dgm:pt modelId="{AA3AFF07-81EE-45B0-85E2-329834927A72}">
      <dgm:prSet phldrT="[Текст]"/>
      <dgm:spPr/>
      <dgm:t>
        <a:bodyPr/>
        <a:lstStyle/>
        <a:p>
          <a:r>
            <a:rPr lang="ru-RU" dirty="0"/>
            <a:t>Анализ текста сетью</a:t>
          </a:r>
        </a:p>
      </dgm:t>
    </dgm:pt>
    <dgm:pt modelId="{C502DE86-CD98-4B24-93DF-B15CD4A7F10C}" type="parTrans" cxnId="{1ABEFC74-B9E6-4A94-B854-DCAB6E3CCB42}">
      <dgm:prSet/>
      <dgm:spPr/>
      <dgm:t>
        <a:bodyPr/>
        <a:lstStyle/>
        <a:p>
          <a:endParaRPr lang="ru-RU"/>
        </a:p>
      </dgm:t>
    </dgm:pt>
    <dgm:pt modelId="{31D02481-BF4C-4630-B040-CA704CA07B3D}" type="sibTrans" cxnId="{1ABEFC74-B9E6-4A94-B854-DCAB6E3CCB42}">
      <dgm:prSet/>
      <dgm:spPr/>
      <dgm:t>
        <a:bodyPr/>
        <a:lstStyle/>
        <a:p>
          <a:endParaRPr lang="ru-RU"/>
        </a:p>
      </dgm:t>
    </dgm:pt>
    <dgm:pt modelId="{C6BA8D5D-BFD5-469D-856F-F9D5A2A3BAE9}">
      <dgm:prSet phldrT="[Текст]" custT="1"/>
      <dgm:spPr/>
      <dgm:t>
        <a:bodyPr/>
        <a:lstStyle/>
        <a:p>
          <a:r>
            <a:rPr lang="en-US" sz="1000" dirty="0"/>
            <a:t>[0., 0., 0., 0., 0., 0., 1., 0., 0., 0., 0., 0., 0., 0., 0., 0., 0., 0., 0., 0., 0., 0., 0., 0., 0., 0., 0., 0., 0., 0., 0., 0., 0., 0.], </a:t>
          </a:r>
          <a:endParaRPr lang="ru-RU" sz="1000" dirty="0"/>
        </a:p>
      </dgm:t>
    </dgm:pt>
    <dgm:pt modelId="{5257ADC5-5AB9-4923-B512-0B90DEC1D4E7}" type="parTrans" cxnId="{6DD2838A-F080-402B-9064-0BA15CAED779}">
      <dgm:prSet/>
      <dgm:spPr/>
      <dgm:t>
        <a:bodyPr/>
        <a:lstStyle/>
        <a:p>
          <a:endParaRPr lang="ru-RU"/>
        </a:p>
      </dgm:t>
    </dgm:pt>
    <dgm:pt modelId="{0C74F7EB-97A5-4B6D-A99B-2287E17D1C71}" type="sibTrans" cxnId="{6DD2838A-F080-402B-9064-0BA15CAED779}">
      <dgm:prSet/>
      <dgm:spPr/>
      <dgm:t>
        <a:bodyPr/>
        <a:lstStyle/>
        <a:p>
          <a:endParaRPr lang="ru-RU"/>
        </a:p>
      </dgm:t>
    </dgm:pt>
    <dgm:pt modelId="{3E41E266-972A-4CCB-B9C7-6AFC5E7290F9}">
      <dgm:prSet phldrT="[Текст]" custT="1"/>
      <dgm:spPr/>
      <dgm:t>
        <a:bodyPr/>
        <a:lstStyle/>
        <a:p>
          <a:r>
            <a:rPr lang="en-US" sz="1000" dirty="0"/>
            <a:t>[0., 0., 0., 0., 1., 0., 0., 0., 0., 0., 0., 0., 0., 0., 0., 0., 0., 0., 0., 0., 0., 0., 0., 0., 0., 0., 0., 0., 0., 0., 0., 0., 0., 0.], </a:t>
          </a:r>
          <a:endParaRPr lang="ru-RU" sz="1000" dirty="0"/>
        </a:p>
      </dgm:t>
    </dgm:pt>
    <dgm:pt modelId="{1369DF83-D5CD-46E1-9473-35A3824BA695}" type="parTrans" cxnId="{F01A2A62-6445-434A-B4EC-7DE3A8E1CB7F}">
      <dgm:prSet/>
      <dgm:spPr/>
      <dgm:t>
        <a:bodyPr/>
        <a:lstStyle/>
        <a:p>
          <a:endParaRPr lang="ru-RU"/>
        </a:p>
      </dgm:t>
    </dgm:pt>
    <dgm:pt modelId="{590BED2F-13B6-497B-B153-B82E5296CB76}" type="sibTrans" cxnId="{F01A2A62-6445-434A-B4EC-7DE3A8E1CB7F}">
      <dgm:prSet/>
      <dgm:spPr/>
      <dgm:t>
        <a:bodyPr/>
        <a:lstStyle/>
        <a:p>
          <a:endParaRPr lang="ru-RU"/>
        </a:p>
      </dgm:t>
    </dgm:pt>
    <dgm:pt modelId="{5E28A700-A4AD-461D-A51A-7F737A0A6C6E}">
      <dgm:prSet phldrT="[Текст]" custT="1"/>
      <dgm:spPr/>
      <dgm:t>
        <a:bodyPr/>
        <a:lstStyle/>
        <a:p>
          <a:r>
            <a:rPr lang="en-US" sz="1000" dirty="0"/>
            <a:t>[0., 0., 0., 0., 0., 0., 0., 0., 1., 0., 0., 0., 0., 0., 0., 0., 0.,</a:t>
          </a:r>
          <a:r>
            <a:rPr lang="ru-RU" sz="1000" dirty="0"/>
            <a:t> 0., 0., 0., 0., 0., 0., 0., 0., 0., 0., 0., 0., 0., 0., 0., 0., 0.]…</a:t>
          </a:r>
        </a:p>
      </dgm:t>
    </dgm:pt>
    <dgm:pt modelId="{5316F7A9-28E2-46CE-9B7E-119E13184950}" type="parTrans" cxnId="{29A7114C-FBAC-438C-94CD-2F84D7457DF7}">
      <dgm:prSet/>
      <dgm:spPr/>
      <dgm:t>
        <a:bodyPr/>
        <a:lstStyle/>
        <a:p>
          <a:endParaRPr lang="ru-RU"/>
        </a:p>
      </dgm:t>
    </dgm:pt>
    <dgm:pt modelId="{3265B20E-3CA8-4782-94D8-81A204E7DB0F}" type="sibTrans" cxnId="{29A7114C-FBAC-438C-94CD-2F84D7457DF7}">
      <dgm:prSet/>
      <dgm:spPr/>
      <dgm:t>
        <a:bodyPr/>
        <a:lstStyle/>
        <a:p>
          <a:endParaRPr lang="ru-RU"/>
        </a:p>
      </dgm:t>
    </dgm:pt>
    <dgm:pt modelId="{0842FF4F-9E01-4703-8008-6D6D15F9B8F8}">
      <dgm:prSet phldrT="[Текст]"/>
      <dgm:spPr/>
      <dgm:t>
        <a:bodyPr/>
        <a:lstStyle/>
        <a:p>
          <a:r>
            <a:rPr lang="ru-RU" dirty="0"/>
            <a:t>6</a:t>
          </a:r>
          <a:r>
            <a:rPr lang="en-US" dirty="0"/>
            <a:t>,</a:t>
          </a:r>
          <a:r>
            <a:rPr lang="ru-RU" dirty="0"/>
            <a:t> </a:t>
          </a:r>
        </a:p>
      </dgm:t>
    </dgm:pt>
    <dgm:pt modelId="{A48F48FB-12CA-4D46-9D40-0D8110D14842}" type="parTrans" cxnId="{1630E396-52D7-4F7C-802B-6A345F1FFC96}">
      <dgm:prSet/>
      <dgm:spPr/>
      <dgm:t>
        <a:bodyPr/>
        <a:lstStyle/>
        <a:p>
          <a:endParaRPr lang="ru-RU"/>
        </a:p>
      </dgm:t>
    </dgm:pt>
    <dgm:pt modelId="{1809DE89-37C5-4E61-924E-9374F55F9AF1}" type="sibTrans" cxnId="{1630E396-52D7-4F7C-802B-6A345F1FFC96}">
      <dgm:prSet/>
      <dgm:spPr/>
      <dgm:t>
        <a:bodyPr/>
        <a:lstStyle/>
        <a:p>
          <a:endParaRPr lang="ru-RU"/>
        </a:p>
      </dgm:t>
    </dgm:pt>
    <dgm:pt modelId="{35C81216-64D9-4333-A778-B080C14DFF78}">
      <dgm:prSet phldrT="[Текст]"/>
      <dgm:spPr/>
      <dgm:t>
        <a:bodyPr/>
        <a:lstStyle/>
        <a:p>
          <a:r>
            <a:rPr lang="ru-RU" dirty="0"/>
            <a:t>4</a:t>
          </a:r>
          <a:r>
            <a:rPr lang="en-US" dirty="0"/>
            <a:t>,</a:t>
          </a:r>
          <a:r>
            <a:rPr lang="ru-RU" dirty="0"/>
            <a:t> </a:t>
          </a:r>
        </a:p>
      </dgm:t>
    </dgm:pt>
    <dgm:pt modelId="{ABCE5E12-C84B-497B-9EE3-EF87EB7BE1F5}" type="parTrans" cxnId="{BB1B6804-D5C2-48FE-8415-5D43DD8B3968}">
      <dgm:prSet/>
      <dgm:spPr/>
      <dgm:t>
        <a:bodyPr/>
        <a:lstStyle/>
        <a:p>
          <a:endParaRPr lang="ru-RU"/>
        </a:p>
      </dgm:t>
    </dgm:pt>
    <dgm:pt modelId="{98715DD3-FCB3-4DE5-9BF7-36A41BD09C76}" type="sibTrans" cxnId="{BB1B6804-D5C2-48FE-8415-5D43DD8B3968}">
      <dgm:prSet/>
      <dgm:spPr/>
      <dgm:t>
        <a:bodyPr/>
        <a:lstStyle/>
        <a:p>
          <a:endParaRPr lang="ru-RU"/>
        </a:p>
      </dgm:t>
    </dgm:pt>
    <dgm:pt modelId="{52C5A20F-B56C-4A10-82A8-80F060614DED}">
      <dgm:prSet phldrT="[Текст]"/>
      <dgm:spPr/>
      <dgm:t>
        <a:bodyPr/>
        <a:lstStyle/>
        <a:p>
          <a:r>
            <a:rPr lang="ru-RU" dirty="0"/>
            <a:t>8</a:t>
          </a:r>
          <a:r>
            <a:rPr lang="en-US" dirty="0"/>
            <a:t>…</a:t>
          </a:r>
          <a:endParaRPr lang="ru-RU" dirty="0"/>
        </a:p>
      </dgm:t>
    </dgm:pt>
    <dgm:pt modelId="{833BB156-A91B-4F62-9DC5-12BB5FC0D008}" type="parTrans" cxnId="{7E692F0F-BF92-49B6-8D0B-D96D44BCACAD}">
      <dgm:prSet/>
      <dgm:spPr/>
      <dgm:t>
        <a:bodyPr/>
        <a:lstStyle/>
        <a:p>
          <a:endParaRPr lang="ru-RU"/>
        </a:p>
      </dgm:t>
    </dgm:pt>
    <dgm:pt modelId="{8698FC3D-8BC6-41BA-B2D7-205CE528B969}" type="sibTrans" cxnId="{7E692F0F-BF92-49B6-8D0B-D96D44BCACAD}">
      <dgm:prSet/>
      <dgm:spPr/>
      <dgm:t>
        <a:bodyPr/>
        <a:lstStyle/>
        <a:p>
          <a:endParaRPr lang="ru-RU"/>
        </a:p>
      </dgm:t>
    </dgm:pt>
    <dgm:pt modelId="{4B892B99-0A54-41B0-A763-A857C6C1A2B4}" type="pres">
      <dgm:prSet presAssocID="{0144F020-7F91-4AF4-A06D-D9FEF62F4697}" presName="linearFlow" presStyleCnt="0">
        <dgm:presLayoutVars>
          <dgm:dir/>
          <dgm:animLvl val="lvl"/>
          <dgm:resizeHandles val="exact"/>
        </dgm:presLayoutVars>
      </dgm:prSet>
      <dgm:spPr/>
    </dgm:pt>
    <dgm:pt modelId="{69B204B1-CC06-47CD-AD30-A53F54586BEE}" type="pres">
      <dgm:prSet presAssocID="{36469034-C6A6-4866-9B50-43C24B0C78D3}" presName="composite" presStyleCnt="0"/>
      <dgm:spPr/>
    </dgm:pt>
    <dgm:pt modelId="{38375746-A7D9-47E6-8D6F-68EB897C2391}" type="pres">
      <dgm:prSet presAssocID="{36469034-C6A6-4866-9B50-43C24B0C78D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BFAC4EE-614D-4439-BF95-570923C0D192}" type="pres">
      <dgm:prSet presAssocID="{36469034-C6A6-4866-9B50-43C24B0C78D3}" presName="descendantText" presStyleLbl="alignAcc1" presStyleIdx="0" presStyleCnt="3">
        <dgm:presLayoutVars>
          <dgm:bulletEnabled val="1"/>
        </dgm:presLayoutVars>
      </dgm:prSet>
      <dgm:spPr/>
    </dgm:pt>
    <dgm:pt modelId="{1A5B2B1B-E214-4DEF-9752-B33E226FC800}" type="pres">
      <dgm:prSet presAssocID="{B53ED6F8-7B13-451C-AEF9-A3732B293662}" presName="sp" presStyleCnt="0"/>
      <dgm:spPr/>
    </dgm:pt>
    <dgm:pt modelId="{8C6CC9A0-B369-4867-A77C-09BBD8192053}" type="pres">
      <dgm:prSet presAssocID="{DBE84730-CCE5-40FD-901D-48C859673F27}" presName="composite" presStyleCnt="0"/>
      <dgm:spPr/>
    </dgm:pt>
    <dgm:pt modelId="{5A206C30-4284-4B0A-8BD4-B378AD887D23}" type="pres">
      <dgm:prSet presAssocID="{DBE84730-CCE5-40FD-901D-48C859673F2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2DF2C73-CED5-457C-A9F8-E2C8957F15BA}" type="pres">
      <dgm:prSet presAssocID="{DBE84730-CCE5-40FD-901D-48C859673F27}" presName="descendantText" presStyleLbl="alignAcc1" presStyleIdx="1" presStyleCnt="3">
        <dgm:presLayoutVars>
          <dgm:bulletEnabled val="1"/>
        </dgm:presLayoutVars>
      </dgm:prSet>
      <dgm:spPr/>
    </dgm:pt>
    <dgm:pt modelId="{AFC36CA6-BEDF-4779-8E0E-5041AAB3823B}" type="pres">
      <dgm:prSet presAssocID="{33EAF22C-D2E6-4E78-BFE4-7858FA09B407}" presName="sp" presStyleCnt="0"/>
      <dgm:spPr/>
    </dgm:pt>
    <dgm:pt modelId="{0E17EC46-3E57-4A71-8BAB-7F11FA63B137}" type="pres">
      <dgm:prSet presAssocID="{154D4C31-EE50-40AD-8D48-18C839E5DDB9}" presName="composite" presStyleCnt="0"/>
      <dgm:spPr/>
    </dgm:pt>
    <dgm:pt modelId="{2F0F39DB-4046-4523-AF6F-382F8ED249C9}" type="pres">
      <dgm:prSet presAssocID="{154D4C31-EE50-40AD-8D48-18C839E5DDB9}" presName="parentText" presStyleLbl="alignNode1" presStyleIdx="2" presStyleCnt="3" custLinFactNeighborX="0" custLinFactNeighborY="-977">
        <dgm:presLayoutVars>
          <dgm:chMax val="1"/>
          <dgm:bulletEnabled val="1"/>
        </dgm:presLayoutVars>
      </dgm:prSet>
      <dgm:spPr/>
    </dgm:pt>
    <dgm:pt modelId="{449575F2-C39B-4FFF-BAD3-2972E14A8A48}" type="pres">
      <dgm:prSet presAssocID="{154D4C31-EE50-40AD-8D48-18C839E5DDB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B1B6804-D5C2-48FE-8415-5D43DD8B3968}" srcId="{36469034-C6A6-4866-9B50-43C24B0C78D3}" destId="{35C81216-64D9-4333-A778-B080C14DFF78}" srcOrd="2" destOrd="0" parTransId="{ABCE5E12-C84B-497B-9EE3-EF87EB7BE1F5}" sibTransId="{98715DD3-FCB3-4DE5-9BF7-36A41BD09C76}"/>
    <dgm:cxn modelId="{A9E6B505-FB58-490F-9790-6F57A35999F8}" type="presOf" srcId="{154D4C31-EE50-40AD-8D48-18C839E5DDB9}" destId="{2F0F39DB-4046-4523-AF6F-382F8ED249C9}" srcOrd="0" destOrd="0" presId="urn:microsoft.com/office/officeart/2005/8/layout/chevron2"/>
    <dgm:cxn modelId="{B3B10808-9596-4FDA-8CAA-3211863C4192}" type="presOf" srcId="{5E28A700-A4AD-461D-A51A-7F737A0A6C6E}" destId="{E2DF2C73-CED5-457C-A9F8-E2C8957F15BA}" srcOrd="0" destOrd="3" presId="urn:microsoft.com/office/officeart/2005/8/layout/chevron2"/>
    <dgm:cxn modelId="{EA48BC0B-D6EE-468B-893D-B1820FE6A470}" srcId="{0144F020-7F91-4AF4-A06D-D9FEF62F4697}" destId="{154D4C31-EE50-40AD-8D48-18C839E5DDB9}" srcOrd="2" destOrd="0" parTransId="{3049A523-31D1-4A99-8DA4-67A0F1968CB4}" sibTransId="{4D7ED374-2831-4CF5-8674-A28C65591462}"/>
    <dgm:cxn modelId="{7E692F0F-BF92-49B6-8D0B-D96D44BCACAD}" srcId="{36469034-C6A6-4866-9B50-43C24B0C78D3}" destId="{52C5A20F-B56C-4A10-82A8-80F060614DED}" srcOrd="3" destOrd="0" parTransId="{833BB156-A91B-4F62-9DC5-12BB5FC0D008}" sibTransId="{8698FC3D-8BC6-41BA-B2D7-205CE528B969}"/>
    <dgm:cxn modelId="{5462072D-F2D3-4399-AFE0-8A3242EF79D3}" type="presOf" srcId="{35C81216-64D9-4333-A778-B080C14DFF78}" destId="{DBFAC4EE-614D-4439-BF95-570923C0D192}" srcOrd="0" destOrd="2" presId="urn:microsoft.com/office/officeart/2005/8/layout/chevron2"/>
    <dgm:cxn modelId="{CCD51660-4C69-428E-AA1B-0CED9510CEC9}" type="presOf" srcId="{AA3AFF07-81EE-45B0-85E2-329834927A72}" destId="{449575F2-C39B-4FFF-BAD3-2972E14A8A48}" srcOrd="0" destOrd="0" presId="urn:microsoft.com/office/officeart/2005/8/layout/chevron2"/>
    <dgm:cxn modelId="{F01A2A62-6445-434A-B4EC-7DE3A8E1CB7F}" srcId="{DBE84730-CCE5-40FD-901D-48C859673F27}" destId="{3E41E266-972A-4CCB-B9C7-6AFC5E7290F9}" srcOrd="2" destOrd="0" parTransId="{1369DF83-D5CD-46E1-9473-35A3824BA695}" sibTransId="{590BED2F-13B6-497B-B153-B82E5296CB76}"/>
    <dgm:cxn modelId="{51F2A544-385C-405E-B4A4-864D5A40B349}" srcId="{36469034-C6A6-4866-9B50-43C24B0C78D3}" destId="{8B714361-5CD5-4B90-9722-7A7CAFD0D6E6}" srcOrd="0" destOrd="0" parTransId="{DF8382AB-9CB3-4286-B155-558B5F5A5D14}" sibTransId="{933A06A6-D2B7-4110-BF10-481499121823}"/>
    <dgm:cxn modelId="{29A7114C-FBAC-438C-94CD-2F84D7457DF7}" srcId="{DBE84730-CCE5-40FD-901D-48C859673F27}" destId="{5E28A700-A4AD-461D-A51A-7F737A0A6C6E}" srcOrd="3" destOrd="0" parTransId="{5316F7A9-28E2-46CE-9B7E-119E13184950}" sibTransId="{3265B20E-3CA8-4782-94D8-81A204E7DB0F}"/>
    <dgm:cxn modelId="{DB5D5254-4853-4CE4-88F5-37A464E0AE44}" type="presOf" srcId="{36469034-C6A6-4866-9B50-43C24B0C78D3}" destId="{38375746-A7D9-47E6-8D6F-68EB897C2391}" srcOrd="0" destOrd="0" presId="urn:microsoft.com/office/officeart/2005/8/layout/chevron2"/>
    <dgm:cxn modelId="{1ABEFC74-B9E6-4A94-B854-DCAB6E3CCB42}" srcId="{154D4C31-EE50-40AD-8D48-18C839E5DDB9}" destId="{AA3AFF07-81EE-45B0-85E2-329834927A72}" srcOrd="0" destOrd="0" parTransId="{C502DE86-CD98-4B24-93DF-B15CD4A7F10C}" sibTransId="{31D02481-BF4C-4630-B040-CA704CA07B3D}"/>
    <dgm:cxn modelId="{965F3878-B448-4D0F-98FF-D009913A8A8B}" type="presOf" srcId="{C6BA8D5D-BFD5-469D-856F-F9D5A2A3BAE9}" destId="{E2DF2C73-CED5-457C-A9F8-E2C8957F15BA}" srcOrd="0" destOrd="1" presId="urn:microsoft.com/office/officeart/2005/8/layout/chevron2"/>
    <dgm:cxn modelId="{6F052588-8F8B-44E3-BF70-6931B515B05C}" type="presOf" srcId="{DBE84730-CCE5-40FD-901D-48C859673F27}" destId="{5A206C30-4284-4B0A-8BD4-B378AD887D23}" srcOrd="0" destOrd="0" presId="urn:microsoft.com/office/officeart/2005/8/layout/chevron2"/>
    <dgm:cxn modelId="{6DD2838A-F080-402B-9064-0BA15CAED779}" srcId="{DBE84730-CCE5-40FD-901D-48C859673F27}" destId="{C6BA8D5D-BFD5-469D-856F-F9D5A2A3BAE9}" srcOrd="1" destOrd="0" parTransId="{5257ADC5-5AB9-4923-B512-0B90DEC1D4E7}" sibTransId="{0C74F7EB-97A5-4B6D-A99B-2287E17D1C71}"/>
    <dgm:cxn modelId="{1630E396-52D7-4F7C-802B-6A345F1FFC96}" srcId="{36469034-C6A6-4866-9B50-43C24B0C78D3}" destId="{0842FF4F-9E01-4703-8008-6D6D15F9B8F8}" srcOrd="1" destOrd="0" parTransId="{A48F48FB-12CA-4D46-9D40-0D8110D14842}" sibTransId="{1809DE89-37C5-4E61-924E-9374F55F9AF1}"/>
    <dgm:cxn modelId="{AAAD2B9A-4441-4966-BE3C-0DF2F0AB74A7}" type="presOf" srcId="{52C5A20F-B56C-4A10-82A8-80F060614DED}" destId="{DBFAC4EE-614D-4439-BF95-570923C0D192}" srcOrd="0" destOrd="3" presId="urn:microsoft.com/office/officeart/2005/8/layout/chevron2"/>
    <dgm:cxn modelId="{13E9DD9E-661C-4E68-99C9-5B231952B38E}" srcId="{0144F020-7F91-4AF4-A06D-D9FEF62F4697}" destId="{36469034-C6A6-4866-9B50-43C24B0C78D3}" srcOrd="0" destOrd="0" parTransId="{CF5F307C-E901-42CD-A7C7-3C4F92B3671A}" sibTransId="{B53ED6F8-7B13-451C-AEF9-A3732B293662}"/>
    <dgm:cxn modelId="{EC233FA8-FA12-4844-BE35-7A7088FEBF10}" srcId="{0144F020-7F91-4AF4-A06D-D9FEF62F4697}" destId="{DBE84730-CCE5-40FD-901D-48C859673F27}" srcOrd="1" destOrd="0" parTransId="{C7F11682-5F42-4146-85AC-6EB88D3F04E8}" sibTransId="{33EAF22C-D2E6-4E78-BFE4-7858FA09B407}"/>
    <dgm:cxn modelId="{ED32F4B1-3755-4082-86F2-E05144E77917}" srcId="{DBE84730-CCE5-40FD-901D-48C859673F27}" destId="{BE333994-229A-4E5F-B936-19C6DFC0EF30}" srcOrd="0" destOrd="0" parTransId="{462A76D1-D2F4-4D9D-87B7-023FA1603011}" sibTransId="{83CE95C2-ABF3-4E83-A1C4-D7241F11C008}"/>
    <dgm:cxn modelId="{027A60B9-DA02-4F96-8C2E-5262768CE218}" type="presOf" srcId="{8B714361-5CD5-4B90-9722-7A7CAFD0D6E6}" destId="{DBFAC4EE-614D-4439-BF95-570923C0D192}" srcOrd="0" destOrd="0" presId="urn:microsoft.com/office/officeart/2005/8/layout/chevron2"/>
    <dgm:cxn modelId="{6CEDEABF-D6A7-4A10-A866-CAB02674703B}" type="presOf" srcId="{3E41E266-972A-4CCB-B9C7-6AFC5E7290F9}" destId="{E2DF2C73-CED5-457C-A9F8-E2C8957F15BA}" srcOrd="0" destOrd="2" presId="urn:microsoft.com/office/officeart/2005/8/layout/chevron2"/>
    <dgm:cxn modelId="{1E440CC0-34BB-43ED-BE71-1551839AD1FA}" type="presOf" srcId="{0842FF4F-9E01-4703-8008-6D6D15F9B8F8}" destId="{DBFAC4EE-614D-4439-BF95-570923C0D192}" srcOrd="0" destOrd="1" presId="urn:microsoft.com/office/officeart/2005/8/layout/chevron2"/>
    <dgm:cxn modelId="{773169C0-29CE-4043-B510-C1CF0650E5F0}" type="presOf" srcId="{BE333994-229A-4E5F-B936-19C6DFC0EF30}" destId="{E2DF2C73-CED5-457C-A9F8-E2C8957F15BA}" srcOrd="0" destOrd="0" presId="urn:microsoft.com/office/officeart/2005/8/layout/chevron2"/>
    <dgm:cxn modelId="{0A2BA8DE-8353-4024-93A7-1CA708282999}" type="presOf" srcId="{0144F020-7F91-4AF4-A06D-D9FEF62F4697}" destId="{4B892B99-0A54-41B0-A763-A857C6C1A2B4}" srcOrd="0" destOrd="0" presId="urn:microsoft.com/office/officeart/2005/8/layout/chevron2"/>
    <dgm:cxn modelId="{23A2A60D-FE42-41DB-9D53-506133221051}" type="presParOf" srcId="{4B892B99-0A54-41B0-A763-A857C6C1A2B4}" destId="{69B204B1-CC06-47CD-AD30-A53F54586BEE}" srcOrd="0" destOrd="0" presId="urn:microsoft.com/office/officeart/2005/8/layout/chevron2"/>
    <dgm:cxn modelId="{4343483B-A173-421B-B01A-573F6322AD63}" type="presParOf" srcId="{69B204B1-CC06-47CD-AD30-A53F54586BEE}" destId="{38375746-A7D9-47E6-8D6F-68EB897C2391}" srcOrd="0" destOrd="0" presId="urn:microsoft.com/office/officeart/2005/8/layout/chevron2"/>
    <dgm:cxn modelId="{8B27EB60-8849-4B5C-AC5C-237AE5773553}" type="presParOf" srcId="{69B204B1-CC06-47CD-AD30-A53F54586BEE}" destId="{DBFAC4EE-614D-4439-BF95-570923C0D192}" srcOrd="1" destOrd="0" presId="urn:microsoft.com/office/officeart/2005/8/layout/chevron2"/>
    <dgm:cxn modelId="{4174FF59-E333-4FF5-AC7D-C38BEA517D07}" type="presParOf" srcId="{4B892B99-0A54-41B0-A763-A857C6C1A2B4}" destId="{1A5B2B1B-E214-4DEF-9752-B33E226FC800}" srcOrd="1" destOrd="0" presId="urn:microsoft.com/office/officeart/2005/8/layout/chevron2"/>
    <dgm:cxn modelId="{276839AF-F42F-4BB5-AFA3-46EA2AA8E9CE}" type="presParOf" srcId="{4B892B99-0A54-41B0-A763-A857C6C1A2B4}" destId="{8C6CC9A0-B369-4867-A77C-09BBD8192053}" srcOrd="2" destOrd="0" presId="urn:microsoft.com/office/officeart/2005/8/layout/chevron2"/>
    <dgm:cxn modelId="{8782A567-BA10-461B-93FD-CE010F4028CA}" type="presParOf" srcId="{8C6CC9A0-B369-4867-A77C-09BBD8192053}" destId="{5A206C30-4284-4B0A-8BD4-B378AD887D23}" srcOrd="0" destOrd="0" presId="urn:microsoft.com/office/officeart/2005/8/layout/chevron2"/>
    <dgm:cxn modelId="{8737ECB4-4F4E-4299-AF65-BCBB425C2B79}" type="presParOf" srcId="{8C6CC9A0-B369-4867-A77C-09BBD8192053}" destId="{E2DF2C73-CED5-457C-A9F8-E2C8957F15BA}" srcOrd="1" destOrd="0" presId="urn:microsoft.com/office/officeart/2005/8/layout/chevron2"/>
    <dgm:cxn modelId="{DC596296-7341-49A7-91D4-45CF901A2D23}" type="presParOf" srcId="{4B892B99-0A54-41B0-A763-A857C6C1A2B4}" destId="{AFC36CA6-BEDF-4779-8E0E-5041AAB3823B}" srcOrd="3" destOrd="0" presId="urn:microsoft.com/office/officeart/2005/8/layout/chevron2"/>
    <dgm:cxn modelId="{D8C0BEB8-E711-47DA-8D05-F9255D614B85}" type="presParOf" srcId="{4B892B99-0A54-41B0-A763-A857C6C1A2B4}" destId="{0E17EC46-3E57-4A71-8BAB-7F11FA63B137}" srcOrd="4" destOrd="0" presId="urn:microsoft.com/office/officeart/2005/8/layout/chevron2"/>
    <dgm:cxn modelId="{005472E7-3FB9-475F-872B-B168256F6F70}" type="presParOf" srcId="{0E17EC46-3E57-4A71-8BAB-7F11FA63B137}" destId="{2F0F39DB-4046-4523-AF6F-382F8ED249C9}" srcOrd="0" destOrd="0" presId="urn:microsoft.com/office/officeart/2005/8/layout/chevron2"/>
    <dgm:cxn modelId="{7D1C6A6B-716D-4404-BB36-3DFCAAB29606}" type="presParOf" srcId="{0E17EC46-3E57-4A71-8BAB-7F11FA63B137}" destId="{449575F2-C39B-4FFF-BAD3-2972E14A8A4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98762E-6B00-4DCC-BE50-6EC1820FDC3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2E4252-18C4-4D98-9C75-9337BAFA90CF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Определение вероятностей</a:t>
          </a:r>
        </a:p>
      </dgm:t>
    </dgm:pt>
    <dgm:pt modelId="{7AF3774C-4E4D-4B0E-B4D6-1B669407ECE6}" type="parTrans" cxnId="{7B0425EB-C632-4B74-A719-B8C171F3B266}">
      <dgm:prSet/>
      <dgm:spPr/>
      <dgm:t>
        <a:bodyPr/>
        <a:lstStyle/>
        <a:p>
          <a:endParaRPr lang="ru-RU"/>
        </a:p>
      </dgm:t>
    </dgm:pt>
    <dgm:pt modelId="{29300A8F-607C-487C-BB37-1822EBD6F803}" type="sibTrans" cxnId="{7B0425EB-C632-4B74-A719-B8C171F3B266}">
      <dgm:prSet/>
      <dgm:spPr/>
      <dgm:t>
        <a:bodyPr/>
        <a:lstStyle/>
        <a:p>
          <a:endParaRPr lang="ru-RU"/>
        </a:p>
      </dgm:t>
    </dgm:pt>
    <dgm:pt modelId="{8B76C501-3253-4CA9-A29E-B9AA43283825}">
      <dgm:prSet phldrT="[Текст]"/>
      <dgm:spPr/>
      <dgm:t>
        <a:bodyPr/>
        <a:lstStyle/>
        <a:p>
          <a:r>
            <a:rPr lang="ru-RU" dirty="0"/>
            <a:t>0.5540351</a:t>
          </a:r>
          <a:r>
            <a:rPr lang="en-US" dirty="0"/>
            <a:t>,</a:t>
          </a:r>
          <a:r>
            <a:rPr lang="ru-RU" dirty="0"/>
            <a:t> 0.21536367</a:t>
          </a:r>
          <a:r>
            <a:rPr lang="en-US" dirty="0"/>
            <a:t>,</a:t>
          </a:r>
          <a:r>
            <a:rPr lang="ru-RU" dirty="0"/>
            <a:t> 0.02772926</a:t>
          </a:r>
          <a:r>
            <a:rPr lang="en-US" dirty="0"/>
            <a:t>,</a:t>
          </a:r>
          <a:r>
            <a:rPr lang="ru-RU" dirty="0"/>
            <a:t> 0.0271781</a:t>
          </a:r>
          <a:r>
            <a:rPr lang="en-US" dirty="0"/>
            <a:t>,</a:t>
          </a:r>
          <a:r>
            <a:rPr lang="ru-RU" dirty="0"/>
            <a:t> 0.02636075</a:t>
          </a:r>
        </a:p>
      </dgm:t>
    </dgm:pt>
    <dgm:pt modelId="{E3066C6E-91AE-4127-BCDE-FC72C387A966}" type="parTrans" cxnId="{31051235-5CB0-4E95-9394-01DFC6059A7C}">
      <dgm:prSet/>
      <dgm:spPr/>
      <dgm:t>
        <a:bodyPr/>
        <a:lstStyle/>
        <a:p>
          <a:endParaRPr lang="ru-RU"/>
        </a:p>
      </dgm:t>
    </dgm:pt>
    <dgm:pt modelId="{0CB942CB-2557-4102-82D1-EE95C72E4AAC}" type="sibTrans" cxnId="{31051235-5CB0-4E95-9394-01DFC6059A7C}">
      <dgm:prSet/>
      <dgm:spPr/>
      <dgm:t>
        <a:bodyPr/>
        <a:lstStyle/>
        <a:p>
          <a:endParaRPr lang="ru-RU"/>
        </a:p>
      </dgm:t>
    </dgm:pt>
    <dgm:pt modelId="{42C1F139-263F-4D0C-951D-C67270CDFFE3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Выбор наиболее вероятного</a:t>
          </a:r>
        </a:p>
      </dgm:t>
    </dgm:pt>
    <dgm:pt modelId="{59D98AC2-0DBF-459E-BB28-B2D45B79CFB0}" type="parTrans" cxnId="{6D584BC6-4FFD-47DE-A425-CF4ECB938ADB}">
      <dgm:prSet/>
      <dgm:spPr/>
      <dgm:t>
        <a:bodyPr/>
        <a:lstStyle/>
        <a:p>
          <a:endParaRPr lang="ru-RU"/>
        </a:p>
      </dgm:t>
    </dgm:pt>
    <dgm:pt modelId="{D435B678-8CBD-47F4-A88C-07ED6A651A1D}" type="sibTrans" cxnId="{6D584BC6-4FFD-47DE-A425-CF4ECB938ADB}">
      <dgm:prSet/>
      <dgm:spPr/>
      <dgm:t>
        <a:bodyPr/>
        <a:lstStyle/>
        <a:p>
          <a:endParaRPr lang="ru-RU"/>
        </a:p>
      </dgm:t>
    </dgm:pt>
    <dgm:pt modelId="{26A2F000-97EE-46EB-97B0-351C2D0D0125}">
      <dgm:prSet phldrT="[Текст]"/>
      <dgm:spPr/>
      <dgm:t>
        <a:bodyPr/>
        <a:lstStyle/>
        <a:p>
          <a:r>
            <a:rPr lang="ru-RU" dirty="0"/>
            <a:t>0</a:t>
          </a:r>
        </a:p>
      </dgm:t>
    </dgm:pt>
    <dgm:pt modelId="{CAE2FB96-EB98-4F82-9C31-674C5DAC4482}" type="parTrans" cxnId="{C367B1F6-5475-4EE4-B853-96F13B6D180A}">
      <dgm:prSet/>
      <dgm:spPr/>
      <dgm:t>
        <a:bodyPr/>
        <a:lstStyle/>
        <a:p>
          <a:endParaRPr lang="ru-RU"/>
        </a:p>
      </dgm:t>
    </dgm:pt>
    <dgm:pt modelId="{56B79241-9884-4C7D-B944-B51EFB4234A8}" type="sibTrans" cxnId="{C367B1F6-5475-4EE4-B853-96F13B6D180A}">
      <dgm:prSet/>
      <dgm:spPr/>
      <dgm:t>
        <a:bodyPr/>
        <a:lstStyle/>
        <a:p>
          <a:endParaRPr lang="ru-RU"/>
        </a:p>
      </dgm:t>
    </dgm:pt>
    <dgm:pt modelId="{FEEFC49E-F720-47E7-BC2D-CAEBBF859B30}">
      <dgm:prSet phldrT="[Текст]"/>
      <dgm:spPr/>
      <dgm:t>
        <a:bodyPr/>
        <a:lstStyle/>
        <a:p>
          <a:r>
            <a:rPr lang="ru-RU" dirty="0"/>
            <a:t>« » (Пробел)</a:t>
          </a:r>
        </a:p>
      </dgm:t>
    </dgm:pt>
    <dgm:pt modelId="{A3864883-264D-49D1-B236-E2B101DF94A7}" type="parTrans" cxnId="{78822B05-A512-46EF-9134-7156E80FDDD1}">
      <dgm:prSet/>
      <dgm:spPr/>
      <dgm:t>
        <a:bodyPr/>
        <a:lstStyle/>
        <a:p>
          <a:endParaRPr lang="ru-RU"/>
        </a:p>
      </dgm:t>
    </dgm:pt>
    <dgm:pt modelId="{1EDC7B5A-4883-4ED2-AFD8-41E3EF799048}" type="sibTrans" cxnId="{78822B05-A512-46EF-9134-7156E80FDDD1}">
      <dgm:prSet/>
      <dgm:spPr/>
      <dgm:t>
        <a:bodyPr/>
        <a:lstStyle/>
        <a:p>
          <a:endParaRPr lang="ru-RU"/>
        </a:p>
      </dgm:t>
    </dgm:pt>
    <dgm:pt modelId="{9517DE9B-E23B-4379-B3EB-89701A688D38}">
      <dgm:prSet phldrT="[Текст]"/>
      <dgm:spPr/>
      <dgm:t>
        <a:bodyPr/>
        <a:lstStyle/>
        <a:p>
          <a:r>
            <a:rPr lang="ru-RU" dirty="0"/>
            <a:t>0</a:t>
          </a:r>
          <a:r>
            <a:rPr lang="en-US" dirty="0"/>
            <a:t>,</a:t>
          </a:r>
          <a:r>
            <a:rPr lang="ru-RU" dirty="0"/>
            <a:t> 6</a:t>
          </a:r>
          <a:r>
            <a:rPr lang="en-US" dirty="0"/>
            <a:t>,</a:t>
          </a:r>
          <a:r>
            <a:rPr lang="ru-RU" dirty="0"/>
            <a:t> 15</a:t>
          </a:r>
          <a:r>
            <a:rPr lang="en-US" dirty="0"/>
            <a:t>,</a:t>
          </a:r>
          <a:r>
            <a:rPr lang="ru-RU" dirty="0"/>
            <a:t> 8</a:t>
          </a:r>
          <a:r>
            <a:rPr lang="en-US" dirty="0"/>
            <a:t>,</a:t>
          </a:r>
          <a:r>
            <a:rPr lang="ru-RU" dirty="0"/>
            <a:t> 13</a:t>
          </a:r>
        </a:p>
      </dgm:t>
    </dgm:pt>
    <dgm:pt modelId="{253A7ED9-A4A0-4B2A-B568-2539E1F02F55}" type="parTrans" cxnId="{285E2F09-D8FD-438D-87F4-99A01BA2ABBE}">
      <dgm:prSet/>
      <dgm:spPr/>
      <dgm:t>
        <a:bodyPr/>
        <a:lstStyle/>
        <a:p>
          <a:endParaRPr lang="ru-RU"/>
        </a:p>
      </dgm:t>
    </dgm:pt>
    <dgm:pt modelId="{5F18B13D-C4B4-4D16-8AF3-4D3ABA555EAE}" type="sibTrans" cxnId="{285E2F09-D8FD-438D-87F4-99A01BA2ABBE}">
      <dgm:prSet/>
      <dgm:spPr/>
      <dgm:t>
        <a:bodyPr/>
        <a:lstStyle/>
        <a:p>
          <a:endParaRPr lang="ru-RU"/>
        </a:p>
      </dgm:t>
    </dgm:pt>
    <dgm:pt modelId="{BF7F65F9-0AA8-481E-AB76-909E963B600B}" type="pres">
      <dgm:prSet presAssocID="{7E98762E-6B00-4DCC-BE50-6EC1820FDC30}" presName="linearFlow" presStyleCnt="0">
        <dgm:presLayoutVars>
          <dgm:dir/>
          <dgm:animLvl val="lvl"/>
          <dgm:resizeHandles val="exact"/>
        </dgm:presLayoutVars>
      </dgm:prSet>
      <dgm:spPr/>
    </dgm:pt>
    <dgm:pt modelId="{2DC29028-714F-468D-ABAB-198995B0EAB6}" type="pres">
      <dgm:prSet presAssocID="{A02E4252-18C4-4D98-9C75-9337BAFA90CF}" presName="composite" presStyleCnt="0"/>
      <dgm:spPr/>
    </dgm:pt>
    <dgm:pt modelId="{7748177B-AC24-4472-AC34-E52ACD75B9F5}" type="pres">
      <dgm:prSet presAssocID="{A02E4252-18C4-4D98-9C75-9337BAFA90CF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8296496C-5C79-49F0-ADD6-718E65F9B50A}" type="pres">
      <dgm:prSet presAssocID="{A02E4252-18C4-4D98-9C75-9337BAFA90CF}" presName="descendantText" presStyleLbl="alignAcc1" presStyleIdx="0" presStyleCnt="2">
        <dgm:presLayoutVars>
          <dgm:bulletEnabled val="1"/>
        </dgm:presLayoutVars>
      </dgm:prSet>
      <dgm:spPr/>
    </dgm:pt>
    <dgm:pt modelId="{A1EE28FA-92FE-4B23-B149-CDD7D7886F4C}" type="pres">
      <dgm:prSet presAssocID="{29300A8F-607C-487C-BB37-1822EBD6F803}" presName="sp" presStyleCnt="0"/>
      <dgm:spPr/>
    </dgm:pt>
    <dgm:pt modelId="{B3468E3E-E21D-4A86-9C52-667038B61F14}" type="pres">
      <dgm:prSet presAssocID="{42C1F139-263F-4D0C-951D-C67270CDFFE3}" presName="composite" presStyleCnt="0"/>
      <dgm:spPr/>
    </dgm:pt>
    <dgm:pt modelId="{54344978-71EC-4F53-A1A9-F71634BD43C5}" type="pres">
      <dgm:prSet presAssocID="{42C1F139-263F-4D0C-951D-C67270CDFFE3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6F4EB2F-6B6E-457D-92D9-3E3B0ED3588C}" type="pres">
      <dgm:prSet presAssocID="{42C1F139-263F-4D0C-951D-C67270CDFFE3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8822B05-A512-46EF-9134-7156E80FDDD1}" srcId="{42C1F139-263F-4D0C-951D-C67270CDFFE3}" destId="{FEEFC49E-F720-47E7-BC2D-CAEBBF859B30}" srcOrd="1" destOrd="0" parTransId="{A3864883-264D-49D1-B236-E2B101DF94A7}" sibTransId="{1EDC7B5A-4883-4ED2-AFD8-41E3EF799048}"/>
    <dgm:cxn modelId="{285E2F09-D8FD-438D-87F4-99A01BA2ABBE}" srcId="{A02E4252-18C4-4D98-9C75-9337BAFA90CF}" destId="{9517DE9B-E23B-4379-B3EB-89701A688D38}" srcOrd="1" destOrd="0" parTransId="{253A7ED9-A4A0-4B2A-B568-2539E1F02F55}" sibTransId="{5F18B13D-C4B4-4D16-8AF3-4D3ABA555EAE}"/>
    <dgm:cxn modelId="{D360EC10-CCB8-408C-96FF-94DC36D27F1B}" type="presOf" srcId="{8B76C501-3253-4CA9-A29E-B9AA43283825}" destId="{8296496C-5C79-49F0-ADD6-718E65F9B50A}" srcOrd="0" destOrd="0" presId="urn:microsoft.com/office/officeart/2005/8/layout/chevron2"/>
    <dgm:cxn modelId="{31051235-5CB0-4E95-9394-01DFC6059A7C}" srcId="{A02E4252-18C4-4D98-9C75-9337BAFA90CF}" destId="{8B76C501-3253-4CA9-A29E-B9AA43283825}" srcOrd="0" destOrd="0" parTransId="{E3066C6E-91AE-4127-BCDE-FC72C387A966}" sibTransId="{0CB942CB-2557-4102-82D1-EE95C72E4AAC}"/>
    <dgm:cxn modelId="{27F29649-F73E-4C33-B456-907FCF8F16A7}" type="presOf" srcId="{42C1F139-263F-4D0C-951D-C67270CDFFE3}" destId="{54344978-71EC-4F53-A1A9-F71634BD43C5}" srcOrd="0" destOrd="0" presId="urn:microsoft.com/office/officeart/2005/8/layout/chevron2"/>
    <dgm:cxn modelId="{5D0B0E78-74CA-497D-9C1E-2CFC1209274F}" type="presOf" srcId="{A02E4252-18C4-4D98-9C75-9337BAFA90CF}" destId="{7748177B-AC24-4472-AC34-E52ACD75B9F5}" srcOrd="0" destOrd="0" presId="urn:microsoft.com/office/officeart/2005/8/layout/chevron2"/>
    <dgm:cxn modelId="{2D7191B2-7F2A-4D0A-B38D-ACCF23BEBB80}" type="presOf" srcId="{FEEFC49E-F720-47E7-BC2D-CAEBBF859B30}" destId="{86F4EB2F-6B6E-457D-92D9-3E3B0ED3588C}" srcOrd="0" destOrd="1" presId="urn:microsoft.com/office/officeart/2005/8/layout/chevron2"/>
    <dgm:cxn modelId="{868B9FC2-8B21-4939-BB25-6A6DF84E17AD}" type="presOf" srcId="{9517DE9B-E23B-4379-B3EB-89701A688D38}" destId="{8296496C-5C79-49F0-ADD6-718E65F9B50A}" srcOrd="0" destOrd="1" presId="urn:microsoft.com/office/officeart/2005/8/layout/chevron2"/>
    <dgm:cxn modelId="{6D584BC6-4FFD-47DE-A425-CF4ECB938ADB}" srcId="{7E98762E-6B00-4DCC-BE50-6EC1820FDC30}" destId="{42C1F139-263F-4D0C-951D-C67270CDFFE3}" srcOrd="1" destOrd="0" parTransId="{59D98AC2-0DBF-459E-BB28-B2D45B79CFB0}" sibTransId="{D435B678-8CBD-47F4-A88C-07ED6A651A1D}"/>
    <dgm:cxn modelId="{240471DB-7DDF-494D-BFA4-E0A6C9BBBB7F}" type="presOf" srcId="{26A2F000-97EE-46EB-97B0-351C2D0D0125}" destId="{86F4EB2F-6B6E-457D-92D9-3E3B0ED3588C}" srcOrd="0" destOrd="0" presId="urn:microsoft.com/office/officeart/2005/8/layout/chevron2"/>
    <dgm:cxn modelId="{7B0425EB-C632-4B74-A719-B8C171F3B266}" srcId="{7E98762E-6B00-4DCC-BE50-6EC1820FDC30}" destId="{A02E4252-18C4-4D98-9C75-9337BAFA90CF}" srcOrd="0" destOrd="0" parTransId="{7AF3774C-4E4D-4B0E-B4D6-1B669407ECE6}" sibTransId="{29300A8F-607C-487C-BB37-1822EBD6F803}"/>
    <dgm:cxn modelId="{C367B1F6-5475-4EE4-B853-96F13B6D180A}" srcId="{42C1F139-263F-4D0C-951D-C67270CDFFE3}" destId="{26A2F000-97EE-46EB-97B0-351C2D0D0125}" srcOrd="0" destOrd="0" parTransId="{CAE2FB96-EB98-4F82-9C31-674C5DAC4482}" sibTransId="{56B79241-9884-4C7D-B944-B51EFB4234A8}"/>
    <dgm:cxn modelId="{70216BF9-481A-48D3-B44E-E20F78AE0A89}" type="presOf" srcId="{7E98762E-6B00-4DCC-BE50-6EC1820FDC30}" destId="{BF7F65F9-0AA8-481E-AB76-909E963B600B}" srcOrd="0" destOrd="0" presId="urn:microsoft.com/office/officeart/2005/8/layout/chevron2"/>
    <dgm:cxn modelId="{481787AE-24EF-4FCD-AC09-19CC16BF4681}" type="presParOf" srcId="{BF7F65F9-0AA8-481E-AB76-909E963B600B}" destId="{2DC29028-714F-468D-ABAB-198995B0EAB6}" srcOrd="0" destOrd="0" presId="urn:microsoft.com/office/officeart/2005/8/layout/chevron2"/>
    <dgm:cxn modelId="{8DE3546D-E08D-43CC-90D8-0DB812F5288B}" type="presParOf" srcId="{2DC29028-714F-468D-ABAB-198995B0EAB6}" destId="{7748177B-AC24-4472-AC34-E52ACD75B9F5}" srcOrd="0" destOrd="0" presId="urn:microsoft.com/office/officeart/2005/8/layout/chevron2"/>
    <dgm:cxn modelId="{29362900-AA54-464E-8494-12B07597FC84}" type="presParOf" srcId="{2DC29028-714F-468D-ABAB-198995B0EAB6}" destId="{8296496C-5C79-49F0-ADD6-718E65F9B50A}" srcOrd="1" destOrd="0" presId="urn:microsoft.com/office/officeart/2005/8/layout/chevron2"/>
    <dgm:cxn modelId="{694C0881-822D-430F-A69B-9660C7853CED}" type="presParOf" srcId="{BF7F65F9-0AA8-481E-AB76-909E963B600B}" destId="{A1EE28FA-92FE-4B23-B149-CDD7D7886F4C}" srcOrd="1" destOrd="0" presId="urn:microsoft.com/office/officeart/2005/8/layout/chevron2"/>
    <dgm:cxn modelId="{651A97BC-E389-45B8-A430-072B7129FB97}" type="presParOf" srcId="{BF7F65F9-0AA8-481E-AB76-909E963B600B}" destId="{B3468E3E-E21D-4A86-9C52-667038B61F14}" srcOrd="2" destOrd="0" presId="urn:microsoft.com/office/officeart/2005/8/layout/chevron2"/>
    <dgm:cxn modelId="{84440DE5-FE74-4D56-B7B6-F9710DC07A2D}" type="presParOf" srcId="{B3468E3E-E21D-4A86-9C52-667038B61F14}" destId="{54344978-71EC-4F53-A1A9-F71634BD43C5}" srcOrd="0" destOrd="0" presId="urn:microsoft.com/office/officeart/2005/8/layout/chevron2"/>
    <dgm:cxn modelId="{E983C8F5-AEFC-4AB3-93FB-EF6A2397326E}" type="presParOf" srcId="{B3468E3E-E21D-4A86-9C52-667038B61F14}" destId="{86F4EB2F-6B6E-457D-92D9-3E3B0ED358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BA54CA-CFC8-4837-89FC-4EB20A0DCF5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9869F9-F51A-4DB1-8747-AE29237F2012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 эпоха</a:t>
          </a:r>
        </a:p>
      </dgm:t>
    </dgm:pt>
    <dgm:pt modelId="{9F9F466F-E404-4B8E-9DCE-0C1965B9C23B}" type="parTrans" cxnId="{E900207F-36AE-435A-AA47-360A74053275}">
      <dgm:prSet/>
      <dgm:spPr/>
      <dgm:t>
        <a:bodyPr/>
        <a:lstStyle/>
        <a:p>
          <a:endParaRPr lang="ru-RU"/>
        </a:p>
      </dgm:t>
    </dgm:pt>
    <dgm:pt modelId="{E019CAB7-70E0-4C31-82E8-F5FB1E2F4065}" type="sibTrans" cxnId="{E900207F-36AE-435A-AA47-360A74053275}">
      <dgm:prSet/>
      <dgm:spPr/>
      <dgm:t>
        <a:bodyPr/>
        <a:lstStyle/>
        <a:p>
          <a:endParaRPr lang="ru-RU"/>
        </a:p>
      </dgm:t>
    </dgm:pt>
    <dgm:pt modelId="{750EE0DE-08CF-4E10-B74E-D2BF803D7AD3}">
      <dgm:prSet phldrT="[Текст]"/>
      <dgm:spPr/>
      <dgm:t>
        <a:bodyPr/>
        <a:lstStyle/>
        <a:p>
          <a:r>
            <a:rPr lang="ru-RU" dirty="0" err="1"/>
            <a:t>оео</a:t>
          </a:r>
          <a:r>
            <a:rPr lang="ru-RU" dirty="0"/>
            <a:t> а </a:t>
          </a:r>
          <a:r>
            <a:rPr lang="ru-RU" dirty="0" err="1"/>
            <a:t>а</a:t>
          </a:r>
          <a:r>
            <a:rPr lang="ru-RU" dirty="0"/>
            <a:t> и </a:t>
          </a:r>
          <a:r>
            <a:rPr lang="ru-RU" dirty="0" err="1"/>
            <a:t>ео</a:t>
          </a:r>
          <a:r>
            <a:rPr lang="ru-RU" dirty="0"/>
            <a:t> о </a:t>
          </a:r>
          <a:r>
            <a:rPr lang="ru-RU" dirty="0" err="1"/>
            <a:t>аоао</a:t>
          </a:r>
          <a:r>
            <a:rPr lang="ru-RU" dirty="0"/>
            <a:t> ее   </a:t>
          </a:r>
          <a:r>
            <a:rPr lang="ru-RU" dirty="0" err="1"/>
            <a:t>ееа</a:t>
          </a:r>
          <a:r>
            <a:rPr lang="ru-RU" dirty="0"/>
            <a:t> </a:t>
          </a:r>
          <a:r>
            <a:rPr lang="ru-RU" dirty="0" err="1"/>
            <a:t>ое</a:t>
          </a:r>
          <a:r>
            <a:rPr lang="ru-RU" dirty="0"/>
            <a:t>  о </a:t>
          </a:r>
          <a:r>
            <a:rPr lang="ru-RU" dirty="0" err="1"/>
            <a:t>иоаиааа</a:t>
          </a:r>
          <a:r>
            <a:rPr lang="ru-RU" dirty="0"/>
            <a:t>   </a:t>
          </a:r>
          <a:r>
            <a:rPr lang="ru-RU" dirty="0" err="1"/>
            <a:t>аа</a:t>
          </a:r>
          <a:r>
            <a:rPr lang="ru-RU" dirty="0"/>
            <a:t> </a:t>
          </a:r>
          <a:r>
            <a:rPr lang="ru-RU" dirty="0" err="1"/>
            <a:t>еоииааеоаи</a:t>
          </a:r>
          <a:r>
            <a:rPr lang="ru-RU" dirty="0"/>
            <a:t>  а  </a:t>
          </a:r>
          <a:r>
            <a:rPr lang="ru-RU" dirty="0" err="1"/>
            <a:t>еаиаоо</a:t>
          </a:r>
          <a:r>
            <a:rPr lang="ru-RU" dirty="0"/>
            <a:t>   </a:t>
          </a:r>
          <a:r>
            <a:rPr lang="ru-RU" dirty="0" err="1"/>
            <a:t>аие</a:t>
          </a:r>
          <a:r>
            <a:rPr lang="ru-RU" dirty="0"/>
            <a:t>  </a:t>
          </a:r>
          <a:r>
            <a:rPr lang="ru-RU" dirty="0" err="1"/>
            <a:t>ио</a:t>
          </a:r>
          <a:r>
            <a:rPr lang="ru-RU" dirty="0"/>
            <a:t>  </a:t>
          </a:r>
          <a:r>
            <a:rPr lang="ru-RU" dirty="0" err="1"/>
            <a:t>оии</a:t>
          </a:r>
          <a:r>
            <a:rPr lang="ru-RU" dirty="0"/>
            <a:t> е </a:t>
          </a:r>
          <a:r>
            <a:rPr lang="ru-RU" dirty="0" err="1"/>
            <a:t>иеаи</a:t>
          </a:r>
          <a:r>
            <a:rPr lang="ru-RU" dirty="0"/>
            <a:t>  о  а </a:t>
          </a:r>
          <a:r>
            <a:rPr lang="ru-RU" dirty="0" err="1"/>
            <a:t>а</a:t>
          </a:r>
          <a:r>
            <a:rPr lang="ru-RU" dirty="0"/>
            <a:t> </a:t>
          </a:r>
          <a:r>
            <a:rPr lang="ru-RU" dirty="0" err="1"/>
            <a:t>ои</a:t>
          </a:r>
          <a:r>
            <a:rPr lang="ru-RU" dirty="0"/>
            <a:t>   е     а </a:t>
          </a:r>
          <a:r>
            <a:rPr lang="ru-RU" dirty="0" err="1"/>
            <a:t>ееоа</a:t>
          </a:r>
          <a:r>
            <a:rPr lang="ru-RU" dirty="0"/>
            <a:t>   и </a:t>
          </a:r>
          <a:r>
            <a:rPr lang="ru-RU" dirty="0" err="1"/>
            <a:t>аааооооаииаеа</a:t>
          </a:r>
          <a:r>
            <a:rPr lang="ru-RU" dirty="0"/>
            <a:t> </a:t>
          </a:r>
          <a:r>
            <a:rPr lang="ru-RU" dirty="0" err="1"/>
            <a:t>ооа</a:t>
          </a:r>
          <a:r>
            <a:rPr lang="ru-RU" dirty="0"/>
            <a:t> е  </a:t>
          </a:r>
          <a:r>
            <a:rPr lang="ru-RU" dirty="0" err="1"/>
            <a:t>ооа</a:t>
          </a:r>
          <a:r>
            <a:rPr lang="ru-RU" dirty="0"/>
            <a:t> </a:t>
          </a:r>
          <a:r>
            <a:rPr lang="ru-RU" dirty="0" err="1"/>
            <a:t>иа</a:t>
          </a:r>
          <a:r>
            <a:rPr lang="ru-RU" dirty="0"/>
            <a:t> </a:t>
          </a:r>
          <a:r>
            <a:rPr lang="ru-RU" dirty="0" err="1"/>
            <a:t>ое</a:t>
          </a:r>
          <a:r>
            <a:rPr lang="ru-RU" dirty="0"/>
            <a:t> </a:t>
          </a:r>
          <a:r>
            <a:rPr lang="ru-RU" dirty="0" err="1"/>
            <a:t>аое</a:t>
          </a:r>
          <a:r>
            <a:rPr lang="ru-RU" dirty="0"/>
            <a:t> ее </a:t>
          </a:r>
          <a:r>
            <a:rPr lang="ru-RU" dirty="0" err="1"/>
            <a:t>оо</a:t>
          </a:r>
          <a:r>
            <a:rPr lang="ru-RU" dirty="0"/>
            <a:t> о е </a:t>
          </a:r>
          <a:r>
            <a:rPr lang="ru-RU" dirty="0" err="1"/>
            <a:t>аа</a:t>
          </a:r>
          <a:r>
            <a:rPr lang="ru-RU" dirty="0"/>
            <a:t> </a:t>
          </a:r>
          <a:r>
            <a:rPr lang="ru-RU" dirty="0" err="1"/>
            <a:t>еоо</a:t>
          </a:r>
          <a:r>
            <a:rPr lang="ru-RU" dirty="0"/>
            <a:t>    о </a:t>
          </a:r>
          <a:r>
            <a:rPr lang="ru-RU" dirty="0" err="1"/>
            <a:t>оа</a:t>
          </a:r>
          <a:r>
            <a:rPr lang="ru-RU" dirty="0"/>
            <a:t> и а о  а  </a:t>
          </a:r>
          <a:r>
            <a:rPr lang="ru-RU" dirty="0" err="1"/>
            <a:t>аиа</a:t>
          </a:r>
          <a:r>
            <a:rPr lang="ru-RU" dirty="0"/>
            <a:t> </a:t>
          </a:r>
          <a:r>
            <a:rPr lang="ru-RU" dirty="0" err="1"/>
            <a:t>ииои</a:t>
          </a:r>
          <a:r>
            <a:rPr lang="ru-RU" dirty="0"/>
            <a:t>  </a:t>
          </a:r>
          <a:r>
            <a:rPr lang="ru-RU" dirty="0" err="1"/>
            <a:t>оо</a:t>
          </a:r>
          <a:r>
            <a:rPr lang="ru-RU" dirty="0"/>
            <a:t> </a:t>
          </a:r>
          <a:r>
            <a:rPr lang="ru-RU" dirty="0" err="1"/>
            <a:t>аоааеео</a:t>
          </a:r>
          <a:r>
            <a:rPr lang="ru-RU" dirty="0"/>
            <a:t> </a:t>
          </a:r>
          <a:r>
            <a:rPr lang="ru-RU" dirty="0" err="1"/>
            <a:t>оие</a:t>
          </a:r>
          <a:r>
            <a:rPr lang="ru-RU" dirty="0"/>
            <a:t>    а </a:t>
          </a:r>
          <a:r>
            <a:rPr lang="ru-RU" dirty="0" err="1"/>
            <a:t>иаи</a:t>
          </a:r>
          <a:r>
            <a:rPr lang="ru-RU" dirty="0"/>
            <a:t> </a:t>
          </a:r>
          <a:r>
            <a:rPr lang="ru-RU" dirty="0" err="1"/>
            <a:t>еаиоо</a:t>
          </a:r>
          <a:r>
            <a:rPr lang="ru-RU" dirty="0"/>
            <a:t>  </a:t>
          </a:r>
          <a:r>
            <a:rPr lang="ru-RU" dirty="0" err="1"/>
            <a:t>аае</a:t>
          </a:r>
          <a:r>
            <a:rPr lang="ru-RU" dirty="0"/>
            <a:t> </a:t>
          </a:r>
          <a:r>
            <a:rPr lang="ru-RU" dirty="0" err="1"/>
            <a:t>ое</a:t>
          </a:r>
          <a:r>
            <a:rPr lang="ru-RU" dirty="0"/>
            <a:t> </a:t>
          </a:r>
          <a:r>
            <a:rPr lang="ru-RU" dirty="0" err="1"/>
            <a:t>ао</a:t>
          </a:r>
          <a:r>
            <a:rPr lang="ru-RU" dirty="0"/>
            <a:t> </a:t>
          </a:r>
        </a:p>
      </dgm:t>
    </dgm:pt>
    <dgm:pt modelId="{CFBFB73D-60D3-4FEE-A0B6-ED694B0EDC26}" type="parTrans" cxnId="{927EAB66-7E32-4A17-834B-F7A1CBAC9EBC}">
      <dgm:prSet/>
      <dgm:spPr/>
      <dgm:t>
        <a:bodyPr/>
        <a:lstStyle/>
        <a:p>
          <a:endParaRPr lang="ru-RU"/>
        </a:p>
      </dgm:t>
    </dgm:pt>
    <dgm:pt modelId="{E892F493-8CB3-4AEC-9AAD-2CDDDB65A4CD}" type="sibTrans" cxnId="{927EAB66-7E32-4A17-834B-F7A1CBAC9EBC}">
      <dgm:prSet/>
      <dgm:spPr/>
      <dgm:t>
        <a:bodyPr/>
        <a:lstStyle/>
        <a:p>
          <a:endParaRPr lang="ru-RU"/>
        </a:p>
      </dgm:t>
    </dgm:pt>
    <dgm:pt modelId="{5D90E3FF-2F6C-4520-B1BB-7E0C888A21EF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100 эпоха</a:t>
          </a:r>
        </a:p>
      </dgm:t>
    </dgm:pt>
    <dgm:pt modelId="{2FA046B0-300A-43B5-9499-0378C199435E}" type="parTrans" cxnId="{F620E8DA-4861-4B6E-B85A-08E6EF2BD2D8}">
      <dgm:prSet/>
      <dgm:spPr/>
      <dgm:t>
        <a:bodyPr/>
        <a:lstStyle/>
        <a:p>
          <a:endParaRPr lang="ru-RU"/>
        </a:p>
      </dgm:t>
    </dgm:pt>
    <dgm:pt modelId="{DC50C931-B8DE-461C-A908-1121A9B74DCE}" type="sibTrans" cxnId="{F620E8DA-4861-4B6E-B85A-08E6EF2BD2D8}">
      <dgm:prSet/>
      <dgm:spPr/>
      <dgm:t>
        <a:bodyPr/>
        <a:lstStyle/>
        <a:p>
          <a:endParaRPr lang="ru-RU"/>
        </a:p>
      </dgm:t>
    </dgm:pt>
    <dgm:pt modelId="{308E3E63-C60F-48CF-A6EC-69B1FD7007AF}">
      <dgm:prSet phldrT="[Текст]"/>
      <dgm:spPr/>
      <dgm:t>
        <a:bodyPr/>
        <a:lstStyle/>
        <a:p>
          <a:r>
            <a:rPr lang="ru-RU" dirty="0" err="1"/>
            <a:t>ослибилась</a:t>
          </a:r>
          <a:r>
            <a:rPr lang="ru-RU" dirty="0"/>
            <a:t> с </a:t>
          </a:r>
          <a:r>
            <a:rPr lang="ru-RU" dirty="0" err="1"/>
            <a:t>томком</a:t>
          </a:r>
          <a:r>
            <a:rPr lang="ru-RU" dirty="0"/>
            <a:t> вол подумала </a:t>
          </a:r>
          <a:r>
            <a:rPr lang="ru-RU" dirty="0" err="1"/>
            <a:t>алиса</a:t>
          </a:r>
          <a:r>
            <a:rPr lang="ru-RU" dirty="0"/>
            <a:t> она посмотрю возможно </a:t>
          </a:r>
          <a:r>
            <a:rPr lang="ru-RU" dirty="0" err="1"/>
            <a:t>произхесла</a:t>
          </a:r>
          <a:r>
            <a:rPr lang="ru-RU" dirty="0"/>
            <a:t> ничего не было </a:t>
          </a:r>
          <a:r>
            <a:rPr lang="ru-RU" dirty="0" err="1"/>
            <a:t>сплосить</a:t>
          </a:r>
          <a:r>
            <a:rPr lang="ru-RU" dirty="0"/>
            <a:t> как </a:t>
          </a:r>
          <a:r>
            <a:rPr lang="ru-RU" dirty="0" err="1"/>
            <a:t>низкожей</a:t>
          </a:r>
          <a:r>
            <a:rPr lang="ru-RU" dirty="0"/>
            <a:t> никак послышался сказала не </a:t>
          </a:r>
          <a:r>
            <a:rPr lang="ru-RU" dirty="0" err="1"/>
            <a:t>прешла</a:t>
          </a:r>
          <a:r>
            <a:rPr lang="ru-RU" dirty="0"/>
            <a:t> надела она не понять </a:t>
          </a:r>
          <a:r>
            <a:rPr lang="ru-RU" dirty="0" err="1"/>
            <a:t>которык</a:t>
          </a:r>
          <a:r>
            <a:rPr lang="ru-RU" dirty="0"/>
            <a:t> и все </a:t>
          </a:r>
          <a:r>
            <a:rPr lang="ru-RU" dirty="0" err="1"/>
            <a:t>жула</a:t>
          </a:r>
          <a:r>
            <a:rPr lang="ru-RU" dirty="0"/>
            <a:t> все был произнес но не</a:t>
          </a:r>
        </a:p>
      </dgm:t>
    </dgm:pt>
    <dgm:pt modelId="{229660E7-9180-4548-8216-6E6C5F982F54}" type="parTrans" cxnId="{B7B3DABE-921D-4383-8EEA-88C3CA70A2F8}">
      <dgm:prSet/>
      <dgm:spPr/>
      <dgm:t>
        <a:bodyPr/>
        <a:lstStyle/>
        <a:p>
          <a:endParaRPr lang="ru-RU"/>
        </a:p>
      </dgm:t>
    </dgm:pt>
    <dgm:pt modelId="{4C3D8E84-2319-4790-842D-64674442A282}" type="sibTrans" cxnId="{B7B3DABE-921D-4383-8EEA-88C3CA70A2F8}">
      <dgm:prSet/>
      <dgm:spPr/>
      <dgm:t>
        <a:bodyPr/>
        <a:lstStyle/>
        <a:p>
          <a:endParaRPr lang="ru-RU"/>
        </a:p>
      </dgm:t>
    </dgm:pt>
    <dgm:pt modelId="{010A12F7-6B2E-4145-B15A-034A01A3A64F}">
      <dgm:prSet phldrT="[Текст]"/>
      <dgm:spPr/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300 эпоха</a:t>
          </a:r>
        </a:p>
      </dgm:t>
    </dgm:pt>
    <dgm:pt modelId="{EB0DE109-1721-43DE-8CD8-9804E32AF4BE}" type="parTrans" cxnId="{EE8463DF-C311-434D-BC29-868500DEB5F8}">
      <dgm:prSet/>
      <dgm:spPr/>
      <dgm:t>
        <a:bodyPr/>
        <a:lstStyle/>
        <a:p>
          <a:endParaRPr lang="ru-RU"/>
        </a:p>
      </dgm:t>
    </dgm:pt>
    <dgm:pt modelId="{0D7A4FFF-77B0-4834-8662-CC3D060E7B5D}" type="sibTrans" cxnId="{EE8463DF-C311-434D-BC29-868500DEB5F8}">
      <dgm:prSet/>
      <dgm:spPr/>
      <dgm:t>
        <a:bodyPr/>
        <a:lstStyle/>
        <a:p>
          <a:endParaRPr lang="ru-RU"/>
        </a:p>
      </dgm:t>
    </dgm:pt>
    <dgm:pt modelId="{12F86D34-C725-4161-A636-87BA27C516C4}">
      <dgm:prSet phldrT="[Текст]"/>
      <dgm:spPr/>
      <dgm:t>
        <a:bodyPr/>
        <a:lstStyle/>
        <a:p>
          <a:r>
            <a:rPr lang="ru-RU" dirty="0"/>
            <a:t>рука </a:t>
          </a:r>
          <a:r>
            <a:rPr lang="ru-RU" dirty="0" err="1"/>
            <a:t>кукалала</a:t>
          </a:r>
          <a:r>
            <a:rPr lang="ru-RU" dirty="0"/>
            <a:t> в лес и был только она скрутила </a:t>
          </a:r>
          <a:r>
            <a:rPr lang="ru-RU" dirty="0" err="1"/>
            <a:t>свативший</a:t>
          </a:r>
          <a:r>
            <a:rPr lang="ru-RU" dirty="0"/>
            <a:t> без </a:t>
          </a:r>
          <a:r>
            <a:rPr lang="ru-RU" dirty="0" err="1"/>
            <a:t>меняту</a:t>
          </a:r>
          <a:r>
            <a:rPr lang="ru-RU" dirty="0"/>
            <a:t> </a:t>
          </a:r>
          <a:r>
            <a:rPr lang="ru-RU" dirty="0" err="1"/>
            <a:t>зак</a:t>
          </a:r>
          <a:r>
            <a:rPr lang="ru-RU" dirty="0"/>
            <a:t> я свои </a:t>
          </a:r>
          <a:r>
            <a:rPr lang="ru-RU" dirty="0" err="1"/>
            <a:t>зегля</a:t>
          </a:r>
          <a:r>
            <a:rPr lang="ru-RU" dirty="0"/>
            <a:t> </a:t>
          </a:r>
          <a:r>
            <a:rPr lang="ru-RU" dirty="0" err="1"/>
            <a:t>никахон</a:t>
          </a:r>
          <a:r>
            <a:rPr lang="ru-RU" dirty="0"/>
            <a:t> не сказала не </a:t>
          </a:r>
          <a:r>
            <a:rPr lang="ru-RU" dirty="0" err="1"/>
            <a:t>перомение</a:t>
          </a:r>
          <a:r>
            <a:rPr lang="ru-RU" dirty="0"/>
            <a:t> правда меня </a:t>
          </a:r>
          <a:r>
            <a:rPr lang="ru-RU" dirty="0" err="1"/>
            <a:t>сдумаюсь</a:t>
          </a:r>
          <a:r>
            <a:rPr lang="ru-RU" dirty="0"/>
            <a:t> </a:t>
          </a:r>
          <a:r>
            <a:rPr lang="ru-RU" dirty="0" err="1"/>
            <a:t>кастя</a:t>
          </a:r>
          <a:r>
            <a:rPr lang="ru-RU" dirty="0"/>
            <a:t> отвечал кот ты словно спросила </a:t>
          </a:r>
          <a:r>
            <a:rPr lang="ru-RU" dirty="0" err="1"/>
            <a:t>алиса</a:t>
          </a:r>
          <a:r>
            <a:rPr lang="ru-RU" dirty="0"/>
            <a:t> если бы он некого </a:t>
          </a:r>
          <a:r>
            <a:rPr lang="ru-RU" dirty="0" err="1"/>
            <a:t>несни</a:t>
          </a:r>
          <a:r>
            <a:rPr lang="ru-RU" dirty="0"/>
            <a:t> уча не успела она по правде сказать яйца я что </a:t>
          </a:r>
          <a:r>
            <a:rPr lang="ru-RU" dirty="0" err="1"/>
            <a:t>нучала</a:t>
          </a:r>
          <a:r>
            <a:rPr lang="ru-RU" dirty="0"/>
            <a:t> дверь </a:t>
          </a:r>
          <a:r>
            <a:rPr lang="ru-RU" dirty="0" err="1"/>
            <a:t>раскавел</a:t>
          </a:r>
          <a:r>
            <a:rPr lang="ru-RU" dirty="0"/>
            <a:t> </a:t>
          </a:r>
        </a:p>
      </dgm:t>
    </dgm:pt>
    <dgm:pt modelId="{3AC20D02-8230-4A18-829C-4938C82AC1D4}" type="parTrans" cxnId="{DDC82E3A-117E-42D8-8288-F138A28E9857}">
      <dgm:prSet/>
      <dgm:spPr/>
      <dgm:t>
        <a:bodyPr/>
        <a:lstStyle/>
        <a:p>
          <a:endParaRPr lang="ru-RU"/>
        </a:p>
      </dgm:t>
    </dgm:pt>
    <dgm:pt modelId="{F1A90DFB-0569-4968-82B7-E172BE1AB4D4}" type="sibTrans" cxnId="{DDC82E3A-117E-42D8-8288-F138A28E9857}">
      <dgm:prSet/>
      <dgm:spPr/>
      <dgm:t>
        <a:bodyPr/>
        <a:lstStyle/>
        <a:p>
          <a:endParaRPr lang="ru-RU"/>
        </a:p>
      </dgm:t>
    </dgm:pt>
    <dgm:pt modelId="{3CAD33AB-BAE9-4D89-A41C-25984E1A8D0A}" type="pres">
      <dgm:prSet presAssocID="{30BA54CA-CFC8-4837-89FC-4EB20A0DCF5E}" presName="linearFlow" presStyleCnt="0">
        <dgm:presLayoutVars>
          <dgm:dir/>
          <dgm:animLvl val="lvl"/>
          <dgm:resizeHandles val="exact"/>
        </dgm:presLayoutVars>
      </dgm:prSet>
      <dgm:spPr/>
    </dgm:pt>
    <dgm:pt modelId="{8C082B47-6B8C-4952-B630-CBE9A2608E7F}" type="pres">
      <dgm:prSet presAssocID="{0E9869F9-F51A-4DB1-8747-AE29237F2012}" presName="composite" presStyleCnt="0"/>
      <dgm:spPr/>
    </dgm:pt>
    <dgm:pt modelId="{C7FE71A2-1C89-4DB0-8CDC-D7143DFA50A4}" type="pres">
      <dgm:prSet presAssocID="{0E9869F9-F51A-4DB1-8747-AE29237F20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CD83BDB-2119-4049-8BF7-049F7EAFA07E}" type="pres">
      <dgm:prSet presAssocID="{0E9869F9-F51A-4DB1-8747-AE29237F2012}" presName="descendantText" presStyleLbl="alignAcc1" presStyleIdx="0" presStyleCnt="3">
        <dgm:presLayoutVars>
          <dgm:bulletEnabled val="1"/>
        </dgm:presLayoutVars>
      </dgm:prSet>
      <dgm:spPr/>
    </dgm:pt>
    <dgm:pt modelId="{B08ABC43-7B27-4449-AB03-82B1CF981112}" type="pres">
      <dgm:prSet presAssocID="{E019CAB7-70E0-4C31-82E8-F5FB1E2F4065}" presName="sp" presStyleCnt="0"/>
      <dgm:spPr/>
    </dgm:pt>
    <dgm:pt modelId="{92323CE9-F71D-4EF7-9A7E-C577E01AB793}" type="pres">
      <dgm:prSet presAssocID="{5D90E3FF-2F6C-4520-B1BB-7E0C888A21EF}" presName="composite" presStyleCnt="0"/>
      <dgm:spPr/>
    </dgm:pt>
    <dgm:pt modelId="{6FB367CB-90C2-419C-879D-A74DC8F64F78}" type="pres">
      <dgm:prSet presAssocID="{5D90E3FF-2F6C-4520-B1BB-7E0C888A21E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2E455E1-0332-4184-B5CE-13465FFCB7AC}" type="pres">
      <dgm:prSet presAssocID="{5D90E3FF-2F6C-4520-B1BB-7E0C888A21EF}" presName="descendantText" presStyleLbl="alignAcc1" presStyleIdx="1" presStyleCnt="3">
        <dgm:presLayoutVars>
          <dgm:bulletEnabled val="1"/>
        </dgm:presLayoutVars>
      </dgm:prSet>
      <dgm:spPr/>
    </dgm:pt>
    <dgm:pt modelId="{86F94432-DEDE-4726-9C6E-623198C98382}" type="pres">
      <dgm:prSet presAssocID="{DC50C931-B8DE-461C-A908-1121A9B74DCE}" presName="sp" presStyleCnt="0"/>
      <dgm:spPr/>
    </dgm:pt>
    <dgm:pt modelId="{19021B61-759D-4822-9609-B64EFBEAAA74}" type="pres">
      <dgm:prSet presAssocID="{010A12F7-6B2E-4145-B15A-034A01A3A64F}" presName="composite" presStyleCnt="0"/>
      <dgm:spPr/>
    </dgm:pt>
    <dgm:pt modelId="{72C40489-4F0D-45BF-9C0C-BD21DC53141F}" type="pres">
      <dgm:prSet presAssocID="{010A12F7-6B2E-4145-B15A-034A01A3A64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DA35D5B-8B7C-4B8F-84D9-9C68BAB8F54D}" type="pres">
      <dgm:prSet presAssocID="{010A12F7-6B2E-4145-B15A-034A01A3A64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79F4515-E84D-49E6-A6DD-15DD0DA09A32}" type="presOf" srcId="{5D90E3FF-2F6C-4520-B1BB-7E0C888A21EF}" destId="{6FB367CB-90C2-419C-879D-A74DC8F64F78}" srcOrd="0" destOrd="0" presId="urn:microsoft.com/office/officeart/2005/8/layout/chevron2"/>
    <dgm:cxn modelId="{DDC82E3A-117E-42D8-8288-F138A28E9857}" srcId="{010A12F7-6B2E-4145-B15A-034A01A3A64F}" destId="{12F86D34-C725-4161-A636-87BA27C516C4}" srcOrd="0" destOrd="0" parTransId="{3AC20D02-8230-4A18-829C-4938C82AC1D4}" sibTransId="{F1A90DFB-0569-4968-82B7-E172BE1AB4D4}"/>
    <dgm:cxn modelId="{BB313F44-E6DA-41ED-933C-2E9DA6BDAA7F}" type="presOf" srcId="{308E3E63-C60F-48CF-A6EC-69B1FD7007AF}" destId="{92E455E1-0332-4184-B5CE-13465FFCB7AC}" srcOrd="0" destOrd="0" presId="urn:microsoft.com/office/officeart/2005/8/layout/chevron2"/>
    <dgm:cxn modelId="{927EAB66-7E32-4A17-834B-F7A1CBAC9EBC}" srcId="{0E9869F9-F51A-4DB1-8747-AE29237F2012}" destId="{750EE0DE-08CF-4E10-B74E-D2BF803D7AD3}" srcOrd="0" destOrd="0" parTransId="{CFBFB73D-60D3-4FEE-A0B6-ED694B0EDC26}" sibTransId="{E892F493-8CB3-4AEC-9AAD-2CDDDB65A4CD}"/>
    <dgm:cxn modelId="{BF23FF59-E26B-40C3-9904-9866B701E229}" type="presOf" srcId="{30BA54CA-CFC8-4837-89FC-4EB20A0DCF5E}" destId="{3CAD33AB-BAE9-4D89-A41C-25984E1A8D0A}" srcOrd="0" destOrd="0" presId="urn:microsoft.com/office/officeart/2005/8/layout/chevron2"/>
    <dgm:cxn modelId="{E900207F-36AE-435A-AA47-360A74053275}" srcId="{30BA54CA-CFC8-4837-89FC-4EB20A0DCF5E}" destId="{0E9869F9-F51A-4DB1-8747-AE29237F2012}" srcOrd="0" destOrd="0" parTransId="{9F9F466F-E404-4B8E-9DCE-0C1965B9C23B}" sibTransId="{E019CAB7-70E0-4C31-82E8-F5FB1E2F4065}"/>
    <dgm:cxn modelId="{9B1FCB9A-A196-4066-A534-D51C17E9F1E0}" type="presOf" srcId="{750EE0DE-08CF-4E10-B74E-D2BF803D7AD3}" destId="{CCD83BDB-2119-4049-8BF7-049F7EAFA07E}" srcOrd="0" destOrd="0" presId="urn:microsoft.com/office/officeart/2005/8/layout/chevron2"/>
    <dgm:cxn modelId="{FEB8C2B6-5F86-478D-B1EC-84501B3DB61C}" type="presOf" srcId="{010A12F7-6B2E-4145-B15A-034A01A3A64F}" destId="{72C40489-4F0D-45BF-9C0C-BD21DC53141F}" srcOrd="0" destOrd="0" presId="urn:microsoft.com/office/officeart/2005/8/layout/chevron2"/>
    <dgm:cxn modelId="{B7B3DABE-921D-4383-8EEA-88C3CA70A2F8}" srcId="{5D90E3FF-2F6C-4520-B1BB-7E0C888A21EF}" destId="{308E3E63-C60F-48CF-A6EC-69B1FD7007AF}" srcOrd="0" destOrd="0" parTransId="{229660E7-9180-4548-8216-6E6C5F982F54}" sibTransId="{4C3D8E84-2319-4790-842D-64674442A282}"/>
    <dgm:cxn modelId="{015E8ADA-64FB-4E49-9652-654F0E4BFFC7}" type="presOf" srcId="{12F86D34-C725-4161-A636-87BA27C516C4}" destId="{5DA35D5B-8B7C-4B8F-84D9-9C68BAB8F54D}" srcOrd="0" destOrd="0" presId="urn:microsoft.com/office/officeart/2005/8/layout/chevron2"/>
    <dgm:cxn modelId="{F620E8DA-4861-4B6E-B85A-08E6EF2BD2D8}" srcId="{30BA54CA-CFC8-4837-89FC-4EB20A0DCF5E}" destId="{5D90E3FF-2F6C-4520-B1BB-7E0C888A21EF}" srcOrd="1" destOrd="0" parTransId="{2FA046B0-300A-43B5-9499-0378C199435E}" sibTransId="{DC50C931-B8DE-461C-A908-1121A9B74DCE}"/>
    <dgm:cxn modelId="{2A20BDDB-221D-441B-A7CA-9B294218545D}" type="presOf" srcId="{0E9869F9-F51A-4DB1-8747-AE29237F2012}" destId="{C7FE71A2-1C89-4DB0-8CDC-D7143DFA50A4}" srcOrd="0" destOrd="0" presId="urn:microsoft.com/office/officeart/2005/8/layout/chevron2"/>
    <dgm:cxn modelId="{EE8463DF-C311-434D-BC29-868500DEB5F8}" srcId="{30BA54CA-CFC8-4837-89FC-4EB20A0DCF5E}" destId="{010A12F7-6B2E-4145-B15A-034A01A3A64F}" srcOrd="2" destOrd="0" parTransId="{EB0DE109-1721-43DE-8CD8-9804E32AF4BE}" sibTransId="{0D7A4FFF-77B0-4834-8662-CC3D060E7B5D}"/>
    <dgm:cxn modelId="{F30C46C5-BE67-4C1B-BE3C-F2ABEE0E3DD5}" type="presParOf" srcId="{3CAD33AB-BAE9-4D89-A41C-25984E1A8D0A}" destId="{8C082B47-6B8C-4952-B630-CBE9A2608E7F}" srcOrd="0" destOrd="0" presId="urn:microsoft.com/office/officeart/2005/8/layout/chevron2"/>
    <dgm:cxn modelId="{328C6201-555E-4E27-A41F-209C2F9568E0}" type="presParOf" srcId="{8C082B47-6B8C-4952-B630-CBE9A2608E7F}" destId="{C7FE71A2-1C89-4DB0-8CDC-D7143DFA50A4}" srcOrd="0" destOrd="0" presId="urn:microsoft.com/office/officeart/2005/8/layout/chevron2"/>
    <dgm:cxn modelId="{EAED10B9-A4AE-4BAE-AD8F-28A1475F1985}" type="presParOf" srcId="{8C082B47-6B8C-4952-B630-CBE9A2608E7F}" destId="{CCD83BDB-2119-4049-8BF7-049F7EAFA07E}" srcOrd="1" destOrd="0" presId="urn:microsoft.com/office/officeart/2005/8/layout/chevron2"/>
    <dgm:cxn modelId="{C45E3A5D-7EA8-4BAF-9821-A50F2F87DBAD}" type="presParOf" srcId="{3CAD33AB-BAE9-4D89-A41C-25984E1A8D0A}" destId="{B08ABC43-7B27-4449-AB03-82B1CF981112}" srcOrd="1" destOrd="0" presId="urn:microsoft.com/office/officeart/2005/8/layout/chevron2"/>
    <dgm:cxn modelId="{E23C71F8-D8D9-4212-9D8D-5AA5814343BE}" type="presParOf" srcId="{3CAD33AB-BAE9-4D89-A41C-25984E1A8D0A}" destId="{92323CE9-F71D-4EF7-9A7E-C577E01AB793}" srcOrd="2" destOrd="0" presId="urn:microsoft.com/office/officeart/2005/8/layout/chevron2"/>
    <dgm:cxn modelId="{265881C0-AB31-4863-A83E-8E611B062FB1}" type="presParOf" srcId="{92323CE9-F71D-4EF7-9A7E-C577E01AB793}" destId="{6FB367CB-90C2-419C-879D-A74DC8F64F78}" srcOrd="0" destOrd="0" presId="urn:microsoft.com/office/officeart/2005/8/layout/chevron2"/>
    <dgm:cxn modelId="{28E51CB6-712B-42C2-A8F1-1505C6C7A03C}" type="presParOf" srcId="{92323CE9-F71D-4EF7-9A7E-C577E01AB793}" destId="{92E455E1-0332-4184-B5CE-13465FFCB7AC}" srcOrd="1" destOrd="0" presId="urn:microsoft.com/office/officeart/2005/8/layout/chevron2"/>
    <dgm:cxn modelId="{C2F28636-6BC1-4760-A0B9-A2FA35237C6E}" type="presParOf" srcId="{3CAD33AB-BAE9-4D89-A41C-25984E1A8D0A}" destId="{86F94432-DEDE-4726-9C6E-623198C98382}" srcOrd="3" destOrd="0" presId="urn:microsoft.com/office/officeart/2005/8/layout/chevron2"/>
    <dgm:cxn modelId="{5BBFCE67-F135-4EF8-B1A0-696AF7E1CB00}" type="presParOf" srcId="{3CAD33AB-BAE9-4D89-A41C-25984E1A8D0A}" destId="{19021B61-759D-4822-9609-B64EFBEAAA74}" srcOrd="4" destOrd="0" presId="urn:microsoft.com/office/officeart/2005/8/layout/chevron2"/>
    <dgm:cxn modelId="{8D23448E-99CD-4789-A428-78F4FDD39ED0}" type="presParOf" srcId="{19021B61-759D-4822-9609-B64EFBEAAA74}" destId="{72C40489-4F0D-45BF-9C0C-BD21DC53141F}" srcOrd="0" destOrd="0" presId="urn:microsoft.com/office/officeart/2005/8/layout/chevron2"/>
    <dgm:cxn modelId="{EBC26489-70DC-4DA5-B5E1-702D7A040631}" type="presParOf" srcId="{19021B61-759D-4822-9609-B64EFBEAAA74}" destId="{5DA35D5B-8B7C-4B8F-84D9-9C68BAB8F5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C1572-7826-4B93-9096-2D37683900EA}">
      <dsp:nvSpPr>
        <dsp:cNvPr id="0" name=""/>
        <dsp:cNvSpPr/>
      </dsp:nvSpPr>
      <dsp:spPr>
        <a:xfrm rot="5400000">
          <a:off x="-242626" y="242691"/>
          <a:ext cx="1617507" cy="113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Оригинал</a:t>
          </a:r>
        </a:p>
      </dsp:txBody>
      <dsp:txXfrm rot="-5400000">
        <a:off x="1" y="566193"/>
        <a:ext cx="1132255" cy="485252"/>
      </dsp:txXfrm>
    </dsp:sp>
    <dsp:sp modelId="{B43ED83C-16F7-4572-8E2D-D958CC36920B}">
      <dsp:nvSpPr>
        <dsp:cNvPr id="0" name=""/>
        <dsp:cNvSpPr/>
      </dsp:nvSpPr>
      <dsp:spPr>
        <a:xfrm rot="5400000">
          <a:off x="2272685" y="-1140364"/>
          <a:ext cx="1051380" cy="3332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/>
            <a:t>Алисе наскучило сидеть с сестрой без дела на берегу реки; разок-другой она заглянула в книжку, которую читала сестра, но там не было ни картинок, ни разговоров.</a:t>
          </a:r>
          <a:br>
            <a:rPr lang="ru-RU" sz="1200" kern="1200" dirty="0"/>
          </a:br>
          <a:r>
            <a:rPr lang="ru-RU" sz="1200" kern="1200" dirty="0"/>
            <a:t>- Что толку в книжке, - подумала Алиса,</a:t>
          </a:r>
        </a:p>
      </dsp:txBody>
      <dsp:txXfrm rot="-5400000">
        <a:off x="1132255" y="51390"/>
        <a:ext cx="3280916" cy="948732"/>
      </dsp:txXfrm>
    </dsp:sp>
    <dsp:sp modelId="{A7821CEF-EC07-4E1C-B10A-D2A69E17B08F}">
      <dsp:nvSpPr>
        <dsp:cNvPr id="0" name=""/>
        <dsp:cNvSpPr/>
      </dsp:nvSpPr>
      <dsp:spPr>
        <a:xfrm rot="5400000">
          <a:off x="-242626" y="1666120"/>
          <a:ext cx="1617507" cy="113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Обработанный</a:t>
          </a:r>
        </a:p>
      </dsp:txBody>
      <dsp:txXfrm rot="-5400000">
        <a:off x="1" y="1989622"/>
        <a:ext cx="1132255" cy="485252"/>
      </dsp:txXfrm>
    </dsp:sp>
    <dsp:sp modelId="{C536D902-9241-46A0-9EA5-6B4D56C30D09}">
      <dsp:nvSpPr>
        <dsp:cNvPr id="0" name=""/>
        <dsp:cNvSpPr/>
      </dsp:nvSpPr>
      <dsp:spPr>
        <a:xfrm rot="5400000">
          <a:off x="2272685" y="283063"/>
          <a:ext cx="1051380" cy="3332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 err="1"/>
            <a:t>алисе</a:t>
          </a:r>
          <a:r>
            <a:rPr lang="ru-RU" sz="1200" kern="1200" dirty="0"/>
            <a:t> наскучило сидеть с сестрой без дела на берегу реки </a:t>
          </a:r>
          <a:r>
            <a:rPr lang="ru-RU" sz="1200" kern="1200" dirty="0" err="1"/>
            <a:t>разокдругой</a:t>
          </a:r>
          <a:r>
            <a:rPr lang="ru-RU" sz="1200" kern="1200" dirty="0"/>
            <a:t> она заглянула в книжку которую читала сестра но там не было ни картинок ни разговоров что толку в книжке подумала </a:t>
          </a:r>
          <a:r>
            <a:rPr lang="ru-RU" sz="1200" kern="1200" dirty="0" err="1"/>
            <a:t>алиса</a:t>
          </a:r>
          <a:r>
            <a:rPr lang="ru-RU" sz="1200" kern="1200" dirty="0"/>
            <a:t> если в ней</a:t>
          </a:r>
        </a:p>
      </dsp:txBody>
      <dsp:txXfrm rot="-5400000">
        <a:off x="1132255" y="1474817"/>
        <a:ext cx="3280916" cy="948732"/>
      </dsp:txXfrm>
    </dsp:sp>
    <dsp:sp modelId="{72071774-2348-4FA7-843A-1121CC30DC44}">
      <dsp:nvSpPr>
        <dsp:cNvPr id="0" name=""/>
        <dsp:cNvSpPr/>
      </dsp:nvSpPr>
      <dsp:spPr>
        <a:xfrm rot="5400000">
          <a:off x="-242626" y="3089548"/>
          <a:ext cx="1617507" cy="113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Закодированный</a:t>
          </a:r>
        </a:p>
      </dsp:txBody>
      <dsp:txXfrm rot="-5400000">
        <a:off x="1" y="3413050"/>
        <a:ext cx="1132255" cy="485252"/>
      </dsp:txXfrm>
    </dsp:sp>
    <dsp:sp modelId="{77DE38A3-5CA2-47BD-98BF-C3AB643C10C7}">
      <dsp:nvSpPr>
        <dsp:cNvPr id="0" name=""/>
        <dsp:cNvSpPr/>
      </dsp:nvSpPr>
      <dsp:spPr>
        <a:xfrm rot="5400000">
          <a:off x="2272685" y="1706492"/>
          <a:ext cx="1051380" cy="33322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/>
            <a:t>2, 6, 4, 8, 3, 0, 5, 2, 8, 11, 12, 20, 4, 6, 1, 0, 8, 4, 14, 3, 7, 16, 0, 8, 0, 8, 3, 8, 7, 9, 1, 24, 0, 22, 3, 18, 0, 14, 3, 6, 2, 0, 5, 2, 0, 22, 3, 9, 3, 19, 12, 0, 9, 3, 11, 4, 0, 9, 2, 18, 1, 11, 14, 9, 12, 19, 1, 24, 0, 1, 5, 2, 0, 18, 2, 19, 6, 17, 5, 12, 6, 2, 0, 10, 0, 11, 5, 4, 25, 11, 12, 0, 11, 1, 7, 1, 9, 12, 27, 0, 20, 4, 7, 2, 6, 2, 0, 8, 3, 8, 7, 9, 2, 0, 5, 1, 0, 7, 2, 15, 0, 5, 3, 0, 22, 21, 6, 1, 0, 5, 4, 0, 11, 2, 9, 7, 4, 5, 1, 11, 0, 5, 4, 0, 9, 2, 18, 19, 1, 10, 1, 9, 1, 10, 0, 20, 7, 1, 0, 7, 1, 6, 11, 12, 0, 10, 0, 11, 5, 4, 25, 11, 3, 0, 13, 1, 14, 12, 15, 2, 6, 2, 0, 2, 6, 4, 8, 2, 0, 3, 8, 6, 4, 0, 10, 0, 5, 3, 24, 0</a:t>
          </a:r>
        </a:p>
      </dsp:txBody>
      <dsp:txXfrm rot="-5400000">
        <a:off x="1132255" y="2898246"/>
        <a:ext cx="3280916" cy="948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75746-A7D9-47E6-8D6F-68EB897C2391}">
      <dsp:nvSpPr>
        <dsp:cNvPr id="0" name=""/>
        <dsp:cNvSpPr/>
      </dsp:nvSpPr>
      <dsp:spPr>
        <a:xfrm rot="5400000">
          <a:off x="-242626" y="242691"/>
          <a:ext cx="1617507" cy="113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Закодированный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текст</a:t>
          </a:r>
        </a:p>
      </dsp:txBody>
      <dsp:txXfrm rot="-5400000">
        <a:off x="1" y="566193"/>
        <a:ext cx="1132255" cy="485252"/>
      </dsp:txXfrm>
    </dsp:sp>
    <dsp:sp modelId="{DBFAC4EE-614D-4439-BF95-570923C0D192}">
      <dsp:nvSpPr>
        <dsp:cNvPr id="0" name=""/>
        <dsp:cNvSpPr/>
      </dsp:nvSpPr>
      <dsp:spPr>
        <a:xfrm rot="5400000">
          <a:off x="3496821" y="-2364500"/>
          <a:ext cx="1051380" cy="578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2</a:t>
          </a:r>
          <a:r>
            <a:rPr lang="en-US" sz="1400" kern="1200" dirty="0"/>
            <a:t>,</a:t>
          </a:r>
          <a:r>
            <a:rPr lang="ru-RU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6</a:t>
          </a:r>
          <a:r>
            <a:rPr lang="en-US" sz="1400" kern="1200" dirty="0"/>
            <a:t>,</a:t>
          </a:r>
          <a:r>
            <a:rPr lang="ru-RU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4</a:t>
          </a:r>
          <a:r>
            <a:rPr lang="en-US" sz="1400" kern="1200" dirty="0"/>
            <a:t>,</a:t>
          </a:r>
          <a:r>
            <a:rPr lang="ru-RU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8</a:t>
          </a:r>
          <a:r>
            <a:rPr lang="en-US" sz="1400" kern="1200" dirty="0"/>
            <a:t>…</a:t>
          </a:r>
          <a:endParaRPr lang="ru-RU" sz="1400" kern="1200" dirty="0"/>
        </a:p>
      </dsp:txBody>
      <dsp:txXfrm rot="-5400000">
        <a:off x="1132255" y="51390"/>
        <a:ext cx="5729188" cy="948732"/>
      </dsp:txXfrm>
    </dsp:sp>
    <dsp:sp modelId="{5A206C30-4284-4B0A-8BD4-B378AD887D23}">
      <dsp:nvSpPr>
        <dsp:cNvPr id="0" name=""/>
        <dsp:cNvSpPr/>
      </dsp:nvSpPr>
      <dsp:spPr>
        <a:xfrm rot="5400000">
          <a:off x="-242626" y="1666120"/>
          <a:ext cx="1617507" cy="113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Векторизация</a:t>
          </a:r>
        </a:p>
      </dsp:txBody>
      <dsp:txXfrm rot="-5400000">
        <a:off x="1" y="1989622"/>
        <a:ext cx="1132255" cy="485252"/>
      </dsp:txXfrm>
    </dsp:sp>
    <dsp:sp modelId="{E2DF2C73-CED5-457C-A9F8-E2C8957F15BA}">
      <dsp:nvSpPr>
        <dsp:cNvPr id="0" name=""/>
        <dsp:cNvSpPr/>
      </dsp:nvSpPr>
      <dsp:spPr>
        <a:xfrm rot="5400000">
          <a:off x="3496821" y="-941072"/>
          <a:ext cx="1051380" cy="578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[0., 0., 1., 0., 0., 0., 0., 0., 0., 0., 0., 0., 0., 0., 0., 0., 0.,</a:t>
          </a:r>
          <a:r>
            <a:rPr lang="en-US" sz="1000" kern="1200" dirty="0"/>
            <a:t> 0., 0., 0., 0., 0., 0., 0., 0., 0., 0., 0., 0., 0., 0., 0., 0., 0.],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[0., 0., 0., 0., 0., 0., 1., 0., 0., 0., 0., 0., 0., 0., 0., 0., 0., 0., 0., 0., 0., 0., 0., 0., 0., 0., 0., 0., 0., 0., 0., 0., 0., 0.], 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[0., 0., 0., 0., 1., 0., 0., 0., 0., 0., 0., 0., 0., 0., 0., 0., 0., 0., 0., 0., 0., 0., 0., 0., 0., 0., 0., 0., 0., 0., 0., 0., 0., 0.], </a:t>
          </a:r>
          <a:endParaRPr lang="ru-RU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[0., 0., 0., 0., 0., 0., 0., 0., 1., 0., 0., 0., 0., 0., 0., 0., 0.,</a:t>
          </a:r>
          <a:r>
            <a:rPr lang="ru-RU" sz="1000" kern="1200" dirty="0"/>
            <a:t> 0., 0., 0., 0., 0., 0., 0., 0., 0., 0., 0., 0., 0., 0., 0., 0., 0.]…</a:t>
          </a:r>
        </a:p>
      </dsp:txBody>
      <dsp:txXfrm rot="-5400000">
        <a:off x="1132255" y="1474818"/>
        <a:ext cx="5729188" cy="948732"/>
      </dsp:txXfrm>
    </dsp:sp>
    <dsp:sp modelId="{2F0F39DB-4046-4523-AF6F-382F8ED249C9}">
      <dsp:nvSpPr>
        <dsp:cNvPr id="0" name=""/>
        <dsp:cNvSpPr/>
      </dsp:nvSpPr>
      <dsp:spPr>
        <a:xfrm rot="5400000">
          <a:off x="-242626" y="3073745"/>
          <a:ext cx="1617507" cy="11322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 dirty="0"/>
        </a:p>
      </dsp:txBody>
      <dsp:txXfrm rot="-5400000">
        <a:off x="1" y="3397247"/>
        <a:ext cx="1132255" cy="485252"/>
      </dsp:txXfrm>
    </dsp:sp>
    <dsp:sp modelId="{449575F2-C39B-4FFF-BAD3-2972E14A8A48}">
      <dsp:nvSpPr>
        <dsp:cNvPr id="0" name=""/>
        <dsp:cNvSpPr/>
      </dsp:nvSpPr>
      <dsp:spPr>
        <a:xfrm rot="5400000">
          <a:off x="3496821" y="482356"/>
          <a:ext cx="1051380" cy="57805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Анализ текста сетью</a:t>
          </a:r>
        </a:p>
      </dsp:txBody>
      <dsp:txXfrm rot="-5400000">
        <a:off x="1132255" y="2898246"/>
        <a:ext cx="5729188" cy="948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8177B-AC24-4472-AC34-E52ACD75B9F5}">
      <dsp:nvSpPr>
        <dsp:cNvPr id="0" name=""/>
        <dsp:cNvSpPr/>
      </dsp:nvSpPr>
      <dsp:spPr>
        <a:xfrm rot="5400000">
          <a:off x="-335317" y="338926"/>
          <a:ext cx="2235447" cy="1564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Определение вероятностей</a:t>
          </a:r>
        </a:p>
      </dsp:txBody>
      <dsp:txXfrm rot="-5400000">
        <a:off x="1" y="786016"/>
        <a:ext cx="1564813" cy="670634"/>
      </dsp:txXfrm>
    </dsp:sp>
    <dsp:sp modelId="{8296496C-5C79-49F0-ADD6-718E65F9B50A}">
      <dsp:nvSpPr>
        <dsp:cNvPr id="0" name=""/>
        <dsp:cNvSpPr/>
      </dsp:nvSpPr>
      <dsp:spPr>
        <a:xfrm rot="5400000">
          <a:off x="2485902" y="-917479"/>
          <a:ext cx="1453041" cy="3295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0.5540351</a:t>
          </a:r>
          <a:r>
            <a:rPr lang="en-US" sz="2200" kern="1200" dirty="0"/>
            <a:t>,</a:t>
          </a:r>
          <a:r>
            <a:rPr lang="ru-RU" sz="2200" kern="1200" dirty="0"/>
            <a:t> 0.21536367</a:t>
          </a:r>
          <a:r>
            <a:rPr lang="en-US" sz="2200" kern="1200" dirty="0"/>
            <a:t>,</a:t>
          </a:r>
          <a:r>
            <a:rPr lang="ru-RU" sz="2200" kern="1200" dirty="0"/>
            <a:t> 0.02772926</a:t>
          </a:r>
          <a:r>
            <a:rPr lang="en-US" sz="2200" kern="1200" dirty="0"/>
            <a:t>,</a:t>
          </a:r>
          <a:r>
            <a:rPr lang="ru-RU" sz="2200" kern="1200" dirty="0"/>
            <a:t> 0.0271781</a:t>
          </a:r>
          <a:r>
            <a:rPr lang="en-US" sz="2200" kern="1200" dirty="0"/>
            <a:t>,</a:t>
          </a:r>
          <a:r>
            <a:rPr lang="ru-RU" sz="2200" kern="1200" dirty="0"/>
            <a:t> 0.02636075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0</a:t>
          </a:r>
          <a:r>
            <a:rPr lang="en-US" sz="2200" kern="1200" dirty="0"/>
            <a:t>,</a:t>
          </a:r>
          <a:r>
            <a:rPr lang="ru-RU" sz="2200" kern="1200" dirty="0"/>
            <a:t> 6</a:t>
          </a:r>
          <a:r>
            <a:rPr lang="en-US" sz="2200" kern="1200" dirty="0"/>
            <a:t>,</a:t>
          </a:r>
          <a:r>
            <a:rPr lang="ru-RU" sz="2200" kern="1200" dirty="0"/>
            <a:t> 15</a:t>
          </a:r>
          <a:r>
            <a:rPr lang="en-US" sz="2200" kern="1200" dirty="0"/>
            <a:t>,</a:t>
          </a:r>
          <a:r>
            <a:rPr lang="ru-RU" sz="2200" kern="1200" dirty="0"/>
            <a:t> 8</a:t>
          </a:r>
          <a:r>
            <a:rPr lang="en-US" sz="2200" kern="1200" dirty="0"/>
            <a:t>,</a:t>
          </a:r>
          <a:r>
            <a:rPr lang="ru-RU" sz="2200" kern="1200" dirty="0"/>
            <a:t> 13</a:t>
          </a:r>
        </a:p>
      </dsp:txBody>
      <dsp:txXfrm rot="-5400000">
        <a:off x="1564814" y="74541"/>
        <a:ext cx="3224286" cy="1311177"/>
      </dsp:txXfrm>
    </dsp:sp>
    <dsp:sp modelId="{54344978-71EC-4F53-A1A9-F71634BD43C5}">
      <dsp:nvSpPr>
        <dsp:cNvPr id="0" name=""/>
        <dsp:cNvSpPr/>
      </dsp:nvSpPr>
      <dsp:spPr>
        <a:xfrm rot="5400000">
          <a:off x="-335317" y="2288748"/>
          <a:ext cx="2235447" cy="15648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Выбор наиболее вероятного</a:t>
          </a:r>
        </a:p>
      </dsp:txBody>
      <dsp:txXfrm rot="-5400000">
        <a:off x="1" y="2735838"/>
        <a:ext cx="1564813" cy="670634"/>
      </dsp:txXfrm>
    </dsp:sp>
    <dsp:sp modelId="{86F4EB2F-6B6E-457D-92D9-3E3B0ED3588C}">
      <dsp:nvSpPr>
        <dsp:cNvPr id="0" name=""/>
        <dsp:cNvSpPr/>
      </dsp:nvSpPr>
      <dsp:spPr>
        <a:xfrm rot="5400000">
          <a:off x="2485902" y="1032342"/>
          <a:ext cx="1453041" cy="32952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0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200" kern="1200" dirty="0"/>
            <a:t>« » (Пробел)</a:t>
          </a:r>
        </a:p>
      </dsp:txBody>
      <dsp:txXfrm rot="-5400000">
        <a:off x="1564814" y="2024362"/>
        <a:ext cx="3224286" cy="131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E71A2-1C89-4DB0-8CDC-D7143DFA50A4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 эпоха</a:t>
          </a:r>
        </a:p>
      </dsp:txBody>
      <dsp:txXfrm rot="-5400000">
        <a:off x="1" y="679096"/>
        <a:ext cx="1352020" cy="579438"/>
      </dsp:txXfrm>
    </dsp:sp>
    <dsp:sp modelId="{CCD83BDB-2119-4049-8BF7-049F7EAFA07E}">
      <dsp:nvSpPr>
        <dsp:cNvPr id="0" name=""/>
        <dsp:cNvSpPr/>
      </dsp:nvSpPr>
      <dsp:spPr>
        <a:xfrm rot="5400000">
          <a:off x="2784590" y="-1429483"/>
          <a:ext cx="1255447" cy="4120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 err="1"/>
            <a:t>оео</a:t>
          </a:r>
          <a:r>
            <a:rPr lang="ru-RU" sz="1300" kern="1200" dirty="0"/>
            <a:t> а </a:t>
          </a:r>
          <a:r>
            <a:rPr lang="ru-RU" sz="1300" kern="1200" dirty="0" err="1"/>
            <a:t>а</a:t>
          </a:r>
          <a:r>
            <a:rPr lang="ru-RU" sz="1300" kern="1200" dirty="0"/>
            <a:t> и </a:t>
          </a:r>
          <a:r>
            <a:rPr lang="ru-RU" sz="1300" kern="1200" dirty="0" err="1"/>
            <a:t>ео</a:t>
          </a:r>
          <a:r>
            <a:rPr lang="ru-RU" sz="1300" kern="1200" dirty="0"/>
            <a:t> о </a:t>
          </a:r>
          <a:r>
            <a:rPr lang="ru-RU" sz="1300" kern="1200" dirty="0" err="1"/>
            <a:t>аоао</a:t>
          </a:r>
          <a:r>
            <a:rPr lang="ru-RU" sz="1300" kern="1200" dirty="0"/>
            <a:t> ее   </a:t>
          </a:r>
          <a:r>
            <a:rPr lang="ru-RU" sz="1300" kern="1200" dirty="0" err="1"/>
            <a:t>ееа</a:t>
          </a:r>
          <a:r>
            <a:rPr lang="ru-RU" sz="1300" kern="1200" dirty="0"/>
            <a:t> </a:t>
          </a:r>
          <a:r>
            <a:rPr lang="ru-RU" sz="1300" kern="1200" dirty="0" err="1"/>
            <a:t>ое</a:t>
          </a:r>
          <a:r>
            <a:rPr lang="ru-RU" sz="1300" kern="1200" dirty="0"/>
            <a:t>  о </a:t>
          </a:r>
          <a:r>
            <a:rPr lang="ru-RU" sz="1300" kern="1200" dirty="0" err="1"/>
            <a:t>иоаиааа</a:t>
          </a:r>
          <a:r>
            <a:rPr lang="ru-RU" sz="1300" kern="1200" dirty="0"/>
            <a:t>   </a:t>
          </a:r>
          <a:r>
            <a:rPr lang="ru-RU" sz="1300" kern="1200" dirty="0" err="1"/>
            <a:t>аа</a:t>
          </a:r>
          <a:r>
            <a:rPr lang="ru-RU" sz="1300" kern="1200" dirty="0"/>
            <a:t> </a:t>
          </a:r>
          <a:r>
            <a:rPr lang="ru-RU" sz="1300" kern="1200" dirty="0" err="1"/>
            <a:t>еоииааеоаи</a:t>
          </a:r>
          <a:r>
            <a:rPr lang="ru-RU" sz="1300" kern="1200" dirty="0"/>
            <a:t>  а  </a:t>
          </a:r>
          <a:r>
            <a:rPr lang="ru-RU" sz="1300" kern="1200" dirty="0" err="1"/>
            <a:t>еаиаоо</a:t>
          </a:r>
          <a:r>
            <a:rPr lang="ru-RU" sz="1300" kern="1200" dirty="0"/>
            <a:t>   </a:t>
          </a:r>
          <a:r>
            <a:rPr lang="ru-RU" sz="1300" kern="1200" dirty="0" err="1"/>
            <a:t>аие</a:t>
          </a:r>
          <a:r>
            <a:rPr lang="ru-RU" sz="1300" kern="1200" dirty="0"/>
            <a:t>  </a:t>
          </a:r>
          <a:r>
            <a:rPr lang="ru-RU" sz="1300" kern="1200" dirty="0" err="1"/>
            <a:t>ио</a:t>
          </a:r>
          <a:r>
            <a:rPr lang="ru-RU" sz="1300" kern="1200" dirty="0"/>
            <a:t>  </a:t>
          </a:r>
          <a:r>
            <a:rPr lang="ru-RU" sz="1300" kern="1200" dirty="0" err="1"/>
            <a:t>оии</a:t>
          </a:r>
          <a:r>
            <a:rPr lang="ru-RU" sz="1300" kern="1200" dirty="0"/>
            <a:t> е </a:t>
          </a:r>
          <a:r>
            <a:rPr lang="ru-RU" sz="1300" kern="1200" dirty="0" err="1"/>
            <a:t>иеаи</a:t>
          </a:r>
          <a:r>
            <a:rPr lang="ru-RU" sz="1300" kern="1200" dirty="0"/>
            <a:t>  о  а </a:t>
          </a:r>
          <a:r>
            <a:rPr lang="ru-RU" sz="1300" kern="1200" dirty="0" err="1"/>
            <a:t>а</a:t>
          </a:r>
          <a:r>
            <a:rPr lang="ru-RU" sz="1300" kern="1200" dirty="0"/>
            <a:t> </a:t>
          </a:r>
          <a:r>
            <a:rPr lang="ru-RU" sz="1300" kern="1200" dirty="0" err="1"/>
            <a:t>ои</a:t>
          </a:r>
          <a:r>
            <a:rPr lang="ru-RU" sz="1300" kern="1200" dirty="0"/>
            <a:t>   е     а </a:t>
          </a:r>
          <a:r>
            <a:rPr lang="ru-RU" sz="1300" kern="1200" dirty="0" err="1"/>
            <a:t>ееоа</a:t>
          </a:r>
          <a:r>
            <a:rPr lang="ru-RU" sz="1300" kern="1200" dirty="0"/>
            <a:t>   и </a:t>
          </a:r>
          <a:r>
            <a:rPr lang="ru-RU" sz="1300" kern="1200" dirty="0" err="1"/>
            <a:t>аааооооаииаеа</a:t>
          </a:r>
          <a:r>
            <a:rPr lang="ru-RU" sz="1300" kern="1200" dirty="0"/>
            <a:t> </a:t>
          </a:r>
          <a:r>
            <a:rPr lang="ru-RU" sz="1300" kern="1200" dirty="0" err="1"/>
            <a:t>ооа</a:t>
          </a:r>
          <a:r>
            <a:rPr lang="ru-RU" sz="1300" kern="1200" dirty="0"/>
            <a:t> е  </a:t>
          </a:r>
          <a:r>
            <a:rPr lang="ru-RU" sz="1300" kern="1200" dirty="0" err="1"/>
            <a:t>ооа</a:t>
          </a:r>
          <a:r>
            <a:rPr lang="ru-RU" sz="1300" kern="1200" dirty="0"/>
            <a:t> </a:t>
          </a:r>
          <a:r>
            <a:rPr lang="ru-RU" sz="1300" kern="1200" dirty="0" err="1"/>
            <a:t>иа</a:t>
          </a:r>
          <a:r>
            <a:rPr lang="ru-RU" sz="1300" kern="1200" dirty="0"/>
            <a:t> </a:t>
          </a:r>
          <a:r>
            <a:rPr lang="ru-RU" sz="1300" kern="1200" dirty="0" err="1"/>
            <a:t>ое</a:t>
          </a:r>
          <a:r>
            <a:rPr lang="ru-RU" sz="1300" kern="1200" dirty="0"/>
            <a:t> </a:t>
          </a:r>
          <a:r>
            <a:rPr lang="ru-RU" sz="1300" kern="1200" dirty="0" err="1"/>
            <a:t>аое</a:t>
          </a:r>
          <a:r>
            <a:rPr lang="ru-RU" sz="1300" kern="1200" dirty="0"/>
            <a:t> ее </a:t>
          </a:r>
          <a:r>
            <a:rPr lang="ru-RU" sz="1300" kern="1200" dirty="0" err="1"/>
            <a:t>оо</a:t>
          </a:r>
          <a:r>
            <a:rPr lang="ru-RU" sz="1300" kern="1200" dirty="0"/>
            <a:t> о е </a:t>
          </a:r>
          <a:r>
            <a:rPr lang="ru-RU" sz="1300" kern="1200" dirty="0" err="1"/>
            <a:t>аа</a:t>
          </a:r>
          <a:r>
            <a:rPr lang="ru-RU" sz="1300" kern="1200" dirty="0"/>
            <a:t> </a:t>
          </a:r>
          <a:r>
            <a:rPr lang="ru-RU" sz="1300" kern="1200" dirty="0" err="1"/>
            <a:t>еоо</a:t>
          </a:r>
          <a:r>
            <a:rPr lang="ru-RU" sz="1300" kern="1200" dirty="0"/>
            <a:t>    о </a:t>
          </a:r>
          <a:r>
            <a:rPr lang="ru-RU" sz="1300" kern="1200" dirty="0" err="1"/>
            <a:t>оа</a:t>
          </a:r>
          <a:r>
            <a:rPr lang="ru-RU" sz="1300" kern="1200" dirty="0"/>
            <a:t> и а о  а  </a:t>
          </a:r>
          <a:r>
            <a:rPr lang="ru-RU" sz="1300" kern="1200" dirty="0" err="1"/>
            <a:t>аиа</a:t>
          </a:r>
          <a:r>
            <a:rPr lang="ru-RU" sz="1300" kern="1200" dirty="0"/>
            <a:t> </a:t>
          </a:r>
          <a:r>
            <a:rPr lang="ru-RU" sz="1300" kern="1200" dirty="0" err="1"/>
            <a:t>ииои</a:t>
          </a:r>
          <a:r>
            <a:rPr lang="ru-RU" sz="1300" kern="1200" dirty="0"/>
            <a:t>  </a:t>
          </a:r>
          <a:r>
            <a:rPr lang="ru-RU" sz="1300" kern="1200" dirty="0" err="1"/>
            <a:t>оо</a:t>
          </a:r>
          <a:r>
            <a:rPr lang="ru-RU" sz="1300" kern="1200" dirty="0"/>
            <a:t> </a:t>
          </a:r>
          <a:r>
            <a:rPr lang="ru-RU" sz="1300" kern="1200" dirty="0" err="1"/>
            <a:t>аоааеео</a:t>
          </a:r>
          <a:r>
            <a:rPr lang="ru-RU" sz="1300" kern="1200" dirty="0"/>
            <a:t> </a:t>
          </a:r>
          <a:r>
            <a:rPr lang="ru-RU" sz="1300" kern="1200" dirty="0" err="1"/>
            <a:t>оие</a:t>
          </a:r>
          <a:r>
            <a:rPr lang="ru-RU" sz="1300" kern="1200" dirty="0"/>
            <a:t>    а </a:t>
          </a:r>
          <a:r>
            <a:rPr lang="ru-RU" sz="1300" kern="1200" dirty="0" err="1"/>
            <a:t>иаи</a:t>
          </a:r>
          <a:r>
            <a:rPr lang="ru-RU" sz="1300" kern="1200" dirty="0"/>
            <a:t> </a:t>
          </a:r>
          <a:r>
            <a:rPr lang="ru-RU" sz="1300" kern="1200" dirty="0" err="1"/>
            <a:t>еаиоо</a:t>
          </a:r>
          <a:r>
            <a:rPr lang="ru-RU" sz="1300" kern="1200" dirty="0"/>
            <a:t>  </a:t>
          </a:r>
          <a:r>
            <a:rPr lang="ru-RU" sz="1300" kern="1200" dirty="0" err="1"/>
            <a:t>аае</a:t>
          </a:r>
          <a:r>
            <a:rPr lang="ru-RU" sz="1300" kern="1200" dirty="0"/>
            <a:t> </a:t>
          </a:r>
          <a:r>
            <a:rPr lang="ru-RU" sz="1300" kern="1200" dirty="0" err="1"/>
            <a:t>ое</a:t>
          </a:r>
          <a:r>
            <a:rPr lang="ru-RU" sz="1300" kern="1200" dirty="0"/>
            <a:t> </a:t>
          </a:r>
          <a:r>
            <a:rPr lang="ru-RU" sz="1300" kern="1200" dirty="0" err="1"/>
            <a:t>ао</a:t>
          </a:r>
          <a:r>
            <a:rPr lang="ru-RU" sz="1300" kern="1200" dirty="0"/>
            <a:t> </a:t>
          </a:r>
        </a:p>
      </dsp:txBody>
      <dsp:txXfrm rot="-5400000">
        <a:off x="1352020" y="64373"/>
        <a:ext cx="4059301" cy="1132875"/>
      </dsp:txXfrm>
    </dsp:sp>
    <dsp:sp modelId="{6FB367CB-90C2-419C-879D-A74DC8F64F78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100 эпоха</a:t>
          </a:r>
        </a:p>
      </dsp:txBody>
      <dsp:txXfrm rot="-5400000">
        <a:off x="1" y="2419614"/>
        <a:ext cx="1352020" cy="579438"/>
      </dsp:txXfrm>
    </dsp:sp>
    <dsp:sp modelId="{92E455E1-0332-4184-B5CE-13465FFCB7AC}">
      <dsp:nvSpPr>
        <dsp:cNvPr id="0" name=""/>
        <dsp:cNvSpPr/>
      </dsp:nvSpPr>
      <dsp:spPr>
        <a:xfrm rot="5400000">
          <a:off x="2784590" y="311034"/>
          <a:ext cx="1255447" cy="4120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 err="1"/>
            <a:t>ослибилась</a:t>
          </a:r>
          <a:r>
            <a:rPr lang="ru-RU" sz="1300" kern="1200" dirty="0"/>
            <a:t> с </a:t>
          </a:r>
          <a:r>
            <a:rPr lang="ru-RU" sz="1300" kern="1200" dirty="0" err="1"/>
            <a:t>томком</a:t>
          </a:r>
          <a:r>
            <a:rPr lang="ru-RU" sz="1300" kern="1200" dirty="0"/>
            <a:t> вол подумала </a:t>
          </a:r>
          <a:r>
            <a:rPr lang="ru-RU" sz="1300" kern="1200" dirty="0" err="1"/>
            <a:t>алиса</a:t>
          </a:r>
          <a:r>
            <a:rPr lang="ru-RU" sz="1300" kern="1200" dirty="0"/>
            <a:t> она посмотрю возможно </a:t>
          </a:r>
          <a:r>
            <a:rPr lang="ru-RU" sz="1300" kern="1200" dirty="0" err="1"/>
            <a:t>произхесла</a:t>
          </a:r>
          <a:r>
            <a:rPr lang="ru-RU" sz="1300" kern="1200" dirty="0"/>
            <a:t> ничего не было </a:t>
          </a:r>
          <a:r>
            <a:rPr lang="ru-RU" sz="1300" kern="1200" dirty="0" err="1"/>
            <a:t>сплосить</a:t>
          </a:r>
          <a:r>
            <a:rPr lang="ru-RU" sz="1300" kern="1200" dirty="0"/>
            <a:t> как </a:t>
          </a:r>
          <a:r>
            <a:rPr lang="ru-RU" sz="1300" kern="1200" dirty="0" err="1"/>
            <a:t>низкожей</a:t>
          </a:r>
          <a:r>
            <a:rPr lang="ru-RU" sz="1300" kern="1200" dirty="0"/>
            <a:t> никак послышался сказала не </a:t>
          </a:r>
          <a:r>
            <a:rPr lang="ru-RU" sz="1300" kern="1200" dirty="0" err="1"/>
            <a:t>прешла</a:t>
          </a:r>
          <a:r>
            <a:rPr lang="ru-RU" sz="1300" kern="1200" dirty="0"/>
            <a:t> надела она не понять </a:t>
          </a:r>
          <a:r>
            <a:rPr lang="ru-RU" sz="1300" kern="1200" dirty="0" err="1"/>
            <a:t>которык</a:t>
          </a:r>
          <a:r>
            <a:rPr lang="ru-RU" sz="1300" kern="1200" dirty="0"/>
            <a:t> и все </a:t>
          </a:r>
          <a:r>
            <a:rPr lang="ru-RU" sz="1300" kern="1200" dirty="0" err="1"/>
            <a:t>жула</a:t>
          </a:r>
          <a:r>
            <a:rPr lang="ru-RU" sz="1300" kern="1200" dirty="0"/>
            <a:t> все был произнес но не</a:t>
          </a:r>
        </a:p>
      </dsp:txBody>
      <dsp:txXfrm rot="-5400000">
        <a:off x="1352020" y="1804890"/>
        <a:ext cx="4059301" cy="1132875"/>
      </dsp:txXfrm>
    </dsp:sp>
    <dsp:sp modelId="{72C40489-4F0D-45BF-9C0C-BD21DC53141F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300 эпоха</a:t>
          </a:r>
        </a:p>
      </dsp:txBody>
      <dsp:txXfrm rot="-5400000">
        <a:off x="1" y="4160131"/>
        <a:ext cx="1352020" cy="579438"/>
      </dsp:txXfrm>
    </dsp:sp>
    <dsp:sp modelId="{5DA35D5B-8B7C-4B8F-84D9-9C68BAB8F54D}">
      <dsp:nvSpPr>
        <dsp:cNvPr id="0" name=""/>
        <dsp:cNvSpPr/>
      </dsp:nvSpPr>
      <dsp:spPr>
        <a:xfrm rot="5400000">
          <a:off x="2784590" y="2051552"/>
          <a:ext cx="1255447" cy="41205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/>
            <a:t>рука </a:t>
          </a:r>
          <a:r>
            <a:rPr lang="ru-RU" sz="1300" kern="1200" dirty="0" err="1"/>
            <a:t>кукалала</a:t>
          </a:r>
          <a:r>
            <a:rPr lang="ru-RU" sz="1300" kern="1200" dirty="0"/>
            <a:t> в лес и был только она скрутила </a:t>
          </a:r>
          <a:r>
            <a:rPr lang="ru-RU" sz="1300" kern="1200" dirty="0" err="1"/>
            <a:t>свативший</a:t>
          </a:r>
          <a:r>
            <a:rPr lang="ru-RU" sz="1300" kern="1200" dirty="0"/>
            <a:t> без </a:t>
          </a:r>
          <a:r>
            <a:rPr lang="ru-RU" sz="1300" kern="1200" dirty="0" err="1"/>
            <a:t>меняту</a:t>
          </a:r>
          <a:r>
            <a:rPr lang="ru-RU" sz="1300" kern="1200" dirty="0"/>
            <a:t> </a:t>
          </a:r>
          <a:r>
            <a:rPr lang="ru-RU" sz="1300" kern="1200" dirty="0" err="1"/>
            <a:t>зак</a:t>
          </a:r>
          <a:r>
            <a:rPr lang="ru-RU" sz="1300" kern="1200" dirty="0"/>
            <a:t> я свои </a:t>
          </a:r>
          <a:r>
            <a:rPr lang="ru-RU" sz="1300" kern="1200" dirty="0" err="1"/>
            <a:t>зегля</a:t>
          </a:r>
          <a:r>
            <a:rPr lang="ru-RU" sz="1300" kern="1200" dirty="0"/>
            <a:t> </a:t>
          </a:r>
          <a:r>
            <a:rPr lang="ru-RU" sz="1300" kern="1200" dirty="0" err="1"/>
            <a:t>никахон</a:t>
          </a:r>
          <a:r>
            <a:rPr lang="ru-RU" sz="1300" kern="1200" dirty="0"/>
            <a:t> не сказала не </a:t>
          </a:r>
          <a:r>
            <a:rPr lang="ru-RU" sz="1300" kern="1200" dirty="0" err="1"/>
            <a:t>перомение</a:t>
          </a:r>
          <a:r>
            <a:rPr lang="ru-RU" sz="1300" kern="1200" dirty="0"/>
            <a:t> правда меня </a:t>
          </a:r>
          <a:r>
            <a:rPr lang="ru-RU" sz="1300" kern="1200" dirty="0" err="1"/>
            <a:t>сдумаюсь</a:t>
          </a:r>
          <a:r>
            <a:rPr lang="ru-RU" sz="1300" kern="1200" dirty="0"/>
            <a:t> </a:t>
          </a:r>
          <a:r>
            <a:rPr lang="ru-RU" sz="1300" kern="1200" dirty="0" err="1"/>
            <a:t>кастя</a:t>
          </a:r>
          <a:r>
            <a:rPr lang="ru-RU" sz="1300" kern="1200" dirty="0"/>
            <a:t> отвечал кот ты словно спросила </a:t>
          </a:r>
          <a:r>
            <a:rPr lang="ru-RU" sz="1300" kern="1200" dirty="0" err="1"/>
            <a:t>алиса</a:t>
          </a:r>
          <a:r>
            <a:rPr lang="ru-RU" sz="1300" kern="1200" dirty="0"/>
            <a:t> если бы он некого </a:t>
          </a:r>
          <a:r>
            <a:rPr lang="ru-RU" sz="1300" kern="1200" dirty="0" err="1"/>
            <a:t>несни</a:t>
          </a:r>
          <a:r>
            <a:rPr lang="ru-RU" sz="1300" kern="1200" dirty="0"/>
            <a:t> уча не успела она по правде сказать яйца я что </a:t>
          </a:r>
          <a:r>
            <a:rPr lang="ru-RU" sz="1300" kern="1200" dirty="0" err="1"/>
            <a:t>нучала</a:t>
          </a:r>
          <a:r>
            <a:rPr lang="ru-RU" sz="1300" kern="1200" dirty="0"/>
            <a:t> дверь </a:t>
          </a:r>
          <a:r>
            <a:rPr lang="ru-RU" sz="1300" kern="1200" dirty="0" err="1"/>
            <a:t>раскавел</a:t>
          </a:r>
          <a:r>
            <a:rPr lang="ru-RU" sz="1300" kern="1200" dirty="0"/>
            <a:t> </a:t>
          </a:r>
        </a:p>
      </dsp:txBody>
      <dsp:txXfrm rot="-5400000">
        <a:off x="1352020" y="3545408"/>
        <a:ext cx="4059301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47F12A-A84C-4A14-B00A-35CCCDCBE045}" type="datetime1">
              <a:rPr lang="ru-RU" smtClean="0"/>
              <a:pPr algn="r" rtl="0"/>
              <a:t>03.06.2020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3089557B-9822-496C-AFB1-92504668F6D8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07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78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64C44B-2BBF-4BA1-A73D-D02BA9DD5A92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A3F516-A09D-4456-9F4A-D955148FE47B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36460D0-483D-41DF-921A-E915B182C4D8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7CFA94-EFCC-47FC-B7DD-4E24B24733B5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1638CB-5695-4AA9-8097-67D2CBFE7CE7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A80E48A-252F-48D1-8AEC-7A986F5005E3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DED88E1-B763-4872-A95C-D1643011B528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7E0EC7-2776-4AD9-84CE-3F9E782741C2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AF969C-653B-47D5-B5E2-94CF67614AE9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F8CDDE5-FCFD-48E4-8C63-D89CA08A7A47}" type="datetime1">
              <a:rPr lang="ru-RU" smtClean="0"/>
              <a:pPr/>
              <a:t>03.06.2020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Рекуррентные нейронные сети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Посимвольная генерация текста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32D4EE-630E-4D90-9725-CC13FB1D0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3327478" cy="1500336"/>
          </a:xfrm>
          <a:prstGeom prst="rect">
            <a:avLst/>
          </a:prstGeom>
          <a:noFill/>
          <a:effectLst>
            <a:outerShdw blurRad="101600" dist="50800" dir="3060000" sx="101000" sy="101000" algn="ctr" rotWithShape="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C0D1F-05F0-4B05-BC4F-BF440C6190C1}"/>
              </a:ext>
            </a:extLst>
          </p:cNvPr>
          <p:cNvSpPr txBox="1"/>
          <p:nvPr/>
        </p:nvSpPr>
        <p:spPr>
          <a:xfrm>
            <a:off x="8326240" y="4953000"/>
            <a:ext cx="3869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Руководитель: Шевченко А.А. (преподаватель)</a:t>
            </a:r>
          </a:p>
          <a:p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Студент: Верхогляд Н.И.</a:t>
            </a:r>
          </a:p>
          <a:p>
            <a:r>
              <a:rPr lang="ru-RU" sz="1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Группа: 17ИТ-ПИ(б/о)ПИП-1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916C7-195E-459D-B300-DBA66261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текста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1EDA037-4ADC-46C7-8E54-70BA27B96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944922"/>
              </p:ext>
            </p:extLst>
          </p:nvPr>
        </p:nvGraphicFramePr>
        <p:xfrm>
          <a:off x="6744072" y="1700808"/>
          <a:ext cx="4860032" cy="41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66ACF7-F7AC-49B0-8E12-755FF107E560}"/>
              </a:ext>
            </a:extLst>
          </p:cNvPr>
          <p:cNvSpPr txBox="1"/>
          <p:nvPr/>
        </p:nvSpPr>
        <p:spPr>
          <a:xfrm>
            <a:off x="2279576" y="256490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51ECBA0-4C05-4D6A-9368-E99A469BABE2}"/>
              </a:ext>
            </a:extLst>
          </p:cNvPr>
          <p:cNvSpPr txBox="1">
            <a:spLocks/>
          </p:cNvSpPr>
          <p:nvPr/>
        </p:nvSpPr>
        <p:spPr>
          <a:xfrm>
            <a:off x="947936" y="2060848"/>
            <a:ext cx="5148064" cy="38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Нейросеть определяет вероятности для каждого всех уникальных символов;</a:t>
            </a:r>
          </a:p>
          <a:p>
            <a:r>
              <a:rPr lang="ru-RU" dirty="0"/>
              <a:t>Выбирает несколько наиболее вероятных символа и перераспределяет вероятности;</a:t>
            </a:r>
          </a:p>
          <a:p>
            <a:r>
              <a:rPr lang="ru-RU" dirty="0"/>
              <a:t>Из получившегося списка выбирает наиболее вероятный символ;</a:t>
            </a:r>
          </a:p>
          <a:p>
            <a:r>
              <a:rPr lang="ru-RU" dirty="0"/>
              <a:t>Декодирование символа.</a:t>
            </a:r>
          </a:p>
        </p:txBody>
      </p:sp>
    </p:spTree>
    <p:extLst>
      <p:ext uri="{BB962C8B-B14F-4D97-AF65-F5344CB8AC3E}">
        <p14:creationId xmlns:p14="http://schemas.microsoft.com/office/powerpoint/2010/main" val="42213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69074-416C-4886-B130-0067FA5D0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985" y="190500"/>
            <a:ext cx="9144000" cy="1143000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519D3-841B-48F5-8397-DFD6B4F4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944" y="1830086"/>
            <a:ext cx="4427985" cy="42672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результате проделанной работы была создана рекуррентная нейронная сеть для посимвольной генерации текста.</a:t>
            </a:r>
          </a:p>
          <a:p>
            <a:pPr marL="0" indent="0">
              <a:buNone/>
            </a:pPr>
            <a:r>
              <a:rPr lang="ru-RU" dirty="0"/>
              <a:t>В заключении хочу показать результаты работы нейронной сети на разных эпохах обучения.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D64EB8CB-1BFD-4A62-9015-8A85DFA0B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593176"/>
              </p:ext>
            </p:extLst>
          </p:nvPr>
        </p:nvGraphicFramePr>
        <p:xfrm>
          <a:off x="5735960" y="980728"/>
          <a:ext cx="547260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D6CB20A8-412C-4FA4-AF11-C248A1679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4221088"/>
            <a:ext cx="4427985" cy="1687295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91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История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623392" y="1830890"/>
            <a:ext cx="8892480" cy="3904456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Появление понятия нейронных сетей – 40-ые годы 20 века;</a:t>
            </a:r>
          </a:p>
          <a:p>
            <a:pPr rtl="0"/>
            <a:r>
              <a:rPr lang="ru-RU" dirty="0"/>
              <a:t>Реализация нейронных сетей – вторая половина 50-ых;</a:t>
            </a:r>
          </a:p>
          <a:p>
            <a:pPr rtl="0"/>
            <a:r>
              <a:rPr lang="ru-RU" dirty="0"/>
              <a:t>Изобретение метода обратного распространения ошибок – 74-ый год;</a:t>
            </a:r>
          </a:p>
          <a:p>
            <a:pPr rtl="0"/>
            <a:r>
              <a:rPr lang="ru-RU" dirty="0"/>
              <a:t>Появление сети Хопфилда – 82-ой;</a:t>
            </a:r>
          </a:p>
          <a:p>
            <a:pPr rtl="0"/>
            <a:r>
              <a:rPr lang="ru-RU" dirty="0"/>
              <a:t>Появление архитектуры </a:t>
            </a:r>
            <a:r>
              <a:rPr lang="en-US" dirty="0"/>
              <a:t>LSTM </a:t>
            </a:r>
            <a:r>
              <a:rPr lang="ru-RU" dirty="0"/>
              <a:t>– 1997 год;</a:t>
            </a:r>
          </a:p>
          <a:p>
            <a:pPr rtl="0"/>
            <a:r>
              <a:rPr lang="ru-RU" dirty="0"/>
              <a:t>Появление архитектуры </a:t>
            </a:r>
            <a:r>
              <a:rPr lang="en-US" dirty="0"/>
              <a:t>GRU </a:t>
            </a:r>
            <a:r>
              <a:rPr lang="ru-RU" dirty="0"/>
              <a:t>– 2013 год.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B54282-65F2-418D-BAA3-FC980D2B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88640"/>
            <a:ext cx="3647728" cy="2050897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0071D1C-F1D3-4B94-9EA0-C1C962B0E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492" y="3140968"/>
            <a:ext cx="3384376" cy="184908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5548DA0-6476-44B2-AB66-EB1386771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6" r="44902" b="4406"/>
          <a:stretch/>
        </p:blipFill>
        <p:spPr bwMode="auto">
          <a:xfrm rot="16200000">
            <a:off x="5948920" y="3636524"/>
            <a:ext cx="1849080" cy="2707047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B38C3-E3E4-455D-A222-9D4FEC9C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480" y="296967"/>
            <a:ext cx="9144000" cy="1143000"/>
          </a:xfrm>
        </p:spPr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A1CA72-C28B-4770-9EF7-E4542BE3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08" y="3429000"/>
            <a:ext cx="4442239" cy="1296144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2362E-A08B-4138-9247-BA6461D182DA}"/>
              </a:ext>
            </a:extLst>
          </p:cNvPr>
          <p:cNvSpPr txBox="1"/>
          <p:nvPr/>
        </p:nvSpPr>
        <p:spPr>
          <a:xfrm>
            <a:off x="1561508" y="259902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Нейронные сети прямого распространения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68EA6E5-B650-414D-B539-563AF793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852936"/>
            <a:ext cx="3238348" cy="252028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0FF01-2006-405C-AC5A-377788B764A6}"/>
              </a:ext>
            </a:extLst>
          </p:cNvPr>
          <p:cNvSpPr txBox="1"/>
          <p:nvPr/>
        </p:nvSpPr>
        <p:spPr>
          <a:xfrm>
            <a:off x="7392144" y="205148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Рекуррентные нейронные сети</a:t>
            </a:r>
          </a:p>
        </p:txBody>
      </p:sp>
    </p:spTree>
    <p:extLst>
      <p:ext uri="{BB962C8B-B14F-4D97-AF65-F5344CB8AC3E}">
        <p14:creationId xmlns:p14="http://schemas.microsoft.com/office/powerpoint/2010/main" val="310000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18FE1776-F632-40AE-B602-0F3527950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196752"/>
            <a:ext cx="5092824" cy="1676056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33AB9-91B5-46B2-9E5E-75CE71EC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48895"/>
            <a:ext cx="9144000" cy="1143000"/>
          </a:xfrm>
        </p:spPr>
        <p:txBody>
          <a:bodyPr/>
          <a:lstStyle/>
          <a:p>
            <a:r>
              <a:rPr lang="ru-RU" dirty="0"/>
              <a:t>Сферы использования рекуррентных сетей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32ED4-611D-42FF-BACE-D368E9E5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2041905"/>
            <a:ext cx="8280920" cy="4267200"/>
          </a:xfrm>
        </p:spPr>
        <p:txBody>
          <a:bodyPr/>
          <a:lstStyle/>
          <a:p>
            <a:r>
              <a:rPr lang="ru-RU" dirty="0"/>
              <a:t>Обработка текста естественного языка:</a:t>
            </a:r>
          </a:p>
          <a:p>
            <a:pPr lvl="1"/>
            <a:r>
              <a:rPr lang="ru-RU" dirty="0"/>
              <a:t>Анализ текста;</a:t>
            </a:r>
          </a:p>
          <a:p>
            <a:pPr lvl="1"/>
            <a:r>
              <a:rPr lang="ru-RU" dirty="0"/>
              <a:t>Автоматический перевод;</a:t>
            </a:r>
          </a:p>
          <a:p>
            <a:pPr lvl="1"/>
            <a:r>
              <a:rPr lang="ru-RU" dirty="0"/>
              <a:t>Распознание текстов из аудиофайлов;</a:t>
            </a:r>
          </a:p>
          <a:p>
            <a:r>
              <a:rPr lang="ru-RU" dirty="0"/>
              <a:t>Обработка видео:</a:t>
            </a:r>
          </a:p>
          <a:p>
            <a:pPr lvl="1"/>
            <a:r>
              <a:rPr lang="ru-RU" dirty="0"/>
              <a:t>Прогнозирование кадров;</a:t>
            </a:r>
          </a:p>
          <a:p>
            <a:pPr lvl="1"/>
            <a:r>
              <a:rPr lang="ru-RU" dirty="0"/>
              <a:t>Распознание эмоций;</a:t>
            </a:r>
          </a:p>
          <a:p>
            <a:r>
              <a:rPr lang="ru-RU" dirty="0"/>
              <a:t>Обработка изображений:</a:t>
            </a:r>
          </a:p>
          <a:p>
            <a:pPr lvl="1"/>
            <a:r>
              <a:rPr lang="ru-RU" dirty="0"/>
              <a:t>Прогнозирование следующего пикселя на основе окружения;</a:t>
            </a:r>
          </a:p>
          <a:p>
            <a:pPr lvl="1"/>
            <a:r>
              <a:rPr lang="ru-RU" dirty="0"/>
              <a:t>Генерация описания изображений.</a:t>
            </a:r>
          </a:p>
          <a:p>
            <a:pPr lvl="1"/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E0F1B6-6BE8-490C-AFD2-638B3DDFE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2049" r="69490" b="2049"/>
          <a:stretch/>
        </p:blipFill>
        <p:spPr bwMode="auto">
          <a:xfrm>
            <a:off x="9524973" y="3448271"/>
            <a:ext cx="2089248" cy="2419129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51247-7B70-4469-B863-A5E2076E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75" y="441695"/>
            <a:ext cx="9144000" cy="1143000"/>
          </a:xfrm>
        </p:spPr>
        <p:txBody>
          <a:bodyPr/>
          <a:lstStyle/>
          <a:p>
            <a:r>
              <a:rPr lang="ru-RU" dirty="0"/>
              <a:t>Схемы основных архитектур рекуррентных нейронных сетей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608B78C-D0C1-4EA9-A30E-14F2FE6E4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4" r="33989"/>
          <a:stretch/>
        </p:blipFill>
        <p:spPr bwMode="auto">
          <a:xfrm>
            <a:off x="1183575" y="3224940"/>
            <a:ext cx="2384966" cy="24673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  <a:softEdge rad="76200"/>
          </a:effec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83C6794-7892-4BBD-B523-F9AE2289E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0" r="33701"/>
          <a:stretch/>
        </p:blipFill>
        <p:spPr bwMode="auto">
          <a:xfrm>
            <a:off x="4906099" y="3749851"/>
            <a:ext cx="2379802" cy="246736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  <a:softEdge rad="76200"/>
          </a:effec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2D45DBE-28FF-41C6-A0AD-A3A2A9B89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r="55381"/>
          <a:stretch/>
        </p:blipFill>
        <p:spPr bwMode="auto">
          <a:xfrm>
            <a:off x="8623457" y="3494590"/>
            <a:ext cx="3149014" cy="219771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  <a:softEdge rad="762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55529D-EC1D-48CC-AB4A-D043644FCD14}"/>
              </a:ext>
            </a:extLst>
          </p:cNvPr>
          <p:cNvSpPr txBox="1"/>
          <p:nvPr/>
        </p:nvSpPr>
        <p:spPr>
          <a:xfrm>
            <a:off x="911424" y="1893311"/>
            <a:ext cx="2608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Ячейка рекуррентной нейронной сети</a:t>
            </a:r>
            <a:r>
              <a:rPr lang="en-US" dirty="0"/>
              <a:t> (RNN)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0F47C-69EB-46DF-AAA9-3D0324172203}"/>
              </a:ext>
            </a:extLst>
          </p:cNvPr>
          <p:cNvSpPr txBox="1"/>
          <p:nvPr/>
        </p:nvSpPr>
        <p:spPr>
          <a:xfrm>
            <a:off x="4511822" y="2125091"/>
            <a:ext cx="3168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Ячейка долгой краткосрочной памяти (</a:t>
            </a:r>
            <a:r>
              <a:rPr lang="en-US" dirty="0"/>
              <a:t>LSTM)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DE7AF-236A-49C7-B877-968364A24BDB}"/>
              </a:ext>
            </a:extLst>
          </p:cNvPr>
          <p:cNvSpPr txBox="1"/>
          <p:nvPr/>
        </p:nvSpPr>
        <p:spPr>
          <a:xfrm>
            <a:off x="8500107" y="189331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Ячейка управляемый рекуррентный блок (</a:t>
            </a:r>
            <a:r>
              <a:rPr lang="en-US" dirty="0"/>
              <a:t>GRU)</a:t>
            </a:r>
            <a:endParaRPr lang="ru-RU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C27C0F3E-AF0D-480C-AEA2-C2C101AA1903}"/>
              </a:ext>
            </a:extLst>
          </p:cNvPr>
          <p:cNvSpPr/>
          <p:nvPr/>
        </p:nvSpPr>
        <p:spPr>
          <a:xfrm>
            <a:off x="5915979" y="3087145"/>
            <a:ext cx="360040" cy="643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F28E6D1-8BCF-42B8-9021-DDD72D4E6503}"/>
              </a:ext>
            </a:extLst>
          </p:cNvPr>
          <p:cNvSpPr/>
          <p:nvPr/>
        </p:nvSpPr>
        <p:spPr>
          <a:xfrm>
            <a:off x="2035707" y="2611267"/>
            <a:ext cx="360040" cy="583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6D09933E-192E-43DD-B9CE-20D16D9AE164}"/>
              </a:ext>
            </a:extLst>
          </p:cNvPr>
          <p:cNvSpPr/>
          <p:nvPr/>
        </p:nvSpPr>
        <p:spPr>
          <a:xfrm>
            <a:off x="9770772" y="2702127"/>
            <a:ext cx="360040" cy="6299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7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6093D3-64FE-450A-924B-F60637F2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2060848"/>
            <a:ext cx="9144000" cy="36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PyTorch – </a:t>
            </a:r>
            <a:r>
              <a:rPr lang="ru-RU" dirty="0"/>
              <a:t>это библиотека для глубокого обучения с открытым исходным кодом. Данная библиотека разрабатывается и поддерживается преимущественно группой искусственного интеллекта</a:t>
            </a:r>
            <a:r>
              <a:rPr lang="en-US" dirty="0"/>
              <a:t> Facebook. </a:t>
            </a:r>
            <a:r>
              <a:rPr lang="ru-RU" dirty="0"/>
              <a:t>Библиотека была выпущена в 2016 году.</a:t>
            </a:r>
          </a:p>
          <a:p>
            <a:pPr marL="0" indent="0">
              <a:buNone/>
            </a:pPr>
            <a:r>
              <a:rPr lang="ru-RU" dirty="0"/>
              <a:t>Для данной курсовой работы выбрана эта библиотека из-за ее относительной новизны, а так же из-за качественной документации и наличия примеров рабочих программ.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3013A5B-1045-442F-9538-B791EE42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32656"/>
            <a:ext cx="5817666" cy="1163533"/>
          </a:xfrm>
          <a:prstGeom prst="rect">
            <a:avLst/>
          </a:prstGeom>
          <a:solidFill>
            <a:schemeClr val="tx1">
              <a:lumMod val="75000"/>
            </a:schemeClr>
          </a:solidFill>
          <a:effectLst>
            <a:reflection blurRad="6350" stA="52000" endA="300" endPos="35000" dir="5400000" sy="-100000" algn="bl" rotWithShape="0"/>
            <a:softEdge rad="63500"/>
          </a:effec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92BEF50-1873-4D0F-97F3-6E4F1B3E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21088"/>
            <a:ext cx="4836790" cy="1677440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8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D57C8-7010-4108-B23F-9E7C25E2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60648"/>
            <a:ext cx="9144000" cy="1143000"/>
          </a:xfrm>
        </p:spPr>
        <p:txBody>
          <a:bodyPr/>
          <a:lstStyle/>
          <a:p>
            <a:r>
              <a:rPr lang="ru-RU" dirty="0"/>
              <a:t>Задача курсовой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450AF-7D8F-420E-A7B3-8210C74D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636912"/>
            <a:ext cx="7020272" cy="32164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Целью данной курсовой работы является разработка нейросети для посимвольной генерации текста. </a:t>
            </a:r>
          </a:p>
          <a:p>
            <a:pPr marL="0" indent="0">
              <a:buNone/>
            </a:pPr>
            <a:r>
              <a:rPr lang="ru-RU" dirty="0"/>
              <a:t>Для обучения нейронной сети будет использоваться произведение Льюиса Кэрролла «Алиса в стране чудес». </a:t>
            </a:r>
          </a:p>
          <a:p>
            <a:pPr marL="0" indent="0">
              <a:buNone/>
            </a:pPr>
            <a:r>
              <a:rPr lang="ru-RU" dirty="0"/>
              <a:t>В качестве архитектуры для нейронов сети будет выступать </a:t>
            </a:r>
            <a:r>
              <a:rPr lang="en-US" dirty="0"/>
              <a:t>LSTM</a:t>
            </a:r>
            <a:r>
              <a:rPr lang="ru-RU" dirty="0"/>
              <a:t>, так как для данной задачи необходимо, что бы нейросеть запоминала довольно длинные последовательности символов.</a:t>
            </a:r>
          </a:p>
        </p:txBody>
      </p:sp>
      <p:pic>
        <p:nvPicPr>
          <p:cNvPr id="7170" name="Picture 2" descr="Кто и как рисовал «Алису в Стране чудес»">
            <a:extLst>
              <a:ext uri="{FF2B5EF4-FFF2-40B4-BE49-F238E27FC236}">
                <a16:creationId xmlns:a16="http://schemas.microsoft.com/office/drawing/2014/main" id="{2F790804-3AA6-4C17-9EC1-446DCF722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2463389"/>
            <a:ext cx="3420380" cy="2280253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8F5D21-AD08-4937-86B8-D7D2A710B7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178"/>
            <a:ext cx="1870044" cy="187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9A0CC-0D76-4EDB-AEBC-5BDD3264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нейронной сети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4FFE8E4-E962-4F35-B321-01992EEA8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32448"/>
          </a:xfrm>
        </p:spPr>
        <p:txBody>
          <a:bodyPr/>
          <a:lstStyle/>
          <a:p>
            <a:r>
              <a:rPr lang="ru-RU" dirty="0"/>
              <a:t>Количество входных нейронов зависит от количества уникальных символов в текстовом корпусе;</a:t>
            </a:r>
          </a:p>
          <a:p>
            <a:r>
              <a:rPr lang="ru-RU" dirty="0"/>
              <a:t>3 скрытых слоя;</a:t>
            </a:r>
          </a:p>
          <a:p>
            <a:r>
              <a:rPr lang="ru-RU" dirty="0"/>
              <a:t>512 нейронов в каждом скрытом слое;</a:t>
            </a:r>
          </a:p>
          <a:p>
            <a:r>
              <a:rPr lang="ru-RU" dirty="0"/>
              <a:t>Слой для обнуления состояний нейронов  с вероятностью 0.5;</a:t>
            </a:r>
          </a:p>
          <a:p>
            <a:r>
              <a:rPr lang="ru-RU" dirty="0"/>
              <a:t>Количество выходных нейронов равняется, количеству входных.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9D1403-C536-4AA9-A2F1-93040F1C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4869160"/>
            <a:ext cx="785922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1454F-7663-4F93-825E-CE4AA856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464" y="188640"/>
            <a:ext cx="5940152" cy="907504"/>
          </a:xfrm>
        </p:spPr>
        <p:txBody>
          <a:bodyPr/>
          <a:lstStyle/>
          <a:p>
            <a:r>
              <a:rPr lang="ru-RU" dirty="0"/>
              <a:t>Работа нейронной сети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160FDCF-6544-42E9-A0CA-009ACFEE7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69023"/>
              </p:ext>
            </p:extLst>
          </p:nvPr>
        </p:nvGraphicFramePr>
        <p:xfrm>
          <a:off x="407368" y="1628800"/>
          <a:ext cx="4464496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15DBCF3F-FD45-4634-B4BA-E4B9396EB7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426837"/>
              </p:ext>
            </p:extLst>
          </p:nvPr>
        </p:nvGraphicFramePr>
        <p:xfrm>
          <a:off x="5015880" y="1628800"/>
          <a:ext cx="6912768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527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омпьютерная техника (16 х 9)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9_TF02901026_TF02901026.potx" id="{7F70CF0D-9BDD-45E8-B6DB-31E8E2A91A4C}" vid="{2BCA5CE5-F1BC-40E7-B66B-51CE49DF7650}"/>
    </a:ext>
  </a:extLst>
</a:theme>
</file>

<file path=ppt/theme/theme2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бизнес-стратегии с изображением монтажной платы (широкоэкранный формат)</Template>
  <TotalTime>0</TotalTime>
  <Words>1323</Words>
  <Application>Microsoft Office PowerPoint</Application>
  <PresentationFormat>Широкоэкранный</PresentationFormat>
  <Paragraphs>83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Компьютерная техника (16 х 9)</vt:lpstr>
      <vt:lpstr>Рекуррентные нейронные сети</vt:lpstr>
      <vt:lpstr>История</vt:lpstr>
      <vt:lpstr>Рекуррентные нейронные сети</vt:lpstr>
      <vt:lpstr>Сферы использования рекуррентных сетей</vt:lpstr>
      <vt:lpstr>Схемы основных архитектур рекуррентных нейронных сетей</vt:lpstr>
      <vt:lpstr>Презентация PowerPoint</vt:lpstr>
      <vt:lpstr>Задача курсовой работы</vt:lpstr>
      <vt:lpstr>Модель нейронной сети</vt:lpstr>
      <vt:lpstr>Работа нейронной сети</vt:lpstr>
      <vt:lpstr>Генерация текста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2020-06-02T16:03:32Z</dcterms:created>
  <dcterms:modified xsi:type="dcterms:W3CDTF">2020-06-03T04:13:07Z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