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971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20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Convex Optimization</a:t>
            </a:r>
            <a:r>
              <a:rPr lang="en-GB" dirty="0" smtClean="0"/>
              <a:t> using 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 </a:t>
            </a:r>
            <a:r>
              <a:rPr dirty="0"/>
              <a:t>Convex optimization involves minimizing a convex function over a convex set.</a:t>
            </a:r>
          </a:p>
          <a:p>
            <a:r>
              <a:rPr dirty="0" smtClean="0"/>
              <a:t> </a:t>
            </a:r>
            <a:r>
              <a:rPr dirty="0"/>
              <a:t>Mathematical Form:</a:t>
            </a:r>
          </a:p>
          <a:p>
            <a:r>
              <a:rPr dirty="0"/>
              <a:t>  </a:t>
            </a:r>
            <a:r>
              <a:rPr dirty="0" smtClean="0"/>
              <a:t> </a:t>
            </a:r>
            <a:r>
              <a:rPr dirty="0"/>
              <a:t>min f(x) subject to </a:t>
            </a:r>
            <a:r>
              <a:rPr dirty="0" err="1"/>
              <a:t>g_i</a:t>
            </a:r>
            <a:r>
              <a:rPr dirty="0"/>
              <a:t>(x) ≤ 0, </a:t>
            </a:r>
            <a:r>
              <a:rPr dirty="0" err="1"/>
              <a:t>h_j</a:t>
            </a:r>
            <a:r>
              <a:rPr dirty="0"/>
              <a:t>(x) = 0</a:t>
            </a:r>
          </a:p>
          <a:p>
            <a:r>
              <a:rPr dirty="0" smtClean="0"/>
              <a:t> </a:t>
            </a:r>
            <a:r>
              <a:rPr dirty="0"/>
              <a:t>R Libraries: </a:t>
            </a:r>
            <a:r>
              <a:rPr dirty="0" smtClean="0"/>
              <a:t>CVXR</a:t>
            </a:r>
            <a:r>
              <a:rPr lang="en-GB" smtClean="0"/>
              <a:t>  </a:t>
            </a:r>
            <a:r>
              <a:rPr lang="en-GB" dirty="0" smtClean="0"/>
              <a:t>by Fu, </a:t>
            </a:r>
            <a:r>
              <a:rPr lang="en-GB" dirty="0" err="1" smtClean="0"/>
              <a:t>Narasimhan</a:t>
            </a:r>
            <a:r>
              <a:rPr lang="en-GB" dirty="0" smtClean="0"/>
              <a:t> and Boyd (2020).</a:t>
            </a:r>
          </a:p>
          <a:p>
            <a:r>
              <a:rPr lang="en-GB" dirty="0" smtClean="0"/>
              <a:t> Other packages:</a:t>
            </a:r>
            <a:r>
              <a:rPr dirty="0" smtClean="0"/>
              <a:t> </a:t>
            </a:r>
            <a:r>
              <a:rPr dirty="0" err="1"/>
              <a:t>quadprog</a:t>
            </a:r>
            <a:r>
              <a:rPr dirty="0"/>
              <a:t>, </a:t>
            </a:r>
            <a:r>
              <a:rPr dirty="0" err="1" smtClean="0"/>
              <a:t>optim</a:t>
            </a:r>
            <a:endParaRPr lang="en-GB" dirty="0" smtClean="0"/>
          </a:p>
          <a:p>
            <a:r>
              <a:rPr lang="en-GB" dirty="0" smtClean="0"/>
              <a:t>CVXPY, CONVEX.JL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Using CVXR for Convex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smtClean="0"/>
              <a:t> </a:t>
            </a:r>
            <a:r>
              <a:rPr dirty="0"/>
              <a:t>Install and load CVXR:</a:t>
            </a:r>
          </a:p>
          <a:p>
            <a:r>
              <a:rPr dirty="0"/>
              <a:t>  </a:t>
            </a:r>
            <a:r>
              <a:rPr dirty="0" err="1"/>
              <a:t>install.packages</a:t>
            </a:r>
            <a:r>
              <a:rPr dirty="0"/>
              <a:t>("CVXR")</a:t>
            </a:r>
          </a:p>
          <a:p>
            <a:r>
              <a:rPr dirty="0"/>
              <a:t>  library(CVXR)</a:t>
            </a:r>
          </a:p>
          <a:p>
            <a:endParaRPr dirty="0"/>
          </a:p>
          <a:p>
            <a:r>
              <a:rPr dirty="0" smtClean="0"/>
              <a:t> </a:t>
            </a:r>
            <a:r>
              <a:rPr dirty="0"/>
              <a:t>Example: Minimize f(x) = (x - 3)^2</a:t>
            </a:r>
          </a:p>
          <a:p>
            <a:r>
              <a:rPr dirty="0"/>
              <a:t>  x &lt;- Variable()</a:t>
            </a:r>
          </a:p>
          <a:p>
            <a:r>
              <a:rPr dirty="0"/>
              <a:t>  objective &lt;- Minimize((x - 3)^2)</a:t>
            </a:r>
          </a:p>
          <a:p>
            <a:r>
              <a:rPr dirty="0"/>
              <a:t>  problem &lt;- Problem(objective)</a:t>
            </a:r>
          </a:p>
          <a:p>
            <a:r>
              <a:rPr dirty="0"/>
              <a:t>  result &lt;- solve(problem)</a:t>
            </a:r>
          </a:p>
          <a:p>
            <a:r>
              <a:rPr dirty="0"/>
              <a:t>  </a:t>
            </a:r>
            <a:r>
              <a:rPr dirty="0" err="1"/>
              <a:t>result$value</a:t>
            </a:r>
            <a:endParaRPr dirty="0"/>
          </a:p>
          <a:p>
            <a:r>
              <a:rPr dirty="0"/>
              <a:t>  </a:t>
            </a:r>
            <a:r>
              <a:rPr dirty="0" err="1"/>
              <a:t>result$getValue</a:t>
            </a:r>
            <a:r>
              <a:rPr dirty="0"/>
              <a:t>(x)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Quadratic Program with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 1</a:t>
            </a:r>
            <a:r>
              <a:rPr dirty="0" smtClean="0"/>
              <a:t>: </a:t>
            </a:r>
            <a:r>
              <a:rPr dirty="0"/>
              <a:t>Minimize f(x) = x1^2 + x2^2</a:t>
            </a:r>
          </a:p>
          <a:p>
            <a:r>
              <a:rPr dirty="0"/>
              <a:t>  Subject to: x1 + x2 ≥ 1, x1, x2 ≥ </a:t>
            </a:r>
            <a:r>
              <a:rPr dirty="0" smtClean="0"/>
              <a:t>0</a:t>
            </a:r>
            <a:endParaRPr lang="en-GB" dirty="0" smtClean="0"/>
          </a:p>
          <a:p>
            <a:r>
              <a:rPr lang="en-GB" dirty="0" smtClean="0"/>
              <a:t>Example 2: Portfolio optimization</a:t>
            </a:r>
          </a:p>
          <a:p>
            <a:r>
              <a:rPr lang="en-GB" dirty="0" smtClean="0"/>
              <a:t>Objective</a:t>
            </a:r>
            <a:r>
              <a:rPr lang="en-GB" dirty="0"/>
              <a:t>: Minimize risk (variance) for expected </a:t>
            </a:r>
            <a:r>
              <a:rPr lang="en-GB" dirty="0" smtClean="0"/>
              <a:t>return</a:t>
            </a:r>
          </a:p>
          <a:p>
            <a:r>
              <a:rPr lang="en-GB" dirty="0" smtClean="0"/>
              <a:t>Input: covariance matrix ‘sigma’ and expected return ‘mu` given to us</a:t>
            </a:r>
          </a:p>
          <a:p>
            <a:r>
              <a:rPr lang="en-GB" dirty="0" smtClean="0"/>
              <a:t>Constraints are weights sums to 1 and all </a:t>
            </a:r>
            <a:r>
              <a:rPr lang="en-GB" dirty="0"/>
              <a:t>≥ 0</a:t>
            </a:r>
            <a:endParaRPr lang="en-GB" dirty="0" smtClean="0"/>
          </a:p>
          <a:p>
            <a:endParaRPr lang="en-GB" dirty="0"/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193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Convex Optimization using R</vt:lpstr>
      <vt:lpstr>Using CVXR for Convex Optimization</vt:lpstr>
      <vt:lpstr>Quadratic Program with Constraints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Convex Optimization?</dc:title>
  <dc:subject/>
  <dc:creator>acer</dc:creator>
  <cp:keywords/>
  <dc:description>generated using python-pptx</dc:description>
  <cp:lastModifiedBy>Jana, Kaushik</cp:lastModifiedBy>
  <cp:revision>8</cp:revision>
  <dcterms:created xsi:type="dcterms:W3CDTF">2013-01-27T09:14:16Z</dcterms:created>
  <dcterms:modified xsi:type="dcterms:W3CDTF">2025-04-19T09:28:51Z</dcterms:modified>
  <cp:category/>
</cp:coreProperties>
</file>