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4" d="100"/>
          <a:sy n="214" d="100"/>
        </p:scale>
        <p:origin x="-224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9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6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617182" y="2500769"/>
            <a:ext cx="488468" cy="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47864" y="1700808"/>
            <a:ext cx="3456384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804248" y="206084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processed data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83968" y="1700808"/>
            <a:ext cx="1511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run(</a:t>
            </a:r>
            <a:r>
              <a:rPr lang="en-GB" sz="1600" b="1" dirty="0" smtClean="0"/>
              <a:t>node</a:t>
            </a:r>
            <a:r>
              <a:rPr lang="en-GB" sz="1600" dirty="0" smtClean="0"/>
              <a:t>, </a:t>
            </a:r>
            <a:r>
              <a:rPr lang="en-GB" sz="1600" b="1" dirty="0" smtClean="0"/>
              <a:t>data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1268760"/>
            <a:ext cx="656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node</a:t>
            </a:r>
            <a:endParaRPr lang="en-GB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31569" y="2144178"/>
            <a:ext cx="5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data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635896" y="3068960"/>
            <a:ext cx="1440160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35896" y="3170276"/>
            <a:ext cx="14010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configuration options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148064" y="3068960"/>
            <a:ext cx="1368152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80995" y="317027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Basic node properties</a:t>
            </a:r>
          </a:p>
        </p:txBody>
      </p:sp>
      <p:cxnSp>
        <p:nvCxnSpPr>
          <p:cNvPr id="28" name="Straight Arrow Connector 27"/>
          <p:cNvCxnSpPr>
            <a:stCxn id="32" idx="0"/>
            <a:endCxn id="13" idx="2"/>
          </p:cNvCxnSpPr>
          <p:nvPr/>
        </p:nvCxnSpPr>
        <p:spPr>
          <a:xfrm flipV="1">
            <a:off x="4355976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8144" y="3861048"/>
            <a:ext cx="1860" cy="5488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7904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s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</a:p>
          <a:p>
            <a:pPr algn="ctr"/>
            <a:r>
              <a:rPr lang="en-US" sz="1200" i="1" dirty="0" err="1"/>
              <a:t>g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43651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.Name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DataSelector</a:t>
            </a:r>
            <a:endParaRPr lang="en-US" sz="1200" i="1" dirty="0"/>
          </a:p>
          <a:p>
            <a:r>
              <a:rPr lang="en-US" sz="1200" i="1" dirty="0" smtClean="0"/>
              <a:t>.Save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GenerateReport</a:t>
            </a:r>
            <a:endParaRPr lang="en-US" sz="12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5724128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763391" y="21778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Restore data selection</a:t>
            </a:r>
            <a:endParaRPr lang="en-US" sz="12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3491880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3558453" y="22980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Data selection</a:t>
            </a:r>
            <a:endParaRPr lang="en-US" sz="1200" i="1" dirty="0"/>
          </a:p>
        </p:txBody>
      </p:sp>
      <p:sp>
        <p:nvSpPr>
          <p:cNvPr id="44" name="Rounded Rectangle 43"/>
          <p:cNvSpPr/>
          <p:nvPr/>
        </p:nvSpPr>
        <p:spPr>
          <a:xfrm>
            <a:off x="4608004" y="2130734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644008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</a:t>
            </a:r>
            <a:r>
              <a:rPr lang="en-US" sz="1200" i="1" dirty="0" smtClean="0"/>
              <a:t>rocess()</a:t>
            </a:r>
            <a:endParaRPr lang="en-US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55371" y="2501141"/>
            <a:ext cx="412029" cy="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08475" y="2492375"/>
            <a:ext cx="479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87824" y="25035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60032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364088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12036" y="720686"/>
            <a:ext cx="7855983" cy="4683370"/>
            <a:chOff x="12036" y="720686"/>
            <a:chExt cx="7855983" cy="4683370"/>
          </a:xfrm>
        </p:grpSpPr>
        <p:grpSp>
          <p:nvGrpSpPr>
            <p:cNvPr id="284" name="Group 283"/>
            <p:cNvGrpSpPr/>
            <p:nvPr/>
          </p:nvGrpSpPr>
          <p:grpSpPr>
            <a:xfrm>
              <a:off x="12036" y="720686"/>
              <a:ext cx="7855983" cy="4683370"/>
              <a:chOff x="12036" y="720686"/>
              <a:chExt cx="7855983" cy="46833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259632" y="1916832"/>
                <a:ext cx="6608387" cy="30963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6179" y="720686"/>
                <a:ext cx="1855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/>
                  <a:t>process(</a:t>
                </a:r>
                <a:r>
                  <a:rPr lang="en-GB" sz="1600" b="1" dirty="0" smtClean="0"/>
                  <a:t>node</a:t>
                </a:r>
                <a:r>
                  <a:rPr lang="en-GB" sz="1600" dirty="0" smtClean="0"/>
                  <a:t>, </a:t>
                </a:r>
                <a:r>
                  <a:rPr lang="en-GB" sz="1600" b="1" dirty="0" smtClean="0"/>
                  <a:t>data</a:t>
                </a:r>
                <a:r>
                  <a:rPr lang="en-GB" sz="1600" dirty="0" smtClean="0"/>
                  <a:t>)</a:t>
                </a:r>
                <a:endParaRPr lang="en-GB" sz="16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653867" y="2043699"/>
                <a:ext cx="1897112" cy="792088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987371" y="2183637"/>
                <a:ext cx="599857" cy="51898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3959" y="2316124"/>
                <a:ext cx="486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PCA</a:t>
                </a:r>
                <a:endParaRPr lang="en-US" sz="1200" i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7654" y="2828740"/>
                <a:ext cx="12495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/>
                  <a:t>c</a:t>
                </a:r>
                <a:r>
                  <a:rPr lang="en-US" sz="1200" i="1" dirty="0" smtClean="0"/>
                  <a:t>hop by chop</a:t>
                </a:r>
                <a:endParaRPr lang="en-US" sz="1200" i="1" dirty="0"/>
              </a:p>
            </p:txBody>
          </p:sp>
          <p:cxnSp>
            <p:nvCxnSpPr>
              <p:cNvPr id="26" name="Straight Arrow Connector 25"/>
              <p:cNvCxnSpPr>
                <a:stCxn id="38" idx="3"/>
                <a:endCxn id="27" idx="1"/>
              </p:cNvCxnSpPr>
              <p:nvPr/>
            </p:nvCxnSpPr>
            <p:spPr>
              <a:xfrm flipV="1">
                <a:off x="3587228" y="2439743"/>
                <a:ext cx="180981" cy="338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" idx="2"/>
              </p:cNvCxnSpPr>
              <p:nvPr/>
            </p:nvCxnSpPr>
            <p:spPr>
              <a:xfrm>
                <a:off x="3300049" y="1760406"/>
                <a:ext cx="0" cy="4192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768209" y="2180310"/>
                <a:ext cx="79526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4674" y="2208907"/>
                <a:ext cx="748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Chop Selection</a:t>
                </a:r>
                <a:endParaRPr lang="en-US" sz="1200" i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833015" y="2180308"/>
                <a:ext cx="60476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83370" y="2294984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BSS</a:t>
                </a:r>
                <a:endParaRPr lang="en-US" sz="1200" i="1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642897" y="2180310"/>
                <a:ext cx="79208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93250" y="2297097"/>
                <a:ext cx="741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Criterion</a:t>
                </a:r>
                <a:endParaRPr lang="en-US" sz="1200" i="1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092300" y="1514185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PCA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11914" y="1260140"/>
                <a:ext cx="1107996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ChopSelector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27647" y="1528649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BSS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00359" y="1535262"/>
                <a:ext cx="877163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Criterion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49" name="Straight Arrow Connector 48"/>
              <p:cNvCxnSpPr>
                <a:stCxn id="42" idx="2"/>
                <a:endCxn id="27" idx="0"/>
              </p:cNvCxnSpPr>
              <p:nvPr/>
            </p:nvCxnSpPr>
            <p:spPr>
              <a:xfrm flipH="1">
                <a:off x="4165843" y="1506361"/>
                <a:ext cx="69" cy="67394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2"/>
                <a:endCxn id="30" idx="0"/>
              </p:cNvCxnSpPr>
              <p:nvPr/>
            </p:nvCxnSpPr>
            <p:spPr>
              <a:xfrm>
                <a:off x="5135396" y="1774870"/>
                <a:ext cx="1" cy="40543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8" idx="2"/>
                <a:endCxn id="36" idx="0"/>
              </p:cNvCxnSpPr>
              <p:nvPr/>
            </p:nvCxnSpPr>
            <p:spPr>
              <a:xfrm>
                <a:off x="6038941" y="1781483"/>
                <a:ext cx="0" cy="39882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27" idx="3"/>
                <a:endCxn id="30" idx="1"/>
              </p:cNvCxnSpPr>
              <p:nvPr/>
            </p:nvCxnSpPr>
            <p:spPr>
              <a:xfrm flipV="1">
                <a:off x="4563477" y="2439741"/>
                <a:ext cx="269538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0" idx="3"/>
                <a:endCxn id="36" idx="1"/>
              </p:cNvCxnSpPr>
              <p:nvPr/>
            </p:nvCxnSpPr>
            <p:spPr>
              <a:xfrm>
                <a:off x="5437778" y="2439741"/>
                <a:ext cx="205119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/>
              <p:cNvSpPr/>
              <p:nvPr/>
            </p:nvSpPr>
            <p:spPr>
              <a:xfrm>
                <a:off x="6676940" y="2175149"/>
                <a:ext cx="789226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71777" y="2203748"/>
                <a:ext cx="999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Fix # of components</a:t>
                </a:r>
                <a:endParaRPr lang="en-US" sz="1200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660425" y="1530613"/>
                <a:ext cx="800219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FixNbICs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  <a:endCxn id="62" idx="0"/>
              </p:cNvCxnSpPr>
              <p:nvPr/>
            </p:nvCxnSpPr>
            <p:spPr>
              <a:xfrm>
                <a:off x="7060535" y="1776834"/>
                <a:ext cx="11018" cy="39831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Diamond 78"/>
              <p:cNvSpPr/>
              <p:nvPr/>
            </p:nvSpPr>
            <p:spPr>
              <a:xfrm>
                <a:off x="5546827" y="3173561"/>
                <a:ext cx="868853" cy="72082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627890" y="3384766"/>
                <a:ext cx="713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Reject?</a:t>
                </a:r>
                <a:endParaRPr lang="en-US" sz="1200" i="1" dirty="0"/>
              </a:p>
            </p:txBody>
          </p:sp>
          <p:cxnSp>
            <p:nvCxnSpPr>
              <p:cNvPr id="81" name="Straight Arrow Connector 80"/>
              <p:cNvCxnSpPr>
                <a:stCxn id="62" idx="2"/>
                <a:endCxn id="84" idx="0"/>
              </p:cNvCxnSpPr>
              <p:nvPr/>
            </p:nvCxnSpPr>
            <p:spPr>
              <a:xfrm>
                <a:off x="7071553" y="2694014"/>
                <a:ext cx="0" cy="575996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ed Rectangle 83"/>
              <p:cNvSpPr/>
              <p:nvPr/>
            </p:nvSpPr>
            <p:spPr>
              <a:xfrm>
                <a:off x="6784146" y="3270010"/>
                <a:ext cx="574814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19525" y="3395472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Filter</a:t>
                </a:r>
                <a:endParaRPr lang="en-US" sz="1200" i="1" dirty="0"/>
              </a:p>
            </p:txBody>
          </p:sp>
          <p:cxnSp>
            <p:nvCxnSpPr>
              <p:cNvPr id="90" name="Straight Arrow Connector 89"/>
              <p:cNvCxnSpPr>
                <a:stCxn id="84" idx="1"/>
              </p:cNvCxnSpPr>
              <p:nvPr/>
            </p:nvCxnSpPr>
            <p:spPr>
              <a:xfrm flipH="1">
                <a:off x="6415680" y="3529443"/>
                <a:ext cx="368466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ounded Rectangle 99"/>
              <p:cNvSpPr/>
              <p:nvPr/>
            </p:nvSpPr>
            <p:spPr>
              <a:xfrm>
                <a:off x="4054167" y="3277318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075760" y="339418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02" name="Straight Arrow Connector 101"/>
              <p:cNvCxnSpPr>
                <a:stCxn id="79" idx="1"/>
                <a:endCxn id="100" idx="3"/>
              </p:cNvCxnSpPr>
              <p:nvPr/>
            </p:nvCxnSpPr>
            <p:spPr>
              <a:xfrm flipH="1">
                <a:off x="5065739" y="3533973"/>
                <a:ext cx="481088" cy="277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4054167" y="4323877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66187" y="446343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16" name="Straight Arrow Connector 115"/>
              <p:cNvCxnSpPr>
                <a:stCxn id="172" idx="3"/>
                <a:endCxn id="38" idx="1"/>
              </p:cNvCxnSpPr>
              <p:nvPr/>
            </p:nvCxnSpPr>
            <p:spPr>
              <a:xfrm flipV="1">
                <a:off x="896945" y="2443130"/>
                <a:ext cx="2090426" cy="704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2458305" y="3361576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488284" y="33522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cxnSp>
            <p:nvCxnSpPr>
              <p:cNvPr id="139" name="Straight Arrow Connector 138"/>
              <p:cNvCxnSpPr>
                <a:stCxn id="100" idx="1"/>
                <a:endCxn id="121" idx="6"/>
              </p:cNvCxnSpPr>
              <p:nvPr/>
            </p:nvCxnSpPr>
            <p:spPr>
              <a:xfrm flipH="1">
                <a:off x="2818345" y="3536751"/>
                <a:ext cx="1235822" cy="48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2588851" y="2402288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2" name="Elbow Connector 151"/>
              <p:cNvCxnSpPr>
                <a:stCxn id="79" idx="2"/>
                <a:endCxn id="114" idx="3"/>
              </p:cNvCxnSpPr>
              <p:nvPr/>
            </p:nvCxnSpPr>
            <p:spPr>
              <a:xfrm rot="5400000">
                <a:off x="5179035" y="3781090"/>
                <a:ext cx="688925" cy="915515"/>
              </a:xfrm>
              <a:prstGeom prst="bentConnector2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2458305" y="3347481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466083" y="3356813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7" name="Straight Arrow Connector 156"/>
              <p:cNvCxnSpPr>
                <a:stCxn id="114" idx="1"/>
              </p:cNvCxnSpPr>
              <p:nvPr/>
            </p:nvCxnSpPr>
            <p:spPr>
              <a:xfrm flipH="1" flipV="1">
                <a:off x="971600" y="4583309"/>
                <a:ext cx="3082567" cy="1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21" idx="2"/>
              </p:cNvCxnSpPr>
              <p:nvPr/>
            </p:nvCxnSpPr>
            <p:spPr>
              <a:xfrm flipH="1">
                <a:off x="2241550" y="3541576"/>
                <a:ext cx="216755" cy="172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750049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766273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Reject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65" name="Straight Arrow Connector 164"/>
              <p:cNvCxnSpPr>
                <a:stCxn id="164" idx="0"/>
              </p:cNvCxnSpPr>
              <p:nvPr/>
            </p:nvCxnSpPr>
            <p:spPr>
              <a:xfrm flipV="1">
                <a:off x="6089439" y="3661766"/>
                <a:ext cx="0" cy="145682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63" idx="0"/>
                <a:endCxn id="84" idx="2"/>
              </p:cNvCxnSpPr>
              <p:nvPr/>
            </p:nvCxnSpPr>
            <p:spPr>
              <a:xfrm flipH="1" flipV="1">
                <a:off x="7071553" y="3788875"/>
                <a:ext cx="1662" cy="132971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7229" y="2265511"/>
                <a:ext cx="599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data</a:t>
                </a:r>
                <a:endParaRPr lang="en-GB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2036" y="3673958"/>
                <a:ext cx="117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</a:t>
                </a:r>
                <a:r>
                  <a:rPr lang="en-GB" dirty="0" smtClean="0"/>
                  <a:t>rocessed data</a:t>
                </a:r>
                <a:endParaRPr lang="en-GB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646103" y="30397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785591" y="322439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</a:t>
                </a:r>
                <a:endParaRPr lang="en-GB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843593" y="1610027"/>
                <a:ext cx="723275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Overlap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483010" y="3263832"/>
                <a:ext cx="75387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373879" y="3385988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regression</a:t>
                </a:r>
                <a:endParaRPr lang="en-US" sz="1200" i="1" dirty="0"/>
              </a:p>
            </p:txBody>
          </p:sp>
          <p:cxnSp>
            <p:nvCxnSpPr>
              <p:cNvPr id="194" name="Elbow Connector 193"/>
              <p:cNvCxnSpPr>
                <a:stCxn id="279" idx="4"/>
                <a:endCxn id="186" idx="2"/>
              </p:cNvCxnSpPr>
              <p:nvPr/>
            </p:nvCxnSpPr>
            <p:spPr>
              <a:xfrm rot="5400000">
                <a:off x="3499572" y="1927273"/>
                <a:ext cx="215800" cy="3495049"/>
              </a:xfrm>
              <a:prstGeom prst="bentConnector3">
                <a:avLst>
                  <a:gd name="adj1" fmla="val 205931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76088" y="5157835"/>
                <a:ext cx="954107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RegrFilter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202" name="Straight Arrow Connector 201"/>
              <p:cNvCxnSpPr>
                <a:stCxn id="201" idx="0"/>
              </p:cNvCxnSpPr>
              <p:nvPr/>
            </p:nvCxnSpPr>
            <p:spPr>
              <a:xfrm flipV="1">
                <a:off x="2053142" y="3779688"/>
                <a:ext cx="22038" cy="137814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971600" y="3538775"/>
                <a:ext cx="525118" cy="45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6" idx="3"/>
              </p:cNvCxnSpPr>
              <p:nvPr/>
            </p:nvCxnSpPr>
            <p:spPr>
              <a:xfrm flipV="1">
                <a:off x="6434985" y="2439680"/>
                <a:ext cx="241955" cy="6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150" idx="4"/>
                <a:endCxn id="154" idx="0"/>
              </p:cNvCxnSpPr>
              <p:nvPr/>
            </p:nvCxnSpPr>
            <p:spPr>
              <a:xfrm>
                <a:off x="2632467" y="2477198"/>
                <a:ext cx="5858" cy="87028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5311380" y="3491987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5" name="TextBox 284"/>
            <p:cNvSpPr txBox="1"/>
            <p:nvPr/>
          </p:nvSpPr>
          <p:spPr>
            <a:xfrm>
              <a:off x="5312368" y="3256412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YES</a:t>
              </a:r>
              <a:endParaRPr lang="en-GB" sz="10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540337" y="3749012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NO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36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851920" y="2204864"/>
            <a:ext cx="720080" cy="58232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81078" y="2356753"/>
            <a:ext cx="488468" cy="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11760" y="1484784"/>
            <a:ext cx="3456384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940152" y="198884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15816" y="1484784"/>
            <a:ext cx="246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data</a:t>
            </a:r>
            <a:r>
              <a:rPr lang="en-GB" sz="1600" dirty="0" smtClean="0"/>
              <a:t> = </a:t>
            </a:r>
            <a:r>
              <a:rPr lang="en-GB" sz="1600" dirty="0" smtClean="0"/>
              <a:t>run(</a:t>
            </a:r>
            <a:r>
              <a:rPr lang="en-GB" sz="1600" b="1" dirty="0" smtClean="0"/>
              <a:t>node</a:t>
            </a:r>
            <a:r>
              <a:rPr lang="en-GB" sz="1600" dirty="0" smtClean="0"/>
              <a:t>, </a:t>
            </a:r>
            <a:r>
              <a:rPr lang="en-GB" sz="1600" b="1" dirty="0" err="1" smtClean="0"/>
              <a:t>fileName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1052736"/>
            <a:ext cx="1723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/>
              <a:t>p</a:t>
            </a:r>
            <a:r>
              <a:rPr lang="en-GB" sz="1600" b="1" dirty="0" err="1" smtClean="0"/>
              <a:t>hysioset_import</a:t>
            </a:r>
            <a:endParaRPr lang="en-GB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03648" y="198884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fileName</a:t>
            </a:r>
            <a:endParaRPr lang="en-GB" sz="1400" b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860032" y="1988840"/>
            <a:ext cx="936104" cy="936104"/>
          </a:xfrm>
          <a:prstGeom prst="roundRect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827287" y="203383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D9D9D9"/>
                </a:solidFill>
              </a:rPr>
              <a:t>Restore data selection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55776" y="1916832"/>
            <a:ext cx="936104" cy="100811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622349" y="215405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>
                    <a:lumMod val="85000"/>
                  </a:schemeClr>
                </a:solidFill>
              </a:rPr>
              <a:t>Data selection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71900" y="1916832"/>
            <a:ext cx="1044116" cy="100811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3779912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import(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572000" y="23488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72371" y="2348359"/>
            <a:ext cx="479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23594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11960" y="2636912"/>
            <a:ext cx="0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3648" y="2348880"/>
            <a:ext cx="99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t</a:t>
            </a:r>
            <a:r>
              <a:rPr lang="en-GB" sz="1400" i="1" dirty="0" smtClean="0"/>
              <a:t>ext string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52" y="2348880"/>
            <a:ext cx="91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</a:t>
            </a:r>
            <a:endParaRPr lang="en-GB" sz="1400" i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851920" y="3356992"/>
            <a:ext cx="80031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Importer</a:t>
            </a:r>
            <a:endParaRPr lang="en-GB" sz="1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7784" y="3645024"/>
            <a:ext cx="325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physioset.import</a:t>
            </a:r>
            <a:r>
              <a:rPr lang="en-GB" sz="1400" i="1" dirty="0" smtClean="0"/>
              <a:t>.[</a:t>
            </a:r>
            <a:r>
              <a:rPr lang="en-GB" sz="1400" i="1" dirty="0" err="1" smtClean="0"/>
              <a:t>mff|edfplus|eeglab</a:t>
            </a:r>
            <a:r>
              <a:rPr lang="en-GB" sz="1400" i="1" dirty="0" smtClean="0"/>
              <a:t>|…]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9912" y="18448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process(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489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99792" y="5805264"/>
            <a:ext cx="325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physioset.import</a:t>
            </a:r>
            <a:r>
              <a:rPr lang="en-GB" sz="1400" i="1" dirty="0" smtClean="0"/>
              <a:t>.[</a:t>
            </a:r>
            <a:r>
              <a:rPr lang="en-GB" sz="1400" i="1" dirty="0" err="1" smtClean="0"/>
              <a:t>mff|edfplus|eeglab</a:t>
            </a:r>
            <a:r>
              <a:rPr lang="en-GB" sz="1400" i="1" dirty="0" smtClean="0"/>
              <a:t>|…]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47664" y="1124744"/>
            <a:ext cx="6768752" cy="2982525"/>
            <a:chOff x="1547664" y="1124744"/>
            <a:chExt cx="6768752" cy="2982525"/>
          </a:xfrm>
        </p:grpSpPr>
        <p:sp>
          <p:nvSpPr>
            <p:cNvPr id="12" name="Rounded Rectangle 11"/>
            <p:cNvSpPr/>
            <p:nvPr/>
          </p:nvSpPr>
          <p:spPr>
            <a:xfrm>
              <a:off x="2411760" y="1556792"/>
              <a:ext cx="4320480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1484784"/>
              <a:ext cx="13681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</a:t>
              </a:r>
              <a:r>
                <a:rPr lang="en-GB" sz="1400" b="1" dirty="0" smtClean="0"/>
                <a:t>ata1</a:t>
              </a:r>
            </a:p>
            <a:p>
              <a:r>
                <a:rPr lang="en-GB" sz="1400" b="1" dirty="0"/>
                <a:t>d</a:t>
              </a:r>
              <a:r>
                <a:rPr lang="en-GB" sz="1400" b="1" dirty="0" smtClean="0"/>
                <a:t>ata2</a:t>
              </a:r>
            </a:p>
            <a:p>
              <a:r>
                <a:rPr lang="en-GB" sz="1400" b="1" dirty="0" smtClean="0"/>
                <a:t>…</a:t>
              </a:r>
            </a:p>
            <a:p>
              <a:r>
                <a:rPr lang="en-GB" sz="1400" b="1" dirty="0" err="1" smtClean="0"/>
                <a:t>dataN</a:t>
              </a:r>
              <a:endParaRPr lang="en-GB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556792"/>
              <a:ext cx="3298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err="1" smtClean="0"/>
                <a:t>dataArray</a:t>
              </a:r>
              <a:r>
                <a:rPr lang="en-GB" sz="1600" dirty="0" smtClean="0"/>
                <a:t> </a:t>
              </a:r>
              <a:r>
                <a:rPr lang="en-GB" sz="1600" dirty="0" smtClean="0"/>
                <a:t>= </a:t>
              </a:r>
              <a:r>
                <a:rPr lang="en-GB" sz="1600" dirty="0" smtClean="0"/>
                <a:t>process(</a:t>
              </a:r>
              <a:r>
                <a:rPr lang="en-GB" sz="1600" b="1" dirty="0" smtClean="0"/>
                <a:t>node</a:t>
              </a:r>
              <a:r>
                <a:rPr lang="en-GB" sz="1600" dirty="0" smtClean="0"/>
                <a:t>, </a:t>
              </a:r>
              <a:r>
                <a:rPr lang="en-GB" sz="1600" b="1" dirty="0" err="1" smtClean="0"/>
                <a:t>fileName</a:t>
              </a:r>
              <a:r>
                <a:rPr lang="en-GB" sz="1600" dirty="0" smtClean="0"/>
                <a:t>)</a:t>
              </a:r>
              <a:endParaRPr lang="en-GB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3968" y="1124744"/>
              <a:ext cx="5870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split</a:t>
              </a:r>
              <a:endParaRPr lang="en-GB" sz="16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1680" y="2132856"/>
              <a:ext cx="520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data</a:t>
              </a:r>
              <a:endParaRPr lang="en-GB" sz="1400" b="1" dirty="0" smtClean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699792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9792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e</a:t>
              </a:r>
              <a:r>
                <a:rPr lang="en-US" sz="1200" i="1" dirty="0" smtClean="0"/>
                <a:t>vent selection</a:t>
              </a:r>
              <a:endParaRPr lang="en-US" sz="1200" i="1" dirty="0"/>
            </a:p>
          </p:txBody>
        </p:sp>
        <p:cxnSp>
          <p:nvCxnSpPr>
            <p:cNvPr id="26" name="Straight Arrow Connector 25"/>
            <p:cNvCxnSpPr>
              <a:endCxn id="45" idx="1"/>
            </p:cNvCxnSpPr>
            <p:nvPr/>
          </p:nvCxnSpPr>
          <p:spPr>
            <a:xfrm>
              <a:off x="2051720" y="2492896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11960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47664" y="2420888"/>
              <a:ext cx="912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 smtClean="0"/>
                <a:t>physioset</a:t>
              </a:r>
              <a:endParaRPr lang="en-GB" sz="1400" i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8264" y="2564904"/>
              <a:ext cx="912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 smtClean="0"/>
                <a:t>physioset</a:t>
              </a:r>
              <a:endParaRPr lang="en-GB" sz="1400" i="1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1920" y="3573016"/>
              <a:ext cx="64640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latin typeface="Courier New" pitchFamily="49" charset="0"/>
                  <a:cs typeface="Courier New" pitchFamily="49" charset="0"/>
                </a:rPr>
                <a:t>Offset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95936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5936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data splitting</a:t>
              </a:r>
              <a:endParaRPr lang="en-US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292080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2080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d</a:t>
              </a:r>
              <a:r>
                <a:rPr lang="en-US" sz="1200" i="1" dirty="0" smtClean="0"/>
                <a:t>ata split naming</a:t>
              </a:r>
              <a:endParaRPr lang="en-US" sz="1200" i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716016" y="2924944"/>
              <a:ext cx="0" cy="9361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55976" y="3861048"/>
              <a:ext cx="800319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latin typeface="Courier New" pitchFamily="49" charset="0"/>
                  <a:cs typeface="Courier New" pitchFamily="49" charset="0"/>
                </a:rPr>
                <a:t>Duration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131840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55776" y="3573016"/>
              <a:ext cx="118510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err="1" smtClean="0">
                  <a:latin typeface="Courier New" pitchFamily="49" charset="0"/>
                  <a:cs typeface="Courier New" pitchFamily="49" charset="0"/>
                </a:rPr>
                <a:t>EventSelector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96136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148064" y="3573016"/>
              <a:ext cx="1492929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err="1" smtClean="0">
                  <a:latin typeface="Courier New" pitchFamily="49" charset="0"/>
                  <a:cs typeface="Courier New" pitchFamily="49" charset="0"/>
                </a:rPr>
                <a:t>SplitNamingPolicy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>
              <a:endCxn id="24" idx="1"/>
            </p:cNvCxnSpPr>
            <p:nvPr/>
          </p:nvCxnSpPr>
          <p:spPr>
            <a:xfrm>
              <a:off x="3635896" y="250350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8" idx="1"/>
            </p:cNvCxnSpPr>
            <p:nvPr/>
          </p:nvCxnSpPr>
          <p:spPr>
            <a:xfrm flipV="1">
              <a:off x="4932040" y="250770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8" idx="3"/>
            </p:cNvCxnSpPr>
            <p:nvPr/>
          </p:nvCxnSpPr>
          <p:spPr>
            <a:xfrm flipV="1">
              <a:off x="6228184" y="249289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9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153</Words>
  <Application>Microsoft Macintosh PowerPoint</Application>
  <PresentationFormat>On-screen Show 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</dc:creator>
  <cp:lastModifiedBy>German Gomez Herrero</cp:lastModifiedBy>
  <cp:revision>34</cp:revision>
  <dcterms:created xsi:type="dcterms:W3CDTF">2013-04-08T15:24:26Z</dcterms:created>
  <dcterms:modified xsi:type="dcterms:W3CDTF">2013-12-07T15:05:07Z</dcterms:modified>
</cp:coreProperties>
</file>