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 autoAdjust="0"/>
    <p:restoredTop sz="94762" autoAdjust="0"/>
  </p:normalViewPr>
  <p:slideViewPr>
    <p:cSldViewPr>
      <p:cViewPr>
        <p:scale>
          <a:sx n="240" d="100"/>
          <a:sy n="240" d="100"/>
        </p:scale>
        <p:origin x="1416" y="18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360045" cy="360045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F5497-6A1C-4DF3-A496-D72932910A5B}" type="datetimeFigureOut">
              <a:rPr lang="en-GB" smtClean="0"/>
              <a:t>12/7/13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C2D85-5D12-4357-931C-5A41BA9AE9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5547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F5497-6A1C-4DF3-A496-D72932910A5B}" type="datetimeFigureOut">
              <a:rPr lang="en-GB" smtClean="0"/>
              <a:t>12/7/13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C2D85-5D12-4357-931C-5A41BA9AE9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6518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F5497-6A1C-4DF3-A496-D72932910A5B}" type="datetimeFigureOut">
              <a:rPr lang="en-GB" smtClean="0"/>
              <a:t>12/7/13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C2D85-5D12-4357-931C-5A41BA9AE9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4434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F5497-6A1C-4DF3-A496-D72932910A5B}" type="datetimeFigureOut">
              <a:rPr lang="en-GB" smtClean="0"/>
              <a:t>12/7/13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C2D85-5D12-4357-931C-5A41BA9AE9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8061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F5497-6A1C-4DF3-A496-D72932910A5B}" type="datetimeFigureOut">
              <a:rPr lang="en-GB" smtClean="0"/>
              <a:t>12/7/13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C2D85-5D12-4357-931C-5A41BA9AE9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602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F5497-6A1C-4DF3-A496-D72932910A5B}" type="datetimeFigureOut">
              <a:rPr lang="en-GB" smtClean="0"/>
              <a:t>12/7/13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C2D85-5D12-4357-931C-5A41BA9AE9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6640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F5497-6A1C-4DF3-A496-D72932910A5B}" type="datetimeFigureOut">
              <a:rPr lang="en-GB" smtClean="0"/>
              <a:t>12/7/13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C2D85-5D12-4357-931C-5A41BA9AE9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588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F5497-6A1C-4DF3-A496-D72932910A5B}" type="datetimeFigureOut">
              <a:rPr lang="en-GB" smtClean="0"/>
              <a:t>12/7/13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C2D85-5D12-4357-931C-5A41BA9AE9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7756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F5497-6A1C-4DF3-A496-D72932910A5B}" type="datetimeFigureOut">
              <a:rPr lang="en-GB" smtClean="0"/>
              <a:t>12/7/13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C2D85-5D12-4357-931C-5A41BA9AE9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61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F5497-6A1C-4DF3-A496-D72932910A5B}" type="datetimeFigureOut">
              <a:rPr lang="en-GB" smtClean="0"/>
              <a:t>12/7/13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C2D85-5D12-4357-931C-5A41BA9AE9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8282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F5497-6A1C-4DF3-A496-D72932910A5B}" type="datetimeFigureOut">
              <a:rPr lang="en-GB" smtClean="0"/>
              <a:t>12/7/13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C2D85-5D12-4357-931C-5A41BA9AE9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7025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DF5497-6A1C-4DF3-A496-D72932910A5B}" type="datetimeFigureOut">
              <a:rPr lang="en-GB" smtClean="0"/>
              <a:t>12/7/13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C2D85-5D12-4357-931C-5A41BA9AE9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8811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roup 140"/>
          <p:cNvGrpSpPr/>
          <p:nvPr/>
        </p:nvGrpSpPr>
        <p:grpSpPr>
          <a:xfrm>
            <a:off x="251460" y="539353"/>
            <a:ext cx="8816226" cy="3996699"/>
            <a:chOff x="251460" y="539353"/>
            <a:chExt cx="8816226" cy="3996699"/>
          </a:xfrm>
        </p:grpSpPr>
        <p:sp>
          <p:nvSpPr>
            <p:cNvPr id="4" name="Rectangle 3"/>
            <p:cNvSpPr/>
            <p:nvPr/>
          </p:nvSpPr>
          <p:spPr>
            <a:xfrm>
              <a:off x="1146807" y="1066801"/>
              <a:ext cx="3240405" cy="10801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5296855" y="2680812"/>
              <a:ext cx="3240405" cy="10801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336117" y="2694859"/>
              <a:ext cx="3240405" cy="10801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2" name="Freeform 91"/>
            <p:cNvSpPr/>
            <p:nvPr/>
          </p:nvSpPr>
          <p:spPr>
            <a:xfrm>
              <a:off x="428626" y="1515197"/>
              <a:ext cx="8463914" cy="1759503"/>
            </a:xfrm>
            <a:custGeom>
              <a:avLst/>
              <a:gdLst>
                <a:gd name="connsiteX0" fmla="*/ 552885 w 8275491"/>
                <a:gd name="connsiteY0" fmla="*/ 73010 h 1650207"/>
                <a:gd name="connsiteX1" fmla="*/ 4934762 w 8275491"/>
                <a:gd name="connsiteY1" fmla="*/ 45849 h 1650207"/>
                <a:gd name="connsiteX2" fmla="*/ 5106778 w 8275491"/>
                <a:gd name="connsiteY2" fmla="*/ 607164 h 1650207"/>
                <a:gd name="connsiteX3" fmla="*/ 824489 w 8275491"/>
                <a:gd name="connsiteY3" fmla="*/ 878768 h 1650207"/>
                <a:gd name="connsiteX4" fmla="*/ 706794 w 8275491"/>
                <a:gd name="connsiteY4" fmla="*/ 1575885 h 1650207"/>
                <a:gd name="connsiteX5" fmla="*/ 8275491 w 8275491"/>
                <a:gd name="connsiteY5" fmla="*/ 1630206 h 1650207"/>
                <a:gd name="connsiteX6" fmla="*/ 8275491 w 8275491"/>
                <a:gd name="connsiteY6" fmla="*/ 1630206 h 1650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75491" h="1650207">
                  <a:moveTo>
                    <a:pt x="552885" y="73010"/>
                  </a:moveTo>
                  <a:cubicBezTo>
                    <a:pt x="2364332" y="14916"/>
                    <a:pt x="4175780" y="-43177"/>
                    <a:pt x="4934762" y="45849"/>
                  </a:cubicBezTo>
                  <a:cubicBezTo>
                    <a:pt x="5693744" y="134875"/>
                    <a:pt x="5791824" y="468344"/>
                    <a:pt x="5106778" y="607164"/>
                  </a:cubicBezTo>
                  <a:cubicBezTo>
                    <a:pt x="4421732" y="745984"/>
                    <a:pt x="1557820" y="717315"/>
                    <a:pt x="824489" y="878768"/>
                  </a:cubicBezTo>
                  <a:cubicBezTo>
                    <a:pt x="91158" y="1040221"/>
                    <a:pt x="-535040" y="1450645"/>
                    <a:pt x="706794" y="1575885"/>
                  </a:cubicBezTo>
                  <a:cubicBezTo>
                    <a:pt x="1948628" y="1701125"/>
                    <a:pt x="8275491" y="1630206"/>
                    <a:pt x="8275491" y="1630206"/>
                  </a:cubicBezTo>
                  <a:lnTo>
                    <a:pt x="8275491" y="1630206"/>
                  </a:lnTo>
                </a:path>
              </a:pathLst>
            </a:custGeom>
            <a:noFill/>
            <a:ln w="57150">
              <a:solidFill>
                <a:schemeClr val="bg1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n>
                  <a:solidFill>
                    <a:schemeClr val="bg1">
                      <a:lumMod val="85000"/>
                    </a:schemeClr>
                  </a:solidFill>
                </a:ln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1331594" y="1291831"/>
              <a:ext cx="720090" cy="63007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1581148" y="1425659"/>
              <a:ext cx="199072" cy="388619"/>
              <a:chOff x="1581149" y="1606869"/>
              <a:chExt cx="199072" cy="388619"/>
            </a:xfrm>
          </p:grpSpPr>
          <p:sp>
            <p:nvSpPr>
              <p:cNvPr id="12" name="Freeform 11"/>
              <p:cNvSpPr/>
              <p:nvPr/>
            </p:nvSpPr>
            <p:spPr>
              <a:xfrm>
                <a:off x="1581149" y="1688306"/>
                <a:ext cx="173831" cy="307182"/>
              </a:xfrm>
              <a:custGeom>
                <a:avLst/>
                <a:gdLst>
                  <a:gd name="connsiteX0" fmla="*/ 0 w 233362"/>
                  <a:gd name="connsiteY0" fmla="*/ 338138 h 338138"/>
                  <a:gd name="connsiteX1" fmla="*/ 0 w 233362"/>
                  <a:gd name="connsiteY1" fmla="*/ 338138 h 338138"/>
                  <a:gd name="connsiteX2" fmla="*/ 21431 w 233362"/>
                  <a:gd name="connsiteY2" fmla="*/ 190500 h 338138"/>
                  <a:gd name="connsiteX3" fmla="*/ 202406 w 233362"/>
                  <a:gd name="connsiteY3" fmla="*/ 190500 h 338138"/>
                  <a:gd name="connsiteX4" fmla="*/ 233362 w 233362"/>
                  <a:gd name="connsiteY4" fmla="*/ 0 h 338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3362" h="338138">
                    <a:moveTo>
                      <a:pt x="0" y="338138"/>
                    </a:moveTo>
                    <a:lnTo>
                      <a:pt x="0" y="338138"/>
                    </a:lnTo>
                    <a:lnTo>
                      <a:pt x="21431" y="190500"/>
                    </a:lnTo>
                    <a:lnTo>
                      <a:pt x="202406" y="190500"/>
                    </a:lnTo>
                    <a:lnTo>
                      <a:pt x="233362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1734502" y="160686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2015015" y="1614968"/>
              <a:ext cx="433384" cy="45719"/>
              <a:chOff x="1471613" y="2010727"/>
              <a:chExt cx="433384" cy="45719"/>
            </a:xfrm>
            <a:solidFill>
              <a:schemeClr val="bg1">
                <a:lumMod val="95000"/>
              </a:schemeClr>
            </a:solidFill>
          </p:grpSpPr>
          <p:sp>
            <p:nvSpPr>
              <p:cNvPr id="18" name="Freeform 17"/>
              <p:cNvSpPr/>
              <p:nvPr/>
            </p:nvSpPr>
            <p:spPr>
              <a:xfrm>
                <a:off x="1471613" y="2038350"/>
                <a:ext cx="357187" cy="0"/>
              </a:xfrm>
              <a:custGeom>
                <a:avLst/>
                <a:gdLst>
                  <a:gd name="connsiteX0" fmla="*/ 0 w 357187"/>
                  <a:gd name="connsiteY0" fmla="*/ 0 h 0"/>
                  <a:gd name="connsiteX1" fmla="*/ 357187 w 357187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57187">
                    <a:moveTo>
                      <a:pt x="0" y="0"/>
                    </a:moveTo>
                    <a:lnTo>
                      <a:pt x="357187" y="0"/>
                    </a:lnTo>
                  </a:path>
                </a:pathLst>
              </a:custGeom>
              <a:grpFill/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1859278" y="2010727"/>
                <a:ext cx="45719" cy="45719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22" name="Rectangle 21"/>
            <p:cNvSpPr/>
            <p:nvPr/>
          </p:nvSpPr>
          <p:spPr>
            <a:xfrm>
              <a:off x="3473288" y="1291832"/>
              <a:ext cx="720090" cy="63007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Freeform 25"/>
            <p:cNvSpPr/>
            <p:nvPr/>
          </p:nvSpPr>
          <p:spPr>
            <a:xfrm>
              <a:off x="3739987" y="1515197"/>
              <a:ext cx="173831" cy="307182"/>
            </a:xfrm>
            <a:custGeom>
              <a:avLst/>
              <a:gdLst>
                <a:gd name="connsiteX0" fmla="*/ 0 w 233362"/>
                <a:gd name="connsiteY0" fmla="*/ 338138 h 338138"/>
                <a:gd name="connsiteX1" fmla="*/ 0 w 233362"/>
                <a:gd name="connsiteY1" fmla="*/ 338138 h 338138"/>
                <a:gd name="connsiteX2" fmla="*/ 21431 w 233362"/>
                <a:gd name="connsiteY2" fmla="*/ 190500 h 338138"/>
                <a:gd name="connsiteX3" fmla="*/ 202406 w 233362"/>
                <a:gd name="connsiteY3" fmla="*/ 190500 h 338138"/>
                <a:gd name="connsiteX4" fmla="*/ 233362 w 233362"/>
                <a:gd name="connsiteY4" fmla="*/ 0 h 338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3362" h="338138">
                  <a:moveTo>
                    <a:pt x="0" y="338138"/>
                  </a:moveTo>
                  <a:lnTo>
                    <a:pt x="0" y="338138"/>
                  </a:lnTo>
                  <a:lnTo>
                    <a:pt x="21431" y="190500"/>
                  </a:lnTo>
                  <a:lnTo>
                    <a:pt x="202406" y="190500"/>
                  </a:lnTo>
                  <a:lnTo>
                    <a:pt x="233362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3893340" y="143376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767010" y="1291831"/>
              <a:ext cx="720090" cy="63007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767010" y="1291832"/>
              <a:ext cx="720090" cy="63007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2910363" y="1614969"/>
              <a:ext cx="433384" cy="45719"/>
              <a:chOff x="1471613" y="2010727"/>
              <a:chExt cx="433384" cy="45719"/>
            </a:xfrm>
            <a:solidFill>
              <a:schemeClr val="tx1"/>
            </a:solidFill>
          </p:grpSpPr>
          <p:sp>
            <p:nvSpPr>
              <p:cNvPr id="29" name="Freeform 28"/>
              <p:cNvSpPr/>
              <p:nvPr/>
            </p:nvSpPr>
            <p:spPr>
              <a:xfrm>
                <a:off x="1471613" y="2038350"/>
                <a:ext cx="357187" cy="0"/>
              </a:xfrm>
              <a:custGeom>
                <a:avLst/>
                <a:gdLst>
                  <a:gd name="connsiteX0" fmla="*/ 0 w 357187"/>
                  <a:gd name="connsiteY0" fmla="*/ 0 h 0"/>
                  <a:gd name="connsiteX1" fmla="*/ 357187 w 357187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57187">
                    <a:moveTo>
                      <a:pt x="0" y="0"/>
                    </a:moveTo>
                    <a:lnTo>
                      <a:pt x="357187" y="0"/>
                    </a:lnTo>
                  </a:path>
                </a:pathLst>
              </a:cu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1859278" y="2010727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2046920" y="1291832"/>
              <a:ext cx="720090" cy="630076"/>
              <a:chOff x="611505" y="3228502"/>
              <a:chExt cx="720090" cy="630076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611505" y="3228502"/>
                <a:ext cx="720090" cy="630076"/>
              </a:xfrm>
              <a:prstGeom prst="rect">
                <a:avLst/>
              </a:prstGeom>
              <a:solidFill>
                <a:srgbClr val="FFCC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36" name="Group 35"/>
              <p:cNvGrpSpPr/>
              <p:nvPr/>
            </p:nvGrpSpPr>
            <p:grpSpPr>
              <a:xfrm>
                <a:off x="754858" y="3551640"/>
                <a:ext cx="433384" cy="45719"/>
                <a:chOff x="1471613" y="2010727"/>
                <a:chExt cx="433384" cy="45719"/>
              </a:xfrm>
              <a:solidFill>
                <a:schemeClr val="bg1">
                  <a:lumMod val="95000"/>
                </a:schemeClr>
              </a:solidFill>
            </p:grpSpPr>
            <p:sp>
              <p:nvSpPr>
                <p:cNvPr id="37" name="Freeform 36"/>
                <p:cNvSpPr/>
                <p:nvPr/>
              </p:nvSpPr>
              <p:spPr>
                <a:xfrm>
                  <a:off x="1471613" y="2038350"/>
                  <a:ext cx="357187" cy="0"/>
                </a:xfrm>
                <a:custGeom>
                  <a:avLst/>
                  <a:gdLst>
                    <a:gd name="connsiteX0" fmla="*/ 0 w 357187"/>
                    <a:gd name="connsiteY0" fmla="*/ 0 h 0"/>
                    <a:gd name="connsiteX1" fmla="*/ 357187 w 357187"/>
                    <a:gd name="connsiteY1" fmla="*/ 0 h 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57187">
                      <a:moveTo>
                        <a:pt x="0" y="0"/>
                      </a:moveTo>
                      <a:lnTo>
                        <a:pt x="357187" y="0"/>
                      </a:lnTo>
                    </a:path>
                  </a:pathLst>
                </a:custGeom>
                <a:grpFill/>
                <a:ln w="381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8" name="Oval 37"/>
                <p:cNvSpPr/>
                <p:nvPr/>
              </p:nvSpPr>
              <p:spPr>
                <a:xfrm>
                  <a:off x="1859278" y="2010727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sp>
          <p:nvSpPr>
            <p:cNvPr id="41" name="Rectangle 40"/>
            <p:cNvSpPr/>
            <p:nvPr/>
          </p:nvSpPr>
          <p:spPr>
            <a:xfrm>
              <a:off x="1520904" y="2919889"/>
              <a:ext cx="720090" cy="63007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" name="Freeform 42"/>
            <p:cNvSpPr/>
            <p:nvPr/>
          </p:nvSpPr>
          <p:spPr>
            <a:xfrm>
              <a:off x="1770458" y="3135154"/>
              <a:ext cx="173831" cy="307182"/>
            </a:xfrm>
            <a:custGeom>
              <a:avLst/>
              <a:gdLst>
                <a:gd name="connsiteX0" fmla="*/ 0 w 233362"/>
                <a:gd name="connsiteY0" fmla="*/ 338138 h 338138"/>
                <a:gd name="connsiteX1" fmla="*/ 0 w 233362"/>
                <a:gd name="connsiteY1" fmla="*/ 338138 h 338138"/>
                <a:gd name="connsiteX2" fmla="*/ 21431 w 233362"/>
                <a:gd name="connsiteY2" fmla="*/ 190500 h 338138"/>
                <a:gd name="connsiteX3" fmla="*/ 202406 w 233362"/>
                <a:gd name="connsiteY3" fmla="*/ 190500 h 338138"/>
                <a:gd name="connsiteX4" fmla="*/ 233362 w 233362"/>
                <a:gd name="connsiteY4" fmla="*/ 0 h 338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3362" h="338138">
                  <a:moveTo>
                    <a:pt x="0" y="338138"/>
                  </a:moveTo>
                  <a:lnTo>
                    <a:pt x="0" y="338138"/>
                  </a:lnTo>
                  <a:lnTo>
                    <a:pt x="21431" y="190500"/>
                  </a:lnTo>
                  <a:lnTo>
                    <a:pt x="202406" y="190500"/>
                  </a:lnTo>
                  <a:lnTo>
                    <a:pt x="233362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" name="Oval 43"/>
            <p:cNvSpPr/>
            <p:nvPr/>
          </p:nvSpPr>
          <p:spPr>
            <a:xfrm>
              <a:off x="1923811" y="3053717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2384347" y="3243026"/>
              <a:ext cx="433384" cy="45719"/>
              <a:chOff x="1471613" y="2010727"/>
              <a:chExt cx="433384" cy="45719"/>
            </a:xfrm>
            <a:solidFill>
              <a:schemeClr val="bg1">
                <a:lumMod val="95000"/>
              </a:schemeClr>
            </a:solidFill>
          </p:grpSpPr>
          <p:sp>
            <p:nvSpPr>
              <p:cNvPr id="46" name="Freeform 45"/>
              <p:cNvSpPr/>
              <p:nvPr/>
            </p:nvSpPr>
            <p:spPr>
              <a:xfrm>
                <a:off x="1471613" y="2038350"/>
                <a:ext cx="357187" cy="0"/>
              </a:xfrm>
              <a:custGeom>
                <a:avLst/>
                <a:gdLst>
                  <a:gd name="connsiteX0" fmla="*/ 0 w 357187"/>
                  <a:gd name="connsiteY0" fmla="*/ 0 h 0"/>
                  <a:gd name="connsiteX1" fmla="*/ 357187 w 357187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57187">
                    <a:moveTo>
                      <a:pt x="0" y="0"/>
                    </a:moveTo>
                    <a:lnTo>
                      <a:pt x="357187" y="0"/>
                    </a:lnTo>
                  </a:path>
                </a:pathLst>
              </a:custGeom>
              <a:grpFill/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1859278" y="2010727"/>
                <a:ext cx="45719" cy="45719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48" name="Rectangle 47"/>
            <p:cNvSpPr/>
            <p:nvPr/>
          </p:nvSpPr>
          <p:spPr>
            <a:xfrm>
              <a:off x="3656882" y="2919890"/>
              <a:ext cx="720090" cy="63007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2956320" y="2919889"/>
              <a:ext cx="720090" cy="63007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2956320" y="2919890"/>
              <a:ext cx="720090" cy="63007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54" name="Group 53"/>
            <p:cNvGrpSpPr/>
            <p:nvPr/>
          </p:nvGrpSpPr>
          <p:grpSpPr>
            <a:xfrm>
              <a:off x="3094199" y="3223029"/>
              <a:ext cx="444331" cy="45719"/>
              <a:chOff x="1483519" y="1990729"/>
              <a:chExt cx="444331" cy="45719"/>
            </a:xfrm>
            <a:solidFill>
              <a:schemeClr val="accent1">
                <a:lumMod val="75000"/>
              </a:schemeClr>
            </a:solidFill>
          </p:grpSpPr>
          <p:sp>
            <p:nvSpPr>
              <p:cNvPr id="55" name="Freeform 54"/>
              <p:cNvSpPr/>
              <p:nvPr/>
            </p:nvSpPr>
            <p:spPr>
              <a:xfrm>
                <a:off x="1483519" y="2019300"/>
                <a:ext cx="357187" cy="0"/>
              </a:xfrm>
              <a:custGeom>
                <a:avLst/>
                <a:gdLst>
                  <a:gd name="connsiteX0" fmla="*/ 0 w 357187"/>
                  <a:gd name="connsiteY0" fmla="*/ 0 h 0"/>
                  <a:gd name="connsiteX1" fmla="*/ 357187 w 357187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57187">
                    <a:moveTo>
                      <a:pt x="0" y="0"/>
                    </a:moveTo>
                    <a:lnTo>
                      <a:pt x="357187" y="0"/>
                    </a:lnTo>
                  </a:path>
                </a:pathLst>
              </a:custGeom>
              <a:grpFill/>
              <a:ln w="381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1882131" y="1990729"/>
                <a:ext cx="45719" cy="45719"/>
              </a:xfrm>
              <a:prstGeom prst="ellipse">
                <a:avLst/>
              </a:prstGeom>
              <a:grp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58" name="Rectangle 57"/>
            <p:cNvSpPr/>
            <p:nvPr/>
          </p:nvSpPr>
          <p:spPr>
            <a:xfrm>
              <a:off x="2236230" y="2919890"/>
              <a:ext cx="720090" cy="63007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481642" y="2905842"/>
              <a:ext cx="720090" cy="63007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5" name="Freeform 64"/>
            <p:cNvSpPr/>
            <p:nvPr/>
          </p:nvSpPr>
          <p:spPr>
            <a:xfrm>
              <a:off x="5731196" y="3121107"/>
              <a:ext cx="173831" cy="307182"/>
            </a:xfrm>
            <a:custGeom>
              <a:avLst/>
              <a:gdLst>
                <a:gd name="connsiteX0" fmla="*/ 0 w 233362"/>
                <a:gd name="connsiteY0" fmla="*/ 338138 h 338138"/>
                <a:gd name="connsiteX1" fmla="*/ 0 w 233362"/>
                <a:gd name="connsiteY1" fmla="*/ 338138 h 338138"/>
                <a:gd name="connsiteX2" fmla="*/ 21431 w 233362"/>
                <a:gd name="connsiteY2" fmla="*/ 190500 h 338138"/>
                <a:gd name="connsiteX3" fmla="*/ 202406 w 233362"/>
                <a:gd name="connsiteY3" fmla="*/ 190500 h 338138"/>
                <a:gd name="connsiteX4" fmla="*/ 233362 w 233362"/>
                <a:gd name="connsiteY4" fmla="*/ 0 h 338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3362" h="338138">
                  <a:moveTo>
                    <a:pt x="0" y="338138"/>
                  </a:moveTo>
                  <a:lnTo>
                    <a:pt x="0" y="338138"/>
                  </a:lnTo>
                  <a:lnTo>
                    <a:pt x="21431" y="190500"/>
                  </a:lnTo>
                  <a:lnTo>
                    <a:pt x="202406" y="190500"/>
                  </a:lnTo>
                  <a:lnTo>
                    <a:pt x="233362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6" name="Oval 65"/>
            <p:cNvSpPr/>
            <p:nvPr/>
          </p:nvSpPr>
          <p:spPr>
            <a:xfrm>
              <a:off x="5884549" y="303967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67" name="Group 66"/>
            <p:cNvGrpSpPr/>
            <p:nvPr/>
          </p:nvGrpSpPr>
          <p:grpSpPr>
            <a:xfrm>
              <a:off x="6345085" y="3228979"/>
              <a:ext cx="433384" cy="45719"/>
              <a:chOff x="1471613" y="2010727"/>
              <a:chExt cx="433384" cy="45719"/>
            </a:xfrm>
            <a:solidFill>
              <a:schemeClr val="bg1">
                <a:lumMod val="95000"/>
              </a:schemeClr>
            </a:solidFill>
          </p:grpSpPr>
          <p:sp>
            <p:nvSpPr>
              <p:cNvPr id="68" name="Freeform 67"/>
              <p:cNvSpPr/>
              <p:nvPr/>
            </p:nvSpPr>
            <p:spPr>
              <a:xfrm>
                <a:off x="1471613" y="2038350"/>
                <a:ext cx="357187" cy="0"/>
              </a:xfrm>
              <a:custGeom>
                <a:avLst/>
                <a:gdLst>
                  <a:gd name="connsiteX0" fmla="*/ 0 w 357187"/>
                  <a:gd name="connsiteY0" fmla="*/ 0 h 0"/>
                  <a:gd name="connsiteX1" fmla="*/ 357187 w 357187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57187">
                    <a:moveTo>
                      <a:pt x="0" y="0"/>
                    </a:moveTo>
                    <a:lnTo>
                      <a:pt x="357187" y="0"/>
                    </a:lnTo>
                  </a:path>
                </a:pathLst>
              </a:custGeom>
              <a:grpFill/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1859278" y="2010727"/>
                <a:ext cx="45719" cy="45719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70" name="Rectangle 69"/>
            <p:cNvSpPr/>
            <p:nvPr/>
          </p:nvSpPr>
          <p:spPr>
            <a:xfrm>
              <a:off x="6917058" y="2905843"/>
              <a:ext cx="720090" cy="63007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1" name="Freeform 70"/>
            <p:cNvSpPr/>
            <p:nvPr/>
          </p:nvSpPr>
          <p:spPr>
            <a:xfrm>
              <a:off x="7169945" y="3131113"/>
              <a:ext cx="173831" cy="307182"/>
            </a:xfrm>
            <a:custGeom>
              <a:avLst/>
              <a:gdLst>
                <a:gd name="connsiteX0" fmla="*/ 0 w 233362"/>
                <a:gd name="connsiteY0" fmla="*/ 338138 h 338138"/>
                <a:gd name="connsiteX1" fmla="*/ 0 w 233362"/>
                <a:gd name="connsiteY1" fmla="*/ 338138 h 338138"/>
                <a:gd name="connsiteX2" fmla="*/ 21431 w 233362"/>
                <a:gd name="connsiteY2" fmla="*/ 190500 h 338138"/>
                <a:gd name="connsiteX3" fmla="*/ 202406 w 233362"/>
                <a:gd name="connsiteY3" fmla="*/ 190500 h 338138"/>
                <a:gd name="connsiteX4" fmla="*/ 233362 w 233362"/>
                <a:gd name="connsiteY4" fmla="*/ 0 h 338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3362" h="338138">
                  <a:moveTo>
                    <a:pt x="0" y="338138"/>
                  </a:moveTo>
                  <a:lnTo>
                    <a:pt x="0" y="338138"/>
                  </a:lnTo>
                  <a:lnTo>
                    <a:pt x="21431" y="190500"/>
                  </a:lnTo>
                  <a:lnTo>
                    <a:pt x="202406" y="190500"/>
                  </a:lnTo>
                  <a:lnTo>
                    <a:pt x="233362" y="0"/>
                  </a:lnTo>
                </a:path>
              </a:pathLst>
            </a:custGeom>
            <a:noFill/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2" name="Oval 71"/>
            <p:cNvSpPr/>
            <p:nvPr/>
          </p:nvSpPr>
          <p:spPr>
            <a:xfrm>
              <a:off x="7323298" y="3049676"/>
              <a:ext cx="45719" cy="4571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7637147" y="2905840"/>
              <a:ext cx="720090" cy="63007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7637147" y="2905841"/>
              <a:ext cx="720090" cy="63007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76" name="Group 75"/>
            <p:cNvGrpSpPr/>
            <p:nvPr/>
          </p:nvGrpSpPr>
          <p:grpSpPr>
            <a:xfrm>
              <a:off x="7780500" y="3228978"/>
              <a:ext cx="433384" cy="45719"/>
              <a:chOff x="1471613" y="2010727"/>
              <a:chExt cx="433384" cy="45719"/>
            </a:xfrm>
            <a:solidFill>
              <a:schemeClr val="bg1">
                <a:lumMod val="95000"/>
              </a:schemeClr>
            </a:solidFill>
          </p:grpSpPr>
          <p:sp>
            <p:nvSpPr>
              <p:cNvPr id="77" name="Freeform 76"/>
              <p:cNvSpPr/>
              <p:nvPr/>
            </p:nvSpPr>
            <p:spPr>
              <a:xfrm>
                <a:off x="1471613" y="2038350"/>
                <a:ext cx="357187" cy="0"/>
              </a:xfrm>
              <a:custGeom>
                <a:avLst/>
                <a:gdLst>
                  <a:gd name="connsiteX0" fmla="*/ 0 w 357187"/>
                  <a:gd name="connsiteY0" fmla="*/ 0 h 0"/>
                  <a:gd name="connsiteX1" fmla="*/ 357187 w 357187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57187">
                    <a:moveTo>
                      <a:pt x="0" y="0"/>
                    </a:moveTo>
                    <a:lnTo>
                      <a:pt x="357187" y="0"/>
                    </a:lnTo>
                  </a:path>
                </a:pathLst>
              </a:custGeom>
              <a:grp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1859278" y="2010727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80" name="Rectangle 79"/>
            <p:cNvSpPr/>
            <p:nvPr/>
          </p:nvSpPr>
          <p:spPr>
            <a:xfrm>
              <a:off x="6196968" y="2905843"/>
              <a:ext cx="720090" cy="63007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81" name="Group 80"/>
            <p:cNvGrpSpPr/>
            <p:nvPr/>
          </p:nvGrpSpPr>
          <p:grpSpPr>
            <a:xfrm>
              <a:off x="6340321" y="3228981"/>
              <a:ext cx="433384" cy="45719"/>
              <a:chOff x="1471613" y="2010727"/>
              <a:chExt cx="433384" cy="45719"/>
            </a:xfrm>
            <a:solidFill>
              <a:schemeClr val="accent1">
                <a:lumMod val="75000"/>
              </a:schemeClr>
            </a:solidFill>
          </p:grpSpPr>
          <p:sp>
            <p:nvSpPr>
              <p:cNvPr id="82" name="Freeform 81"/>
              <p:cNvSpPr/>
              <p:nvPr/>
            </p:nvSpPr>
            <p:spPr>
              <a:xfrm>
                <a:off x="1471613" y="2038350"/>
                <a:ext cx="357187" cy="0"/>
              </a:xfrm>
              <a:custGeom>
                <a:avLst/>
                <a:gdLst>
                  <a:gd name="connsiteX0" fmla="*/ 0 w 357187"/>
                  <a:gd name="connsiteY0" fmla="*/ 0 h 0"/>
                  <a:gd name="connsiteX1" fmla="*/ 357187 w 357187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57187">
                    <a:moveTo>
                      <a:pt x="0" y="0"/>
                    </a:moveTo>
                    <a:lnTo>
                      <a:pt x="357187" y="0"/>
                    </a:lnTo>
                  </a:path>
                </a:pathLst>
              </a:custGeom>
              <a:grpFill/>
              <a:ln w="381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3" name="Oval 82"/>
              <p:cNvSpPr/>
              <p:nvPr/>
            </p:nvSpPr>
            <p:spPr>
              <a:xfrm>
                <a:off x="1859278" y="2010727"/>
                <a:ext cx="45719" cy="45719"/>
              </a:xfrm>
              <a:prstGeom prst="ellipse">
                <a:avLst/>
              </a:prstGeom>
              <a:grp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84" name="Freeform 83"/>
            <p:cNvSpPr/>
            <p:nvPr/>
          </p:nvSpPr>
          <p:spPr>
            <a:xfrm>
              <a:off x="2447528" y="3135154"/>
              <a:ext cx="173831" cy="307182"/>
            </a:xfrm>
            <a:custGeom>
              <a:avLst/>
              <a:gdLst>
                <a:gd name="connsiteX0" fmla="*/ 0 w 233362"/>
                <a:gd name="connsiteY0" fmla="*/ 338138 h 338138"/>
                <a:gd name="connsiteX1" fmla="*/ 0 w 233362"/>
                <a:gd name="connsiteY1" fmla="*/ 338138 h 338138"/>
                <a:gd name="connsiteX2" fmla="*/ 21431 w 233362"/>
                <a:gd name="connsiteY2" fmla="*/ 190500 h 338138"/>
                <a:gd name="connsiteX3" fmla="*/ 202406 w 233362"/>
                <a:gd name="connsiteY3" fmla="*/ 190500 h 338138"/>
                <a:gd name="connsiteX4" fmla="*/ 233362 w 233362"/>
                <a:gd name="connsiteY4" fmla="*/ 0 h 338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3362" h="338138">
                  <a:moveTo>
                    <a:pt x="0" y="338138"/>
                  </a:moveTo>
                  <a:lnTo>
                    <a:pt x="0" y="338138"/>
                  </a:lnTo>
                  <a:lnTo>
                    <a:pt x="21431" y="190500"/>
                  </a:lnTo>
                  <a:lnTo>
                    <a:pt x="202406" y="190500"/>
                  </a:lnTo>
                  <a:lnTo>
                    <a:pt x="233362" y="0"/>
                  </a:lnTo>
                </a:path>
              </a:pathLst>
            </a:custGeom>
            <a:noFill/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5" name="Oval 84"/>
            <p:cNvSpPr/>
            <p:nvPr/>
          </p:nvSpPr>
          <p:spPr>
            <a:xfrm>
              <a:off x="2600881" y="3053717"/>
              <a:ext cx="45719" cy="4571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86" name="Group 85"/>
            <p:cNvGrpSpPr/>
            <p:nvPr/>
          </p:nvGrpSpPr>
          <p:grpSpPr>
            <a:xfrm>
              <a:off x="3800235" y="3247790"/>
              <a:ext cx="433384" cy="45719"/>
              <a:chOff x="1471613" y="2010727"/>
              <a:chExt cx="433384" cy="45719"/>
            </a:xfrm>
            <a:solidFill>
              <a:schemeClr val="bg1">
                <a:lumMod val="95000"/>
              </a:schemeClr>
            </a:solidFill>
          </p:grpSpPr>
          <p:sp>
            <p:nvSpPr>
              <p:cNvPr id="87" name="Freeform 86"/>
              <p:cNvSpPr/>
              <p:nvPr/>
            </p:nvSpPr>
            <p:spPr>
              <a:xfrm>
                <a:off x="1471613" y="2038350"/>
                <a:ext cx="357187" cy="0"/>
              </a:xfrm>
              <a:custGeom>
                <a:avLst/>
                <a:gdLst>
                  <a:gd name="connsiteX0" fmla="*/ 0 w 357187"/>
                  <a:gd name="connsiteY0" fmla="*/ 0 h 0"/>
                  <a:gd name="connsiteX1" fmla="*/ 357187 w 357187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57187">
                    <a:moveTo>
                      <a:pt x="0" y="0"/>
                    </a:moveTo>
                    <a:lnTo>
                      <a:pt x="357187" y="0"/>
                    </a:lnTo>
                  </a:path>
                </a:pathLst>
              </a:custGeom>
              <a:grp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8" name="Oval 87"/>
              <p:cNvSpPr/>
              <p:nvPr/>
            </p:nvSpPr>
            <p:spPr>
              <a:xfrm>
                <a:off x="1859278" y="2010727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97" name="Straight Arrow Connector 96"/>
            <p:cNvCxnSpPr/>
            <p:nvPr/>
          </p:nvCxnSpPr>
          <p:spPr>
            <a:xfrm>
              <a:off x="1336117" y="908685"/>
              <a:ext cx="2861784" cy="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/>
            <p:cNvSpPr txBox="1"/>
            <p:nvPr/>
          </p:nvSpPr>
          <p:spPr>
            <a:xfrm>
              <a:off x="2015015" y="539353"/>
              <a:ext cx="13991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 smtClean="0"/>
                <a:t>4 x 25 minutes</a:t>
              </a:r>
              <a:endParaRPr lang="en-GB" sz="1600" dirty="0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251460" y="1406813"/>
              <a:ext cx="6864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dirty="0" smtClean="0"/>
                <a:t>Start</a:t>
              </a:r>
              <a:endParaRPr lang="en-GB" sz="2000" dirty="0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8488681" y="2792375"/>
              <a:ext cx="5790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dirty="0" smtClean="0"/>
                <a:t>End</a:t>
              </a:r>
              <a:endParaRPr lang="en-GB" sz="2000" dirty="0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4687306" y="2702962"/>
              <a:ext cx="481844" cy="105203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b="1" dirty="0" smtClean="0"/>
                <a:t>B</a:t>
              </a:r>
              <a:endParaRPr lang="en-GB" sz="2400" b="1" dirty="0"/>
            </a:p>
          </p:txBody>
        </p:sp>
        <p:cxnSp>
          <p:nvCxnSpPr>
            <p:cNvPr id="105" name="Straight Arrow Connector 104"/>
            <p:cNvCxnSpPr/>
            <p:nvPr/>
          </p:nvCxnSpPr>
          <p:spPr>
            <a:xfrm>
              <a:off x="4650226" y="3910965"/>
              <a:ext cx="559949" cy="381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/>
            <p:cNvSpPr txBox="1"/>
            <p:nvPr/>
          </p:nvSpPr>
          <p:spPr>
            <a:xfrm>
              <a:off x="4572000" y="3931825"/>
              <a:ext cx="75693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 smtClean="0"/>
                <a:t>15 min</a:t>
              </a:r>
              <a:endParaRPr lang="en-GB" sz="1600" dirty="0"/>
            </a:p>
          </p:txBody>
        </p:sp>
        <p:grpSp>
          <p:nvGrpSpPr>
            <p:cNvPr id="120" name="Group 119"/>
            <p:cNvGrpSpPr/>
            <p:nvPr/>
          </p:nvGrpSpPr>
          <p:grpSpPr>
            <a:xfrm>
              <a:off x="1685289" y="4317682"/>
              <a:ext cx="2465783" cy="199074"/>
              <a:chOff x="1691639" y="4679632"/>
              <a:chExt cx="1806417" cy="199074"/>
            </a:xfrm>
          </p:grpSpPr>
          <p:cxnSp>
            <p:nvCxnSpPr>
              <p:cNvPr id="110" name="Straight Connector 109"/>
              <p:cNvCxnSpPr/>
              <p:nvPr/>
            </p:nvCxnSpPr>
            <p:spPr>
              <a:xfrm>
                <a:off x="1691639" y="4869180"/>
                <a:ext cx="1806417" cy="47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 flipV="1">
                <a:off x="1694814" y="4698682"/>
                <a:ext cx="0" cy="18002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 flipV="1">
                <a:off x="2411730" y="4679632"/>
                <a:ext cx="0" cy="18002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/>
            </p:nvCxnSpPr>
            <p:spPr>
              <a:xfrm flipV="1">
                <a:off x="2853055" y="4679632"/>
                <a:ext cx="0" cy="18002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>
              <a:xfrm flipV="1">
                <a:off x="3212624" y="4679632"/>
                <a:ext cx="0" cy="18002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>
              <a:xfrm flipV="1">
                <a:off x="3491230" y="4686776"/>
                <a:ext cx="0" cy="18002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9" name="TextBox 118"/>
            <p:cNvSpPr txBox="1"/>
            <p:nvPr/>
          </p:nvSpPr>
          <p:spPr>
            <a:xfrm>
              <a:off x="1801559" y="4239757"/>
              <a:ext cx="7072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 smtClean="0"/>
                <a:t>Baseline</a:t>
              </a:r>
              <a:endParaRPr lang="en-GB" sz="1200" dirty="0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2765662" y="4259053"/>
              <a:ext cx="4259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 smtClean="0"/>
                <a:t>PVT</a:t>
              </a:r>
              <a:endParaRPr lang="en-GB" sz="1200" dirty="0"/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3337397" y="4256265"/>
              <a:ext cx="3365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 smtClean="0"/>
                <a:t>RS</a:t>
              </a:r>
              <a:endParaRPr lang="en-GB" sz="1200" dirty="0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3731252" y="4259053"/>
              <a:ext cx="4406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 smtClean="0"/>
                <a:t>RSQ</a:t>
              </a:r>
              <a:endParaRPr lang="en-GB" sz="1200" dirty="0"/>
            </a:p>
          </p:txBody>
        </p:sp>
        <p:cxnSp>
          <p:nvCxnSpPr>
            <p:cNvPr id="125" name="Straight Connector 124"/>
            <p:cNvCxnSpPr/>
            <p:nvPr/>
          </p:nvCxnSpPr>
          <p:spPr>
            <a:xfrm flipH="1">
              <a:off x="1708150" y="3575050"/>
              <a:ext cx="1244600" cy="71755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>
              <a:off x="3656882" y="3568700"/>
              <a:ext cx="464268" cy="71120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634377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4" name="Straight Connector 93"/>
          <p:cNvCxnSpPr/>
          <p:nvPr/>
        </p:nvCxnSpPr>
        <p:spPr>
          <a:xfrm flipV="1">
            <a:off x="2417022" y="4535593"/>
            <a:ext cx="0" cy="325593"/>
          </a:xfrm>
          <a:prstGeom prst="line">
            <a:avLst/>
          </a:prstGeom>
          <a:ln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1146807" y="1066801"/>
            <a:ext cx="3240405" cy="10801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Rectangle 61"/>
          <p:cNvSpPr/>
          <p:nvPr/>
        </p:nvSpPr>
        <p:spPr>
          <a:xfrm>
            <a:off x="5296855" y="2680812"/>
            <a:ext cx="3240405" cy="10801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/>
          <p:cNvSpPr/>
          <p:nvPr/>
        </p:nvSpPr>
        <p:spPr>
          <a:xfrm>
            <a:off x="1336117" y="2694859"/>
            <a:ext cx="3240405" cy="10801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Freeform 91"/>
          <p:cNvSpPr/>
          <p:nvPr/>
        </p:nvSpPr>
        <p:spPr>
          <a:xfrm>
            <a:off x="428626" y="1515197"/>
            <a:ext cx="8463914" cy="1759503"/>
          </a:xfrm>
          <a:custGeom>
            <a:avLst/>
            <a:gdLst>
              <a:gd name="connsiteX0" fmla="*/ 552885 w 8275491"/>
              <a:gd name="connsiteY0" fmla="*/ 73010 h 1650207"/>
              <a:gd name="connsiteX1" fmla="*/ 4934762 w 8275491"/>
              <a:gd name="connsiteY1" fmla="*/ 45849 h 1650207"/>
              <a:gd name="connsiteX2" fmla="*/ 5106778 w 8275491"/>
              <a:gd name="connsiteY2" fmla="*/ 607164 h 1650207"/>
              <a:gd name="connsiteX3" fmla="*/ 824489 w 8275491"/>
              <a:gd name="connsiteY3" fmla="*/ 878768 h 1650207"/>
              <a:gd name="connsiteX4" fmla="*/ 706794 w 8275491"/>
              <a:gd name="connsiteY4" fmla="*/ 1575885 h 1650207"/>
              <a:gd name="connsiteX5" fmla="*/ 8275491 w 8275491"/>
              <a:gd name="connsiteY5" fmla="*/ 1630206 h 1650207"/>
              <a:gd name="connsiteX6" fmla="*/ 8275491 w 8275491"/>
              <a:gd name="connsiteY6" fmla="*/ 1630206 h 1650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275491" h="1650207">
                <a:moveTo>
                  <a:pt x="552885" y="73010"/>
                </a:moveTo>
                <a:cubicBezTo>
                  <a:pt x="2364332" y="14916"/>
                  <a:pt x="4175780" y="-43177"/>
                  <a:pt x="4934762" y="45849"/>
                </a:cubicBezTo>
                <a:cubicBezTo>
                  <a:pt x="5693744" y="134875"/>
                  <a:pt x="5791824" y="468344"/>
                  <a:pt x="5106778" y="607164"/>
                </a:cubicBezTo>
                <a:cubicBezTo>
                  <a:pt x="4421732" y="745984"/>
                  <a:pt x="1557820" y="717315"/>
                  <a:pt x="824489" y="878768"/>
                </a:cubicBezTo>
                <a:cubicBezTo>
                  <a:pt x="91158" y="1040221"/>
                  <a:pt x="-535040" y="1450645"/>
                  <a:pt x="706794" y="1575885"/>
                </a:cubicBezTo>
                <a:cubicBezTo>
                  <a:pt x="1948628" y="1701125"/>
                  <a:pt x="8275491" y="1630206"/>
                  <a:pt x="8275491" y="1630206"/>
                </a:cubicBezTo>
                <a:lnTo>
                  <a:pt x="8275491" y="1630206"/>
                </a:lnTo>
              </a:path>
            </a:pathLst>
          </a:custGeom>
          <a:noFill/>
          <a:ln w="57150"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chemeClr val="bg1">
                    <a:lumMod val="85000"/>
                  </a:schemeClr>
                </a:solidFill>
              </a:ln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31594" y="1291831"/>
            <a:ext cx="720090" cy="630076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1" name="Group 20"/>
          <p:cNvGrpSpPr/>
          <p:nvPr/>
        </p:nvGrpSpPr>
        <p:grpSpPr>
          <a:xfrm>
            <a:off x="1581148" y="1425659"/>
            <a:ext cx="199072" cy="388619"/>
            <a:chOff x="1581149" y="1606869"/>
            <a:chExt cx="199072" cy="388619"/>
          </a:xfrm>
        </p:grpSpPr>
        <p:sp>
          <p:nvSpPr>
            <p:cNvPr id="12" name="Freeform 11"/>
            <p:cNvSpPr/>
            <p:nvPr/>
          </p:nvSpPr>
          <p:spPr>
            <a:xfrm>
              <a:off x="1581149" y="1688306"/>
              <a:ext cx="173831" cy="307182"/>
            </a:xfrm>
            <a:custGeom>
              <a:avLst/>
              <a:gdLst>
                <a:gd name="connsiteX0" fmla="*/ 0 w 233362"/>
                <a:gd name="connsiteY0" fmla="*/ 338138 h 338138"/>
                <a:gd name="connsiteX1" fmla="*/ 0 w 233362"/>
                <a:gd name="connsiteY1" fmla="*/ 338138 h 338138"/>
                <a:gd name="connsiteX2" fmla="*/ 21431 w 233362"/>
                <a:gd name="connsiteY2" fmla="*/ 190500 h 338138"/>
                <a:gd name="connsiteX3" fmla="*/ 202406 w 233362"/>
                <a:gd name="connsiteY3" fmla="*/ 190500 h 338138"/>
                <a:gd name="connsiteX4" fmla="*/ 233362 w 233362"/>
                <a:gd name="connsiteY4" fmla="*/ 0 h 338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3362" h="338138">
                  <a:moveTo>
                    <a:pt x="0" y="338138"/>
                  </a:moveTo>
                  <a:lnTo>
                    <a:pt x="0" y="338138"/>
                  </a:lnTo>
                  <a:lnTo>
                    <a:pt x="21431" y="190500"/>
                  </a:lnTo>
                  <a:lnTo>
                    <a:pt x="202406" y="190500"/>
                  </a:lnTo>
                  <a:lnTo>
                    <a:pt x="233362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Oval 12"/>
            <p:cNvSpPr/>
            <p:nvPr/>
          </p:nvSpPr>
          <p:spPr>
            <a:xfrm>
              <a:off x="1734502" y="1606869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015015" y="1614968"/>
            <a:ext cx="433384" cy="45719"/>
            <a:chOff x="1471613" y="2010727"/>
            <a:chExt cx="433384" cy="45719"/>
          </a:xfrm>
          <a:solidFill>
            <a:schemeClr val="bg1">
              <a:lumMod val="95000"/>
            </a:schemeClr>
          </a:solidFill>
        </p:grpSpPr>
        <p:sp>
          <p:nvSpPr>
            <p:cNvPr id="18" name="Freeform 17"/>
            <p:cNvSpPr/>
            <p:nvPr/>
          </p:nvSpPr>
          <p:spPr>
            <a:xfrm>
              <a:off x="1471613" y="2038350"/>
              <a:ext cx="357187" cy="0"/>
            </a:xfrm>
            <a:custGeom>
              <a:avLst/>
              <a:gdLst>
                <a:gd name="connsiteX0" fmla="*/ 0 w 357187"/>
                <a:gd name="connsiteY0" fmla="*/ 0 h 0"/>
                <a:gd name="connsiteX1" fmla="*/ 357187 w 357187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7187">
                  <a:moveTo>
                    <a:pt x="0" y="0"/>
                  </a:moveTo>
                  <a:lnTo>
                    <a:pt x="357187" y="0"/>
                  </a:lnTo>
                </a:path>
              </a:pathLst>
            </a:cu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Oval 18"/>
            <p:cNvSpPr/>
            <p:nvPr/>
          </p:nvSpPr>
          <p:spPr>
            <a:xfrm>
              <a:off x="1859278" y="2010727"/>
              <a:ext cx="45719" cy="45719"/>
            </a:xfrm>
            <a:prstGeom prst="ellipse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2" name="Rectangle 21"/>
          <p:cNvSpPr/>
          <p:nvPr/>
        </p:nvSpPr>
        <p:spPr>
          <a:xfrm>
            <a:off x="3473288" y="1291832"/>
            <a:ext cx="720090" cy="63007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Freeform 25"/>
          <p:cNvSpPr/>
          <p:nvPr/>
        </p:nvSpPr>
        <p:spPr>
          <a:xfrm>
            <a:off x="3739987" y="1515197"/>
            <a:ext cx="173831" cy="307182"/>
          </a:xfrm>
          <a:custGeom>
            <a:avLst/>
            <a:gdLst>
              <a:gd name="connsiteX0" fmla="*/ 0 w 233362"/>
              <a:gd name="connsiteY0" fmla="*/ 338138 h 338138"/>
              <a:gd name="connsiteX1" fmla="*/ 0 w 233362"/>
              <a:gd name="connsiteY1" fmla="*/ 338138 h 338138"/>
              <a:gd name="connsiteX2" fmla="*/ 21431 w 233362"/>
              <a:gd name="connsiteY2" fmla="*/ 190500 h 338138"/>
              <a:gd name="connsiteX3" fmla="*/ 202406 w 233362"/>
              <a:gd name="connsiteY3" fmla="*/ 190500 h 338138"/>
              <a:gd name="connsiteX4" fmla="*/ 233362 w 233362"/>
              <a:gd name="connsiteY4" fmla="*/ 0 h 338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3362" h="338138">
                <a:moveTo>
                  <a:pt x="0" y="338138"/>
                </a:moveTo>
                <a:lnTo>
                  <a:pt x="0" y="338138"/>
                </a:lnTo>
                <a:lnTo>
                  <a:pt x="21431" y="190500"/>
                </a:lnTo>
                <a:lnTo>
                  <a:pt x="202406" y="190500"/>
                </a:lnTo>
                <a:lnTo>
                  <a:pt x="233362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7" name="Oval 26"/>
          <p:cNvSpPr/>
          <p:nvPr/>
        </p:nvSpPr>
        <p:spPr>
          <a:xfrm>
            <a:off x="3893340" y="143376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/>
        </p:nvSpPr>
        <p:spPr>
          <a:xfrm>
            <a:off x="2767010" y="1291831"/>
            <a:ext cx="720090" cy="63007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/>
          <p:cNvSpPr/>
          <p:nvPr/>
        </p:nvSpPr>
        <p:spPr>
          <a:xfrm>
            <a:off x="2767010" y="1291832"/>
            <a:ext cx="720090" cy="63007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8" name="Group 27"/>
          <p:cNvGrpSpPr/>
          <p:nvPr/>
        </p:nvGrpSpPr>
        <p:grpSpPr>
          <a:xfrm>
            <a:off x="2910363" y="1614969"/>
            <a:ext cx="433384" cy="45719"/>
            <a:chOff x="1471613" y="2010727"/>
            <a:chExt cx="433384" cy="45719"/>
          </a:xfrm>
          <a:solidFill>
            <a:schemeClr val="tx1"/>
          </a:solidFill>
        </p:grpSpPr>
        <p:sp>
          <p:nvSpPr>
            <p:cNvPr id="29" name="Freeform 28"/>
            <p:cNvSpPr/>
            <p:nvPr/>
          </p:nvSpPr>
          <p:spPr>
            <a:xfrm>
              <a:off x="1471613" y="2038350"/>
              <a:ext cx="357187" cy="0"/>
            </a:xfrm>
            <a:custGeom>
              <a:avLst/>
              <a:gdLst>
                <a:gd name="connsiteX0" fmla="*/ 0 w 357187"/>
                <a:gd name="connsiteY0" fmla="*/ 0 h 0"/>
                <a:gd name="connsiteX1" fmla="*/ 357187 w 357187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7187">
                  <a:moveTo>
                    <a:pt x="0" y="0"/>
                  </a:moveTo>
                  <a:lnTo>
                    <a:pt x="357187" y="0"/>
                  </a:lnTo>
                </a:path>
              </a:pathLst>
            </a:cu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Oval 29"/>
            <p:cNvSpPr/>
            <p:nvPr/>
          </p:nvSpPr>
          <p:spPr>
            <a:xfrm>
              <a:off x="1859278" y="2010727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2046920" y="1291832"/>
            <a:ext cx="720090" cy="630076"/>
            <a:chOff x="611505" y="3228502"/>
            <a:chExt cx="720090" cy="630076"/>
          </a:xfrm>
        </p:grpSpPr>
        <p:sp>
          <p:nvSpPr>
            <p:cNvPr id="34" name="Rectangle 33"/>
            <p:cNvSpPr/>
            <p:nvPr/>
          </p:nvSpPr>
          <p:spPr>
            <a:xfrm>
              <a:off x="611505" y="3228502"/>
              <a:ext cx="720090" cy="63007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754858" y="3551640"/>
              <a:ext cx="433384" cy="45719"/>
              <a:chOff x="1471613" y="2010727"/>
              <a:chExt cx="433384" cy="45719"/>
            </a:xfrm>
            <a:solidFill>
              <a:schemeClr val="bg1">
                <a:lumMod val="95000"/>
              </a:schemeClr>
            </a:solidFill>
          </p:grpSpPr>
          <p:sp>
            <p:nvSpPr>
              <p:cNvPr id="37" name="Freeform 36"/>
              <p:cNvSpPr/>
              <p:nvPr/>
            </p:nvSpPr>
            <p:spPr>
              <a:xfrm>
                <a:off x="1471613" y="2038350"/>
                <a:ext cx="357187" cy="0"/>
              </a:xfrm>
              <a:custGeom>
                <a:avLst/>
                <a:gdLst>
                  <a:gd name="connsiteX0" fmla="*/ 0 w 357187"/>
                  <a:gd name="connsiteY0" fmla="*/ 0 h 0"/>
                  <a:gd name="connsiteX1" fmla="*/ 357187 w 357187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57187">
                    <a:moveTo>
                      <a:pt x="0" y="0"/>
                    </a:moveTo>
                    <a:lnTo>
                      <a:pt x="357187" y="0"/>
                    </a:lnTo>
                  </a:path>
                </a:pathLst>
              </a:custGeom>
              <a:grpFill/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1859278" y="2010727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41" name="Rectangle 40"/>
          <p:cNvSpPr/>
          <p:nvPr/>
        </p:nvSpPr>
        <p:spPr>
          <a:xfrm>
            <a:off x="1520904" y="2919889"/>
            <a:ext cx="720090" cy="630076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Freeform 42"/>
          <p:cNvSpPr/>
          <p:nvPr/>
        </p:nvSpPr>
        <p:spPr>
          <a:xfrm>
            <a:off x="1770458" y="3135154"/>
            <a:ext cx="173831" cy="307182"/>
          </a:xfrm>
          <a:custGeom>
            <a:avLst/>
            <a:gdLst>
              <a:gd name="connsiteX0" fmla="*/ 0 w 233362"/>
              <a:gd name="connsiteY0" fmla="*/ 338138 h 338138"/>
              <a:gd name="connsiteX1" fmla="*/ 0 w 233362"/>
              <a:gd name="connsiteY1" fmla="*/ 338138 h 338138"/>
              <a:gd name="connsiteX2" fmla="*/ 21431 w 233362"/>
              <a:gd name="connsiteY2" fmla="*/ 190500 h 338138"/>
              <a:gd name="connsiteX3" fmla="*/ 202406 w 233362"/>
              <a:gd name="connsiteY3" fmla="*/ 190500 h 338138"/>
              <a:gd name="connsiteX4" fmla="*/ 233362 w 233362"/>
              <a:gd name="connsiteY4" fmla="*/ 0 h 338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3362" h="338138">
                <a:moveTo>
                  <a:pt x="0" y="338138"/>
                </a:moveTo>
                <a:lnTo>
                  <a:pt x="0" y="338138"/>
                </a:lnTo>
                <a:lnTo>
                  <a:pt x="21431" y="190500"/>
                </a:lnTo>
                <a:lnTo>
                  <a:pt x="202406" y="190500"/>
                </a:lnTo>
                <a:lnTo>
                  <a:pt x="233362" y="0"/>
                </a:ln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Oval 43"/>
          <p:cNvSpPr/>
          <p:nvPr/>
        </p:nvSpPr>
        <p:spPr>
          <a:xfrm>
            <a:off x="1923811" y="3053717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5" name="Group 44"/>
          <p:cNvGrpSpPr/>
          <p:nvPr/>
        </p:nvGrpSpPr>
        <p:grpSpPr>
          <a:xfrm>
            <a:off x="2384347" y="3243026"/>
            <a:ext cx="433384" cy="45719"/>
            <a:chOff x="1471613" y="2010727"/>
            <a:chExt cx="433384" cy="45719"/>
          </a:xfrm>
          <a:solidFill>
            <a:schemeClr val="bg1">
              <a:lumMod val="95000"/>
            </a:schemeClr>
          </a:solidFill>
        </p:grpSpPr>
        <p:sp>
          <p:nvSpPr>
            <p:cNvPr id="46" name="Freeform 45"/>
            <p:cNvSpPr/>
            <p:nvPr/>
          </p:nvSpPr>
          <p:spPr>
            <a:xfrm>
              <a:off x="1471613" y="2038350"/>
              <a:ext cx="357187" cy="0"/>
            </a:xfrm>
            <a:custGeom>
              <a:avLst/>
              <a:gdLst>
                <a:gd name="connsiteX0" fmla="*/ 0 w 357187"/>
                <a:gd name="connsiteY0" fmla="*/ 0 h 0"/>
                <a:gd name="connsiteX1" fmla="*/ 357187 w 357187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7187">
                  <a:moveTo>
                    <a:pt x="0" y="0"/>
                  </a:moveTo>
                  <a:lnTo>
                    <a:pt x="357187" y="0"/>
                  </a:lnTo>
                </a:path>
              </a:pathLst>
            </a:cu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Oval 46"/>
            <p:cNvSpPr/>
            <p:nvPr/>
          </p:nvSpPr>
          <p:spPr>
            <a:xfrm>
              <a:off x="1859278" y="2010727"/>
              <a:ext cx="45719" cy="45719"/>
            </a:xfrm>
            <a:prstGeom prst="ellipse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8" name="Rectangle 47"/>
          <p:cNvSpPr/>
          <p:nvPr/>
        </p:nvSpPr>
        <p:spPr>
          <a:xfrm>
            <a:off x="3656882" y="2919890"/>
            <a:ext cx="720090" cy="630076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ectangle 51"/>
          <p:cNvSpPr/>
          <p:nvPr/>
        </p:nvSpPr>
        <p:spPr>
          <a:xfrm>
            <a:off x="2956320" y="2919889"/>
            <a:ext cx="720090" cy="630076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 52"/>
          <p:cNvSpPr/>
          <p:nvPr/>
        </p:nvSpPr>
        <p:spPr>
          <a:xfrm>
            <a:off x="2956320" y="2919890"/>
            <a:ext cx="720090" cy="63007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54" name="Group 53"/>
          <p:cNvGrpSpPr/>
          <p:nvPr/>
        </p:nvGrpSpPr>
        <p:grpSpPr>
          <a:xfrm>
            <a:off x="3094199" y="3223029"/>
            <a:ext cx="444331" cy="45719"/>
            <a:chOff x="1483519" y="1990729"/>
            <a:chExt cx="444331" cy="45719"/>
          </a:xfrm>
          <a:solidFill>
            <a:schemeClr val="accent1">
              <a:lumMod val="75000"/>
            </a:schemeClr>
          </a:solidFill>
        </p:grpSpPr>
        <p:sp>
          <p:nvSpPr>
            <p:cNvPr id="55" name="Freeform 54"/>
            <p:cNvSpPr/>
            <p:nvPr/>
          </p:nvSpPr>
          <p:spPr>
            <a:xfrm>
              <a:off x="1483519" y="2019300"/>
              <a:ext cx="357187" cy="0"/>
            </a:xfrm>
            <a:custGeom>
              <a:avLst/>
              <a:gdLst>
                <a:gd name="connsiteX0" fmla="*/ 0 w 357187"/>
                <a:gd name="connsiteY0" fmla="*/ 0 h 0"/>
                <a:gd name="connsiteX1" fmla="*/ 357187 w 357187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7187">
                  <a:moveTo>
                    <a:pt x="0" y="0"/>
                  </a:moveTo>
                  <a:lnTo>
                    <a:pt x="357187" y="0"/>
                  </a:lnTo>
                </a:path>
              </a:pathLst>
            </a:custGeom>
            <a:grpFill/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" name="Oval 55"/>
            <p:cNvSpPr/>
            <p:nvPr/>
          </p:nvSpPr>
          <p:spPr>
            <a:xfrm>
              <a:off x="1882131" y="1990729"/>
              <a:ext cx="45719" cy="45719"/>
            </a:xfrm>
            <a:prstGeom prst="ellipse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58" name="Rectangle 57"/>
          <p:cNvSpPr/>
          <p:nvPr/>
        </p:nvSpPr>
        <p:spPr>
          <a:xfrm>
            <a:off x="2236230" y="2919890"/>
            <a:ext cx="720090" cy="630076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Rectangle 62"/>
          <p:cNvSpPr/>
          <p:nvPr/>
        </p:nvSpPr>
        <p:spPr>
          <a:xfrm>
            <a:off x="5481642" y="2905842"/>
            <a:ext cx="720090" cy="63007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Freeform 64"/>
          <p:cNvSpPr/>
          <p:nvPr/>
        </p:nvSpPr>
        <p:spPr>
          <a:xfrm>
            <a:off x="5731196" y="3121107"/>
            <a:ext cx="173831" cy="307182"/>
          </a:xfrm>
          <a:custGeom>
            <a:avLst/>
            <a:gdLst>
              <a:gd name="connsiteX0" fmla="*/ 0 w 233362"/>
              <a:gd name="connsiteY0" fmla="*/ 338138 h 338138"/>
              <a:gd name="connsiteX1" fmla="*/ 0 w 233362"/>
              <a:gd name="connsiteY1" fmla="*/ 338138 h 338138"/>
              <a:gd name="connsiteX2" fmla="*/ 21431 w 233362"/>
              <a:gd name="connsiteY2" fmla="*/ 190500 h 338138"/>
              <a:gd name="connsiteX3" fmla="*/ 202406 w 233362"/>
              <a:gd name="connsiteY3" fmla="*/ 190500 h 338138"/>
              <a:gd name="connsiteX4" fmla="*/ 233362 w 233362"/>
              <a:gd name="connsiteY4" fmla="*/ 0 h 338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3362" h="338138">
                <a:moveTo>
                  <a:pt x="0" y="338138"/>
                </a:moveTo>
                <a:lnTo>
                  <a:pt x="0" y="338138"/>
                </a:lnTo>
                <a:lnTo>
                  <a:pt x="21431" y="190500"/>
                </a:lnTo>
                <a:lnTo>
                  <a:pt x="202406" y="190500"/>
                </a:lnTo>
                <a:lnTo>
                  <a:pt x="233362" y="0"/>
                </a:ln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Oval 65"/>
          <p:cNvSpPr/>
          <p:nvPr/>
        </p:nvSpPr>
        <p:spPr>
          <a:xfrm>
            <a:off x="5884549" y="3039670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67" name="Group 66"/>
          <p:cNvGrpSpPr/>
          <p:nvPr/>
        </p:nvGrpSpPr>
        <p:grpSpPr>
          <a:xfrm>
            <a:off x="6345085" y="3228979"/>
            <a:ext cx="433384" cy="45719"/>
            <a:chOff x="1471613" y="2010727"/>
            <a:chExt cx="433384" cy="45719"/>
          </a:xfrm>
          <a:solidFill>
            <a:schemeClr val="bg1">
              <a:lumMod val="95000"/>
            </a:schemeClr>
          </a:solidFill>
        </p:grpSpPr>
        <p:sp>
          <p:nvSpPr>
            <p:cNvPr id="68" name="Freeform 67"/>
            <p:cNvSpPr/>
            <p:nvPr/>
          </p:nvSpPr>
          <p:spPr>
            <a:xfrm>
              <a:off x="1471613" y="2038350"/>
              <a:ext cx="357187" cy="0"/>
            </a:xfrm>
            <a:custGeom>
              <a:avLst/>
              <a:gdLst>
                <a:gd name="connsiteX0" fmla="*/ 0 w 357187"/>
                <a:gd name="connsiteY0" fmla="*/ 0 h 0"/>
                <a:gd name="connsiteX1" fmla="*/ 357187 w 357187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7187">
                  <a:moveTo>
                    <a:pt x="0" y="0"/>
                  </a:moveTo>
                  <a:lnTo>
                    <a:pt x="357187" y="0"/>
                  </a:lnTo>
                </a:path>
              </a:pathLst>
            </a:cu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9" name="Oval 68"/>
            <p:cNvSpPr/>
            <p:nvPr/>
          </p:nvSpPr>
          <p:spPr>
            <a:xfrm>
              <a:off x="1859278" y="2010727"/>
              <a:ext cx="45719" cy="45719"/>
            </a:xfrm>
            <a:prstGeom prst="ellipse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70" name="Rectangle 69"/>
          <p:cNvSpPr/>
          <p:nvPr/>
        </p:nvSpPr>
        <p:spPr>
          <a:xfrm>
            <a:off x="6917058" y="2905843"/>
            <a:ext cx="720090" cy="63007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Freeform 70"/>
          <p:cNvSpPr/>
          <p:nvPr/>
        </p:nvSpPr>
        <p:spPr>
          <a:xfrm>
            <a:off x="7169945" y="3131113"/>
            <a:ext cx="173831" cy="307182"/>
          </a:xfrm>
          <a:custGeom>
            <a:avLst/>
            <a:gdLst>
              <a:gd name="connsiteX0" fmla="*/ 0 w 233362"/>
              <a:gd name="connsiteY0" fmla="*/ 338138 h 338138"/>
              <a:gd name="connsiteX1" fmla="*/ 0 w 233362"/>
              <a:gd name="connsiteY1" fmla="*/ 338138 h 338138"/>
              <a:gd name="connsiteX2" fmla="*/ 21431 w 233362"/>
              <a:gd name="connsiteY2" fmla="*/ 190500 h 338138"/>
              <a:gd name="connsiteX3" fmla="*/ 202406 w 233362"/>
              <a:gd name="connsiteY3" fmla="*/ 190500 h 338138"/>
              <a:gd name="connsiteX4" fmla="*/ 233362 w 233362"/>
              <a:gd name="connsiteY4" fmla="*/ 0 h 338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3362" h="338138">
                <a:moveTo>
                  <a:pt x="0" y="338138"/>
                </a:moveTo>
                <a:lnTo>
                  <a:pt x="0" y="338138"/>
                </a:lnTo>
                <a:lnTo>
                  <a:pt x="21431" y="190500"/>
                </a:lnTo>
                <a:lnTo>
                  <a:pt x="202406" y="190500"/>
                </a:lnTo>
                <a:lnTo>
                  <a:pt x="233362" y="0"/>
                </a:lnTo>
              </a:path>
            </a:pathLst>
          </a:cu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Oval 71"/>
          <p:cNvSpPr/>
          <p:nvPr/>
        </p:nvSpPr>
        <p:spPr>
          <a:xfrm>
            <a:off x="7323298" y="3049676"/>
            <a:ext cx="45719" cy="4571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7637147" y="2905840"/>
            <a:ext cx="720090" cy="630076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Rectangle 74"/>
          <p:cNvSpPr/>
          <p:nvPr/>
        </p:nvSpPr>
        <p:spPr>
          <a:xfrm>
            <a:off x="7637147" y="2905841"/>
            <a:ext cx="720090" cy="63007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6" name="Group 75"/>
          <p:cNvGrpSpPr/>
          <p:nvPr/>
        </p:nvGrpSpPr>
        <p:grpSpPr>
          <a:xfrm>
            <a:off x="7780500" y="3228978"/>
            <a:ext cx="433384" cy="45719"/>
            <a:chOff x="1471613" y="2010727"/>
            <a:chExt cx="433384" cy="45719"/>
          </a:xfrm>
          <a:solidFill>
            <a:schemeClr val="bg1">
              <a:lumMod val="95000"/>
            </a:schemeClr>
          </a:solidFill>
        </p:grpSpPr>
        <p:sp>
          <p:nvSpPr>
            <p:cNvPr id="77" name="Freeform 76"/>
            <p:cNvSpPr/>
            <p:nvPr/>
          </p:nvSpPr>
          <p:spPr>
            <a:xfrm>
              <a:off x="1471613" y="2038350"/>
              <a:ext cx="357187" cy="0"/>
            </a:xfrm>
            <a:custGeom>
              <a:avLst/>
              <a:gdLst>
                <a:gd name="connsiteX0" fmla="*/ 0 w 357187"/>
                <a:gd name="connsiteY0" fmla="*/ 0 h 0"/>
                <a:gd name="connsiteX1" fmla="*/ 357187 w 357187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7187">
                  <a:moveTo>
                    <a:pt x="0" y="0"/>
                  </a:moveTo>
                  <a:lnTo>
                    <a:pt x="357187" y="0"/>
                  </a:lnTo>
                </a:path>
              </a:pathLst>
            </a:cu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" name="Oval 77"/>
            <p:cNvSpPr/>
            <p:nvPr/>
          </p:nvSpPr>
          <p:spPr>
            <a:xfrm>
              <a:off x="1859278" y="2010727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80" name="Rectangle 79"/>
          <p:cNvSpPr/>
          <p:nvPr/>
        </p:nvSpPr>
        <p:spPr>
          <a:xfrm>
            <a:off x="6196968" y="2905843"/>
            <a:ext cx="720090" cy="630076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81" name="Group 80"/>
          <p:cNvGrpSpPr/>
          <p:nvPr/>
        </p:nvGrpSpPr>
        <p:grpSpPr>
          <a:xfrm>
            <a:off x="6340321" y="3228981"/>
            <a:ext cx="433384" cy="45719"/>
            <a:chOff x="1471613" y="2010727"/>
            <a:chExt cx="433384" cy="45719"/>
          </a:xfrm>
          <a:solidFill>
            <a:schemeClr val="accent1">
              <a:lumMod val="75000"/>
            </a:schemeClr>
          </a:solidFill>
        </p:grpSpPr>
        <p:sp>
          <p:nvSpPr>
            <p:cNvPr id="82" name="Freeform 81"/>
            <p:cNvSpPr/>
            <p:nvPr/>
          </p:nvSpPr>
          <p:spPr>
            <a:xfrm>
              <a:off x="1471613" y="2038350"/>
              <a:ext cx="357187" cy="0"/>
            </a:xfrm>
            <a:custGeom>
              <a:avLst/>
              <a:gdLst>
                <a:gd name="connsiteX0" fmla="*/ 0 w 357187"/>
                <a:gd name="connsiteY0" fmla="*/ 0 h 0"/>
                <a:gd name="connsiteX1" fmla="*/ 357187 w 357187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7187">
                  <a:moveTo>
                    <a:pt x="0" y="0"/>
                  </a:moveTo>
                  <a:lnTo>
                    <a:pt x="357187" y="0"/>
                  </a:lnTo>
                </a:path>
              </a:pathLst>
            </a:custGeom>
            <a:grpFill/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3" name="Oval 82"/>
            <p:cNvSpPr/>
            <p:nvPr/>
          </p:nvSpPr>
          <p:spPr>
            <a:xfrm>
              <a:off x="1859278" y="2010727"/>
              <a:ext cx="45719" cy="45719"/>
            </a:xfrm>
            <a:prstGeom prst="ellipse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84" name="Freeform 83"/>
          <p:cNvSpPr/>
          <p:nvPr/>
        </p:nvSpPr>
        <p:spPr>
          <a:xfrm>
            <a:off x="2447528" y="3135154"/>
            <a:ext cx="173831" cy="307182"/>
          </a:xfrm>
          <a:custGeom>
            <a:avLst/>
            <a:gdLst>
              <a:gd name="connsiteX0" fmla="*/ 0 w 233362"/>
              <a:gd name="connsiteY0" fmla="*/ 338138 h 338138"/>
              <a:gd name="connsiteX1" fmla="*/ 0 w 233362"/>
              <a:gd name="connsiteY1" fmla="*/ 338138 h 338138"/>
              <a:gd name="connsiteX2" fmla="*/ 21431 w 233362"/>
              <a:gd name="connsiteY2" fmla="*/ 190500 h 338138"/>
              <a:gd name="connsiteX3" fmla="*/ 202406 w 233362"/>
              <a:gd name="connsiteY3" fmla="*/ 190500 h 338138"/>
              <a:gd name="connsiteX4" fmla="*/ 233362 w 233362"/>
              <a:gd name="connsiteY4" fmla="*/ 0 h 338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3362" h="338138">
                <a:moveTo>
                  <a:pt x="0" y="338138"/>
                </a:moveTo>
                <a:lnTo>
                  <a:pt x="0" y="338138"/>
                </a:lnTo>
                <a:lnTo>
                  <a:pt x="21431" y="190500"/>
                </a:lnTo>
                <a:lnTo>
                  <a:pt x="202406" y="190500"/>
                </a:lnTo>
                <a:lnTo>
                  <a:pt x="233362" y="0"/>
                </a:lnTo>
              </a:path>
            </a:pathLst>
          </a:cu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Oval 84"/>
          <p:cNvSpPr/>
          <p:nvPr/>
        </p:nvSpPr>
        <p:spPr>
          <a:xfrm>
            <a:off x="2600881" y="3053717"/>
            <a:ext cx="45719" cy="4571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86" name="Group 85"/>
          <p:cNvGrpSpPr/>
          <p:nvPr/>
        </p:nvGrpSpPr>
        <p:grpSpPr>
          <a:xfrm>
            <a:off x="3800235" y="3247790"/>
            <a:ext cx="433384" cy="45719"/>
            <a:chOff x="1471613" y="2010727"/>
            <a:chExt cx="433384" cy="45719"/>
          </a:xfrm>
          <a:solidFill>
            <a:schemeClr val="bg1">
              <a:lumMod val="95000"/>
            </a:schemeClr>
          </a:solidFill>
        </p:grpSpPr>
        <p:sp>
          <p:nvSpPr>
            <p:cNvPr id="87" name="Freeform 86"/>
            <p:cNvSpPr/>
            <p:nvPr/>
          </p:nvSpPr>
          <p:spPr>
            <a:xfrm>
              <a:off x="1471613" y="2038350"/>
              <a:ext cx="357187" cy="0"/>
            </a:xfrm>
            <a:custGeom>
              <a:avLst/>
              <a:gdLst>
                <a:gd name="connsiteX0" fmla="*/ 0 w 357187"/>
                <a:gd name="connsiteY0" fmla="*/ 0 h 0"/>
                <a:gd name="connsiteX1" fmla="*/ 357187 w 357187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7187">
                  <a:moveTo>
                    <a:pt x="0" y="0"/>
                  </a:moveTo>
                  <a:lnTo>
                    <a:pt x="357187" y="0"/>
                  </a:lnTo>
                </a:path>
              </a:pathLst>
            </a:cu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8" name="Oval 87"/>
            <p:cNvSpPr/>
            <p:nvPr/>
          </p:nvSpPr>
          <p:spPr>
            <a:xfrm>
              <a:off x="1859278" y="2010727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97" name="Straight Arrow Connector 96"/>
          <p:cNvCxnSpPr/>
          <p:nvPr/>
        </p:nvCxnSpPr>
        <p:spPr>
          <a:xfrm>
            <a:off x="1336117" y="908685"/>
            <a:ext cx="2861784" cy="1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2015015" y="539353"/>
            <a:ext cx="1399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4 x 25 minutes</a:t>
            </a:r>
            <a:endParaRPr lang="en-GB" sz="1600" dirty="0"/>
          </a:p>
        </p:txBody>
      </p:sp>
      <p:sp>
        <p:nvSpPr>
          <p:cNvPr id="102" name="TextBox 101"/>
          <p:cNvSpPr txBox="1"/>
          <p:nvPr/>
        </p:nvSpPr>
        <p:spPr>
          <a:xfrm>
            <a:off x="251460" y="1406813"/>
            <a:ext cx="6864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/>
              <a:t>Start</a:t>
            </a:r>
            <a:endParaRPr lang="en-GB" sz="2000" dirty="0"/>
          </a:p>
        </p:txBody>
      </p:sp>
      <p:sp>
        <p:nvSpPr>
          <p:cNvPr id="103" name="TextBox 102"/>
          <p:cNvSpPr txBox="1"/>
          <p:nvPr/>
        </p:nvSpPr>
        <p:spPr>
          <a:xfrm>
            <a:off x="8488681" y="2792375"/>
            <a:ext cx="5790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/>
              <a:t>End</a:t>
            </a:r>
            <a:endParaRPr lang="en-GB" sz="2000" dirty="0"/>
          </a:p>
        </p:txBody>
      </p:sp>
      <p:sp>
        <p:nvSpPr>
          <p:cNvPr id="104" name="Rectangle 103"/>
          <p:cNvSpPr/>
          <p:nvPr/>
        </p:nvSpPr>
        <p:spPr>
          <a:xfrm>
            <a:off x="4687306" y="2702962"/>
            <a:ext cx="481844" cy="10520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 smtClean="0"/>
              <a:t>B</a:t>
            </a:r>
            <a:endParaRPr lang="en-GB" sz="2400" b="1" dirty="0"/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4650226" y="3910965"/>
            <a:ext cx="559949" cy="381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4572000" y="3931825"/>
            <a:ext cx="7569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15 min</a:t>
            </a:r>
            <a:endParaRPr lang="en-GB" sz="1600" dirty="0"/>
          </a:p>
        </p:txBody>
      </p:sp>
      <p:cxnSp>
        <p:nvCxnSpPr>
          <p:cNvPr id="110" name="Straight Connector 109"/>
          <p:cNvCxnSpPr/>
          <p:nvPr/>
        </p:nvCxnSpPr>
        <p:spPr>
          <a:xfrm>
            <a:off x="971551" y="4851950"/>
            <a:ext cx="3600450" cy="8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V="1">
            <a:off x="977879" y="4543588"/>
            <a:ext cx="0" cy="3255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 flipV="1">
            <a:off x="3997803" y="4514426"/>
            <a:ext cx="0" cy="3255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 flipV="1">
            <a:off x="4558396" y="4522055"/>
            <a:ext cx="0" cy="3255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1341073" y="4547044"/>
            <a:ext cx="7072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Baseline</a:t>
            </a:r>
            <a:endParaRPr lang="en-GB" sz="1200" dirty="0"/>
          </a:p>
        </p:txBody>
      </p:sp>
      <p:sp>
        <p:nvSpPr>
          <p:cNvPr id="121" name="TextBox 120"/>
          <p:cNvSpPr txBox="1"/>
          <p:nvPr/>
        </p:nvSpPr>
        <p:spPr>
          <a:xfrm>
            <a:off x="2607734" y="4058920"/>
            <a:ext cx="4259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PVT</a:t>
            </a:r>
            <a:endParaRPr lang="en-GB" sz="1200" dirty="0"/>
          </a:p>
        </p:txBody>
      </p:sp>
      <p:sp>
        <p:nvSpPr>
          <p:cNvPr id="122" name="TextBox 121"/>
          <p:cNvSpPr txBox="1"/>
          <p:nvPr/>
        </p:nvSpPr>
        <p:spPr>
          <a:xfrm>
            <a:off x="3491865" y="4509135"/>
            <a:ext cx="347085" cy="277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RS</a:t>
            </a:r>
            <a:endParaRPr lang="en-GB" sz="1200" dirty="0"/>
          </a:p>
        </p:txBody>
      </p:sp>
      <p:sp>
        <p:nvSpPr>
          <p:cNvPr id="123" name="TextBox 122"/>
          <p:cNvSpPr txBox="1"/>
          <p:nvPr/>
        </p:nvSpPr>
        <p:spPr>
          <a:xfrm>
            <a:off x="4081942" y="4514939"/>
            <a:ext cx="4406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RSQ</a:t>
            </a:r>
            <a:endParaRPr lang="en-GB" sz="1200" dirty="0"/>
          </a:p>
        </p:txBody>
      </p:sp>
      <p:cxnSp>
        <p:nvCxnSpPr>
          <p:cNvPr id="125" name="Straight Connector 124"/>
          <p:cNvCxnSpPr/>
          <p:nvPr/>
        </p:nvCxnSpPr>
        <p:spPr>
          <a:xfrm flipH="1">
            <a:off x="971550" y="3575050"/>
            <a:ext cx="1981200" cy="93408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3656882" y="3568700"/>
            <a:ext cx="464268" cy="71120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48333" y="4840748"/>
            <a:ext cx="360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2260204" y="4850225"/>
            <a:ext cx="360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9</a:t>
            </a:r>
            <a:endParaRPr lang="en-US" sz="1400" dirty="0"/>
          </a:p>
        </p:txBody>
      </p:sp>
      <p:sp>
        <p:nvSpPr>
          <p:cNvPr id="90" name="TextBox 89"/>
          <p:cNvSpPr txBox="1"/>
          <p:nvPr/>
        </p:nvSpPr>
        <p:spPr>
          <a:xfrm>
            <a:off x="3084552" y="4869180"/>
            <a:ext cx="530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16</a:t>
            </a:r>
            <a:endParaRPr lang="en-US" sz="1400" dirty="0"/>
          </a:p>
        </p:txBody>
      </p:sp>
      <p:sp>
        <p:nvSpPr>
          <p:cNvPr id="91" name="TextBox 90"/>
          <p:cNvSpPr txBox="1"/>
          <p:nvPr/>
        </p:nvSpPr>
        <p:spPr>
          <a:xfrm>
            <a:off x="3815118" y="4869943"/>
            <a:ext cx="7200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21</a:t>
            </a:r>
            <a:endParaRPr lang="en-US" sz="1400" dirty="0"/>
          </a:p>
        </p:txBody>
      </p:sp>
      <p:sp>
        <p:nvSpPr>
          <p:cNvPr id="93" name="TextBox 92"/>
          <p:cNvSpPr txBox="1"/>
          <p:nvPr/>
        </p:nvSpPr>
        <p:spPr>
          <a:xfrm>
            <a:off x="4363604" y="4859703"/>
            <a:ext cx="7200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25</a:t>
            </a:r>
            <a:endParaRPr lang="en-US" sz="1400" dirty="0"/>
          </a:p>
        </p:txBody>
      </p:sp>
      <p:cxnSp>
        <p:nvCxnSpPr>
          <p:cNvPr id="95" name="Straight Connector 94"/>
          <p:cNvCxnSpPr/>
          <p:nvPr/>
        </p:nvCxnSpPr>
        <p:spPr>
          <a:xfrm flipV="1">
            <a:off x="2554817" y="4535382"/>
            <a:ext cx="0" cy="325593"/>
          </a:xfrm>
          <a:prstGeom prst="line">
            <a:avLst/>
          </a:prstGeom>
          <a:ln>
            <a:solidFill>
              <a:srgbClr val="00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V="1">
            <a:off x="2643717" y="4534323"/>
            <a:ext cx="0" cy="325593"/>
          </a:xfrm>
          <a:prstGeom prst="line">
            <a:avLst/>
          </a:prstGeom>
          <a:ln>
            <a:solidFill>
              <a:srgbClr val="00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V="1">
            <a:off x="2844800" y="4534323"/>
            <a:ext cx="0" cy="325593"/>
          </a:xfrm>
          <a:prstGeom prst="line">
            <a:avLst/>
          </a:prstGeom>
          <a:ln>
            <a:solidFill>
              <a:srgbClr val="00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V="1">
            <a:off x="2987675" y="4534324"/>
            <a:ext cx="0" cy="325593"/>
          </a:xfrm>
          <a:prstGeom prst="line">
            <a:avLst/>
          </a:prstGeom>
          <a:ln>
            <a:solidFill>
              <a:srgbClr val="00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V="1">
            <a:off x="3061759" y="4534324"/>
            <a:ext cx="0" cy="325593"/>
          </a:xfrm>
          <a:prstGeom prst="line">
            <a:avLst/>
          </a:prstGeom>
          <a:ln>
            <a:solidFill>
              <a:srgbClr val="00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V="1">
            <a:off x="3252047" y="4534534"/>
            <a:ext cx="0" cy="325593"/>
          </a:xfrm>
          <a:prstGeom prst="line">
            <a:avLst/>
          </a:prstGeom>
          <a:ln>
            <a:solidFill>
              <a:srgbClr val="00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Left Brace 8"/>
          <p:cNvSpPr/>
          <p:nvPr/>
        </p:nvSpPr>
        <p:spPr>
          <a:xfrm rot="5400000">
            <a:off x="2735473" y="3990234"/>
            <a:ext cx="212302" cy="8255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0265433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31</Words>
  <Application>Microsoft Macintosh PowerPoint</Application>
  <PresentationFormat>On-screen Show (4:3)</PresentationFormat>
  <Paragraphs>23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gomez</dc:creator>
  <cp:lastModifiedBy>German Gomez Herrero</cp:lastModifiedBy>
  <cp:revision>14</cp:revision>
  <dcterms:created xsi:type="dcterms:W3CDTF">2013-12-05T10:33:23Z</dcterms:created>
  <dcterms:modified xsi:type="dcterms:W3CDTF">2013-12-07T15:31:40Z</dcterms:modified>
</cp:coreProperties>
</file>