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87" autoAdjust="0"/>
  </p:normalViewPr>
  <p:slideViewPr>
    <p:cSldViewPr>
      <p:cViewPr varScale="1">
        <p:scale>
          <a:sx n="107" d="100"/>
          <a:sy n="107" d="100"/>
        </p:scale>
        <p:origin x="-9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2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5497-6A1C-4DF3-A496-D72932910A5B}" type="datetimeFigureOut">
              <a:rPr lang="en-GB" smtClean="0"/>
              <a:t>05/12/2013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71550" y="1268730"/>
            <a:ext cx="7200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71550" y="908685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52360" y="908684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51685" y="908683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31820" y="908685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11955" y="908682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92090" y="908685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372225" y="908685"/>
            <a:ext cx="0" cy="36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15" y="57657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9:00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8250" y="576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11:00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2699" y="576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12:00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2834" y="576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13:00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32045" y="576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14:00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80" y="57657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15:00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53239" y="600905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16:00</a:t>
            </a:r>
            <a:endParaRPr lang="en-GB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171497" y="1178715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812405" y="1178718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92315" y="1178715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732270" y="1178715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12180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652135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932045" y="1178715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72000" y="1178715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851910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491865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71775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411730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691640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331595" y="1176092"/>
            <a:ext cx="0" cy="9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71550" y="1448752"/>
            <a:ext cx="1080135" cy="36004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069780" y="1448752"/>
            <a:ext cx="933769" cy="36004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3003549" y="1448751"/>
            <a:ext cx="933769" cy="360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251460" y="539353"/>
            <a:ext cx="8816226" cy="3996699"/>
            <a:chOff x="251460" y="539353"/>
            <a:chExt cx="8816226" cy="3996699"/>
          </a:xfrm>
        </p:grpSpPr>
        <p:sp>
          <p:nvSpPr>
            <p:cNvPr id="4" name="Rectangle 3"/>
            <p:cNvSpPr/>
            <p:nvPr/>
          </p:nvSpPr>
          <p:spPr>
            <a:xfrm>
              <a:off x="1146807" y="1066801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96855" y="2680812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36117" y="2694859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28626" y="1515197"/>
              <a:ext cx="8463914" cy="1759503"/>
            </a:xfrm>
            <a:custGeom>
              <a:avLst/>
              <a:gdLst>
                <a:gd name="connsiteX0" fmla="*/ 552885 w 8275491"/>
                <a:gd name="connsiteY0" fmla="*/ 73010 h 1650207"/>
                <a:gd name="connsiteX1" fmla="*/ 4934762 w 8275491"/>
                <a:gd name="connsiteY1" fmla="*/ 45849 h 1650207"/>
                <a:gd name="connsiteX2" fmla="*/ 5106778 w 8275491"/>
                <a:gd name="connsiteY2" fmla="*/ 607164 h 1650207"/>
                <a:gd name="connsiteX3" fmla="*/ 824489 w 8275491"/>
                <a:gd name="connsiteY3" fmla="*/ 878768 h 1650207"/>
                <a:gd name="connsiteX4" fmla="*/ 706794 w 8275491"/>
                <a:gd name="connsiteY4" fmla="*/ 1575885 h 1650207"/>
                <a:gd name="connsiteX5" fmla="*/ 8275491 w 8275491"/>
                <a:gd name="connsiteY5" fmla="*/ 1630206 h 1650207"/>
                <a:gd name="connsiteX6" fmla="*/ 8275491 w 8275491"/>
                <a:gd name="connsiteY6" fmla="*/ 1630206 h 165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5491" h="1650207">
                  <a:moveTo>
                    <a:pt x="552885" y="73010"/>
                  </a:moveTo>
                  <a:cubicBezTo>
                    <a:pt x="2364332" y="14916"/>
                    <a:pt x="4175780" y="-43177"/>
                    <a:pt x="4934762" y="45849"/>
                  </a:cubicBezTo>
                  <a:cubicBezTo>
                    <a:pt x="5693744" y="134875"/>
                    <a:pt x="5791824" y="468344"/>
                    <a:pt x="5106778" y="607164"/>
                  </a:cubicBezTo>
                  <a:cubicBezTo>
                    <a:pt x="4421732" y="745984"/>
                    <a:pt x="1557820" y="717315"/>
                    <a:pt x="824489" y="878768"/>
                  </a:cubicBezTo>
                  <a:cubicBezTo>
                    <a:pt x="91158" y="1040221"/>
                    <a:pt x="-535040" y="1450645"/>
                    <a:pt x="706794" y="1575885"/>
                  </a:cubicBezTo>
                  <a:cubicBezTo>
                    <a:pt x="1948628" y="1701125"/>
                    <a:pt x="8275491" y="1630206"/>
                    <a:pt x="8275491" y="1630206"/>
                  </a:cubicBezTo>
                  <a:lnTo>
                    <a:pt x="8275491" y="1630206"/>
                  </a:ln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1594" y="1291831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81148" y="1425659"/>
              <a:ext cx="199072" cy="388619"/>
              <a:chOff x="1581149" y="1606869"/>
              <a:chExt cx="199072" cy="38861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1149" y="1688306"/>
                <a:ext cx="173831" cy="307182"/>
              </a:xfrm>
              <a:custGeom>
                <a:avLst/>
                <a:gdLst>
                  <a:gd name="connsiteX0" fmla="*/ 0 w 233362"/>
                  <a:gd name="connsiteY0" fmla="*/ 338138 h 338138"/>
                  <a:gd name="connsiteX1" fmla="*/ 0 w 233362"/>
                  <a:gd name="connsiteY1" fmla="*/ 338138 h 338138"/>
                  <a:gd name="connsiteX2" fmla="*/ 21431 w 233362"/>
                  <a:gd name="connsiteY2" fmla="*/ 190500 h 338138"/>
                  <a:gd name="connsiteX3" fmla="*/ 202406 w 233362"/>
                  <a:gd name="connsiteY3" fmla="*/ 190500 h 338138"/>
                  <a:gd name="connsiteX4" fmla="*/ 233362 w 233362"/>
                  <a:gd name="connsiteY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362" h="338138">
                    <a:moveTo>
                      <a:pt x="0" y="338138"/>
                    </a:moveTo>
                    <a:lnTo>
                      <a:pt x="0" y="338138"/>
                    </a:lnTo>
                    <a:lnTo>
                      <a:pt x="21431" y="190500"/>
                    </a:lnTo>
                    <a:lnTo>
                      <a:pt x="202406" y="190500"/>
                    </a:lnTo>
                    <a:lnTo>
                      <a:pt x="23336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34502" y="16068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15015" y="161496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73288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39987" y="151519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893340" y="14337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7010" y="129183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10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910363" y="1614969"/>
              <a:ext cx="433384" cy="45719"/>
              <a:chOff x="1471613" y="2010727"/>
              <a:chExt cx="433384" cy="45719"/>
            </a:xfrm>
            <a:solidFill>
              <a:schemeClr val="tx1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46920" y="1291832"/>
              <a:ext cx="720090" cy="630076"/>
              <a:chOff x="611505" y="3228502"/>
              <a:chExt cx="720090" cy="63007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1505" y="3228502"/>
                <a:ext cx="720090" cy="630076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54858" y="3551640"/>
                <a:ext cx="433384" cy="45719"/>
                <a:chOff x="1471613" y="2010727"/>
                <a:chExt cx="433384" cy="4571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71613" y="2038350"/>
                  <a:ext cx="357187" cy="0"/>
                </a:xfrm>
                <a:custGeom>
                  <a:avLst/>
                  <a:gdLst>
                    <a:gd name="connsiteX0" fmla="*/ 0 w 357187"/>
                    <a:gd name="connsiteY0" fmla="*/ 0 h 0"/>
                    <a:gd name="connsiteX1" fmla="*/ 357187 w 357187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7187">
                      <a:moveTo>
                        <a:pt x="0" y="0"/>
                      </a:moveTo>
                      <a:lnTo>
                        <a:pt x="357187" y="0"/>
                      </a:lnTo>
                    </a:path>
                  </a:pathLst>
                </a:custGeom>
                <a:grp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59278" y="201072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1520904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77045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923811" y="30537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84347" y="3243026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656882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56320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56320" y="2919890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094199" y="3223029"/>
              <a:ext cx="444331" cy="45719"/>
              <a:chOff x="1483519" y="1990729"/>
              <a:chExt cx="444331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" name="Freeform 54"/>
              <p:cNvSpPr/>
              <p:nvPr/>
            </p:nvSpPr>
            <p:spPr>
              <a:xfrm>
                <a:off x="1483519" y="201930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82131" y="1990729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236230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1642" y="290584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31196" y="312110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5884549" y="303967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45085" y="3228979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Freeform 6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917058" y="2905843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169945" y="3131113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23298" y="304967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37147" y="290584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37147" y="290584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780500" y="322897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Freeform 7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196968" y="2905843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340321" y="3228981"/>
              <a:ext cx="433384" cy="45719"/>
              <a:chOff x="1471613" y="2010727"/>
              <a:chExt cx="433384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2" name="Freeform 81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244752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2600881" y="3053717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800235" y="3247790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8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1336117" y="908685"/>
              <a:ext cx="28617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15015" y="539353"/>
              <a:ext cx="1399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4 x 25 minutes</a:t>
              </a:r>
              <a:endParaRPr lang="en-GB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1460" y="1406813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Start</a:t>
              </a:r>
              <a:endParaRPr lang="en-GB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88681" y="2792375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End</a:t>
              </a:r>
              <a:endParaRPr lang="en-GB" sz="2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7306" y="2702962"/>
              <a:ext cx="481844" cy="1052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B</a:t>
              </a:r>
              <a:endParaRPr lang="en-GB" sz="2400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4650226" y="3910965"/>
              <a:ext cx="559949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72000" y="393182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15 min</a:t>
              </a:r>
              <a:endParaRPr lang="en-GB" sz="16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685289" y="4317682"/>
              <a:ext cx="2465783" cy="199074"/>
              <a:chOff x="1691639" y="4679632"/>
              <a:chExt cx="1806417" cy="199074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1691639" y="4869180"/>
                <a:ext cx="1806417" cy="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1694814" y="469868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411730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853055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3212624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3491230" y="4686776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1801559" y="4239757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Baseline</a:t>
              </a:r>
              <a:endParaRPr lang="en-GB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65662" y="4259053"/>
              <a:ext cx="425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PVT</a:t>
              </a:r>
              <a:endParaRPr lang="en-GB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37397" y="4256265"/>
              <a:ext cx="336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</a:t>
              </a:r>
              <a:endParaRPr lang="en-GB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31252" y="4259053"/>
              <a:ext cx="440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RSQ</a:t>
              </a:r>
              <a:endParaRPr lang="en-GB" sz="12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1708150" y="3575050"/>
              <a:ext cx="1244600" cy="71755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656882" y="3568700"/>
              <a:ext cx="464268" cy="711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4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gomez</cp:lastModifiedBy>
  <cp:revision>13</cp:revision>
  <dcterms:created xsi:type="dcterms:W3CDTF">2013-12-05T10:33:23Z</dcterms:created>
  <dcterms:modified xsi:type="dcterms:W3CDTF">2013-12-05T12:39:46Z</dcterms:modified>
</cp:coreProperties>
</file>