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9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0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4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6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8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6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2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84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58C5-3307-4C10-9ABF-60448B317E72}" type="datetimeFigureOut">
              <a:rPr lang="ko-KR" altLang="en-US" smtClean="0"/>
              <a:t>2023-01-31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79A3-E676-4BF1-B16B-631B3B5A4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4" y="1535051"/>
            <a:ext cx="5581650" cy="3867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9274" y="1165719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Class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4382" y="1165719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DB Diagram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288" y="1620115"/>
            <a:ext cx="2103079" cy="149678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9274" y="191193"/>
            <a:ext cx="854904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UI </a:t>
            </a:r>
            <a:r>
              <a:rPr lang="ko-KR" altLang="en-US" sz="4000" dirty="0" smtClean="0"/>
              <a:t>정의서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039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6023" y="2172145"/>
            <a:ext cx="4947557" cy="2835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283" y="2772659"/>
            <a:ext cx="8191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5747" y="3437365"/>
            <a:ext cx="7402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6023" y="2172145"/>
            <a:ext cx="4947557" cy="37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953491" y="2901142"/>
            <a:ext cx="2992582" cy="299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53491" y="3558397"/>
            <a:ext cx="2992582" cy="299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53490" y="4164674"/>
            <a:ext cx="1446415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32909" y="4164675"/>
            <a:ext cx="1413164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753104" y="3925350"/>
            <a:ext cx="442335" cy="377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678305" y="3960585"/>
            <a:ext cx="442335" cy="3774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32" name="꺾인 연결선 31"/>
          <p:cNvCxnSpPr/>
          <p:nvPr/>
        </p:nvCxnSpPr>
        <p:spPr>
          <a:xfrm rot="16200000" flipH="1">
            <a:off x="3774479" y="2465617"/>
            <a:ext cx="518543" cy="416052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5" idx="6"/>
          </p:cNvCxnSpPr>
          <p:nvPr/>
        </p:nvCxnSpPr>
        <p:spPr>
          <a:xfrm>
            <a:off x="5120640" y="4149330"/>
            <a:ext cx="376750" cy="650539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6012919" y="3526704"/>
            <a:ext cx="3372150" cy="3007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1) </a:t>
            </a:r>
            <a:r>
              <a:rPr lang="ko-KR" altLang="en-US" sz="1400" dirty="0" smtClean="0"/>
              <a:t>로그인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각각의 빈 칸에 입력된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저장된 데이터 중 일치하는 것이 있는지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확인하는 버튼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일치 여부를 알려주는 메시지 창이 뜸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2) </a:t>
            </a:r>
            <a:r>
              <a:rPr lang="ko-KR" altLang="en-US" sz="1400" dirty="0" smtClean="0"/>
              <a:t>취소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:  </a:t>
            </a:r>
            <a:r>
              <a:rPr lang="ko-KR" altLang="en-US" sz="1400" dirty="0" smtClean="0"/>
              <a:t>각각의 빈 칸에 입력된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PW</a:t>
            </a:r>
            <a:r>
              <a:rPr lang="ko-KR" altLang="en-US" sz="1400" dirty="0" smtClean="0"/>
              <a:t>를 입력된 값을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초기화 해주는 버튼</a:t>
            </a:r>
            <a:r>
              <a:rPr lang="en-US" altLang="ko-KR" sz="1400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2919" y="2180670"/>
            <a:ext cx="3372150" cy="1026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1) </a:t>
            </a:r>
            <a:r>
              <a:rPr lang="ko-KR" altLang="en-US" sz="1400" dirty="0" smtClean="0"/>
              <a:t>아이디</a:t>
            </a:r>
            <a:r>
              <a:rPr lang="en-US" altLang="ko-KR" sz="1400" dirty="0" smtClean="0"/>
              <a:t>(ID)</a:t>
            </a:r>
            <a:r>
              <a:rPr lang="ko-KR" altLang="en-US" sz="1400" dirty="0" smtClean="0"/>
              <a:t>를 입력할 빈 칸</a:t>
            </a:r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2) 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(PW)</a:t>
            </a:r>
            <a:r>
              <a:rPr lang="ko-KR" altLang="en-US" sz="1400" dirty="0" smtClean="0"/>
              <a:t>를 입력할 빈 칸</a:t>
            </a:r>
            <a:endParaRPr lang="en-US" altLang="ko-KR" sz="1400" dirty="0" smtClean="0"/>
          </a:p>
        </p:txBody>
      </p:sp>
      <p:sp>
        <p:nvSpPr>
          <p:cNvPr id="37" name="타원 36"/>
          <p:cNvSpPr/>
          <p:nvPr/>
        </p:nvSpPr>
        <p:spPr>
          <a:xfrm>
            <a:off x="1798684" y="2647338"/>
            <a:ext cx="432262" cy="35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798684" y="3348026"/>
            <a:ext cx="432262" cy="35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44" name="직선 연결선 43"/>
          <p:cNvCxnSpPr>
            <a:stCxn id="37" idx="6"/>
          </p:cNvCxnSpPr>
          <p:nvPr/>
        </p:nvCxnSpPr>
        <p:spPr>
          <a:xfrm>
            <a:off x="2230946" y="2825732"/>
            <a:ext cx="378197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195439" y="3437365"/>
            <a:ext cx="441318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608619" y="3200400"/>
            <a:ext cx="0" cy="236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6023" y="357447"/>
            <a:ext cx="854904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UI </a:t>
            </a:r>
            <a:r>
              <a:rPr lang="ko-KR" altLang="en-US" sz="4000" dirty="0" smtClean="0"/>
              <a:t>정의서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74857" y="1554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구상도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5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6023" y="357447"/>
            <a:ext cx="8549046" cy="88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UI </a:t>
            </a:r>
            <a:r>
              <a:rPr lang="ko-KR" altLang="en-US" sz="4000" dirty="0" smtClean="0"/>
              <a:t>정의서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769522" y="13965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실제 구현 화면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1816882"/>
            <a:ext cx="3676650" cy="2314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1585" y="13867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성공 시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59" y="1764575"/>
            <a:ext cx="3733800" cy="2400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10680" y="423177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실패 시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3" y="4601109"/>
            <a:ext cx="3752850" cy="217246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559" y="4634527"/>
            <a:ext cx="3771900" cy="21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73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9</cp:revision>
  <dcterms:created xsi:type="dcterms:W3CDTF">2023-01-31T00:51:51Z</dcterms:created>
  <dcterms:modified xsi:type="dcterms:W3CDTF">2023-01-31T04:01:39Z</dcterms:modified>
</cp:coreProperties>
</file>