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DA56F-577F-4FD4-AB5F-D6964E638544}" type="datetimeFigureOut">
              <a:rPr lang="ko-KR" altLang="en-US" smtClean="0"/>
              <a:t>21-06-11(Fri)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E2B7C-0950-498D-8C6B-EA58A9E946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8449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DA56F-577F-4FD4-AB5F-D6964E638544}" type="datetimeFigureOut">
              <a:rPr lang="ko-KR" altLang="en-US" smtClean="0"/>
              <a:t>21-06-11(Fri)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E2B7C-0950-498D-8C6B-EA58A9E946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6080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DA56F-577F-4FD4-AB5F-D6964E638544}" type="datetimeFigureOut">
              <a:rPr lang="ko-KR" altLang="en-US" smtClean="0"/>
              <a:t>21-06-11(Fri)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E2B7C-0950-498D-8C6B-EA58A9E946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095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DA56F-577F-4FD4-AB5F-D6964E638544}" type="datetimeFigureOut">
              <a:rPr lang="ko-KR" altLang="en-US" smtClean="0"/>
              <a:t>21-06-11(Fri)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E2B7C-0950-498D-8C6B-EA58A9E946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6630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DA56F-577F-4FD4-AB5F-D6964E638544}" type="datetimeFigureOut">
              <a:rPr lang="ko-KR" altLang="en-US" smtClean="0"/>
              <a:t>21-06-11(Fri)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E2B7C-0950-498D-8C6B-EA58A9E946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1155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DA56F-577F-4FD4-AB5F-D6964E638544}" type="datetimeFigureOut">
              <a:rPr lang="ko-KR" altLang="en-US" smtClean="0"/>
              <a:t>21-06-11(Fri)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E2B7C-0950-498D-8C6B-EA58A9E946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9637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DA56F-577F-4FD4-AB5F-D6964E638544}" type="datetimeFigureOut">
              <a:rPr lang="ko-KR" altLang="en-US" smtClean="0"/>
              <a:t>21-06-11(Fri)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E2B7C-0950-498D-8C6B-EA58A9E946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9373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DA56F-577F-4FD4-AB5F-D6964E638544}" type="datetimeFigureOut">
              <a:rPr lang="ko-KR" altLang="en-US" smtClean="0"/>
              <a:t>21-06-11(Fri)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E2B7C-0950-498D-8C6B-EA58A9E946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4251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DA56F-577F-4FD4-AB5F-D6964E638544}" type="datetimeFigureOut">
              <a:rPr lang="ko-KR" altLang="en-US" smtClean="0"/>
              <a:t>21-06-11(Fri)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E2B7C-0950-498D-8C6B-EA58A9E946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2323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DA56F-577F-4FD4-AB5F-D6964E638544}" type="datetimeFigureOut">
              <a:rPr lang="ko-KR" altLang="en-US" smtClean="0"/>
              <a:t>21-06-11(Fri)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E2B7C-0950-498D-8C6B-EA58A9E946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264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DA56F-577F-4FD4-AB5F-D6964E638544}" type="datetimeFigureOut">
              <a:rPr lang="ko-KR" altLang="en-US" smtClean="0"/>
              <a:t>21-06-11(Fri)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E2B7C-0950-498D-8C6B-EA58A9E946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3141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0DA56F-577F-4FD4-AB5F-D6964E638544}" type="datetimeFigureOut">
              <a:rPr lang="ko-KR" altLang="en-US" smtClean="0"/>
              <a:t>21-06-11(Fri)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5E2B7C-0950-498D-8C6B-EA58A9E946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9802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4148503" y="4651131"/>
            <a:ext cx="1257300" cy="63304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0</a:t>
            </a:r>
            <a:endParaRPr lang="ko-KR" altLang="en-US" sz="440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086707" y="4651131"/>
            <a:ext cx="1257300" cy="63304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b="1" spc="50" dirty="0" smtClean="0">
                <a:ln w="0"/>
                <a:solidFill>
                  <a:schemeClr val="bg2">
                    <a:lumMod val="9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±</a:t>
            </a:r>
            <a:endParaRPr lang="ko-KR" altLang="en-US" sz="4400" b="1" spc="50" dirty="0">
              <a:ln w="0"/>
              <a:solidFill>
                <a:schemeClr val="bg2">
                  <a:lumMod val="90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2205405" y="3701563"/>
            <a:ext cx="1257300" cy="63304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1</a:t>
            </a:r>
            <a:endParaRPr lang="ko-KR" altLang="en-US" sz="440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2258156" y="2686785"/>
            <a:ext cx="1257300" cy="63304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4</a:t>
            </a:r>
            <a:endParaRPr lang="ko-KR" altLang="en-US" sz="440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4044461" y="2793025"/>
            <a:ext cx="1257300" cy="63304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5</a:t>
            </a:r>
            <a:endParaRPr lang="ko-KR" altLang="en-US" sz="440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6098927" y="2860431"/>
            <a:ext cx="1257300" cy="63304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6</a:t>
            </a:r>
            <a:endParaRPr lang="ko-KR" altLang="en-US" sz="440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6098927" y="3862755"/>
            <a:ext cx="1257300" cy="63304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3</a:t>
            </a:r>
            <a:endParaRPr lang="ko-KR" altLang="en-US" sz="440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4148503" y="3742593"/>
            <a:ext cx="1257300" cy="63304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2</a:t>
            </a:r>
            <a:endParaRPr lang="ko-KR" altLang="en-US" sz="440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2165838" y="1885953"/>
            <a:ext cx="1257300" cy="63304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7</a:t>
            </a:r>
            <a:endParaRPr lang="ko-KR" altLang="en-US" sz="440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4123592" y="1874231"/>
            <a:ext cx="1257300" cy="63304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8</a:t>
            </a:r>
            <a:endParaRPr lang="ko-KR" altLang="en-US" sz="440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6178058" y="1941637"/>
            <a:ext cx="1257300" cy="63304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9</a:t>
            </a:r>
            <a:endParaRPr lang="ko-KR" altLang="en-US" sz="440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6098927" y="4695093"/>
            <a:ext cx="1257300" cy="63304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.</a:t>
            </a:r>
          </a:p>
        </p:txBody>
      </p:sp>
      <p:sp>
        <p:nvSpPr>
          <p:cNvPr id="17" name="모서리가 둥근 직사각형 16"/>
          <p:cNvSpPr/>
          <p:nvPr/>
        </p:nvSpPr>
        <p:spPr>
          <a:xfrm>
            <a:off x="7857389" y="2860431"/>
            <a:ext cx="1257300" cy="63304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b="1" spc="50" dirty="0">
                <a:ln w="0"/>
                <a:solidFill>
                  <a:schemeClr val="bg2">
                    <a:lumMod val="9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-</a:t>
            </a:r>
            <a:endParaRPr lang="ko-KR" altLang="en-US" sz="4400" b="1" spc="50" dirty="0">
              <a:ln w="0"/>
              <a:solidFill>
                <a:schemeClr val="bg2">
                  <a:lumMod val="90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7857389" y="3862755"/>
            <a:ext cx="1257300" cy="63304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b="1" spc="50" dirty="0">
                <a:ln w="0"/>
                <a:solidFill>
                  <a:schemeClr val="bg2">
                    <a:lumMod val="9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+</a:t>
            </a:r>
            <a:endParaRPr lang="ko-KR" altLang="en-US" sz="4400" b="1" spc="50" dirty="0">
              <a:ln w="0"/>
              <a:solidFill>
                <a:schemeClr val="bg2">
                  <a:lumMod val="90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7936520" y="1941637"/>
            <a:ext cx="1257300" cy="63304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b="1" spc="50" dirty="0" smtClean="0">
                <a:ln w="0"/>
                <a:solidFill>
                  <a:schemeClr val="bg2">
                    <a:lumMod val="9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×</a:t>
            </a:r>
            <a:endParaRPr lang="ko-KR" altLang="en-US" sz="4400" b="1" spc="50" dirty="0">
              <a:ln w="0"/>
              <a:solidFill>
                <a:schemeClr val="bg2">
                  <a:lumMod val="90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7857389" y="4695093"/>
            <a:ext cx="1257300" cy="633046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=</a:t>
            </a:r>
            <a:endParaRPr lang="ko-KR" altLang="en-US" sz="440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2165838" y="986209"/>
            <a:ext cx="1257300" cy="63304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b="1" spc="50" dirty="0" smtClean="0">
                <a:ln w="0"/>
                <a:solidFill>
                  <a:schemeClr val="bg2">
                    <a:lumMod val="9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%</a:t>
            </a:r>
            <a:endParaRPr lang="ko-KR" altLang="en-US" sz="4400" b="1" spc="50" dirty="0">
              <a:ln w="0"/>
              <a:solidFill>
                <a:schemeClr val="bg2">
                  <a:lumMod val="90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4123592" y="941520"/>
            <a:ext cx="1257300" cy="63304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b="1" spc="50" dirty="0" smtClean="0">
                <a:ln w="0"/>
                <a:solidFill>
                  <a:schemeClr val="bg2">
                    <a:lumMod val="9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CE</a:t>
            </a:r>
            <a:endParaRPr lang="ko-KR" altLang="en-US" sz="4400" b="1" spc="50" dirty="0">
              <a:ln w="0"/>
              <a:solidFill>
                <a:schemeClr val="bg2">
                  <a:lumMod val="90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6178058" y="1008926"/>
            <a:ext cx="1257300" cy="63304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b="1" spc="50" dirty="0" smtClean="0">
                <a:ln w="0"/>
                <a:solidFill>
                  <a:schemeClr val="bg2">
                    <a:lumMod val="9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C</a:t>
            </a:r>
            <a:endParaRPr lang="ko-KR" altLang="en-US" sz="4400" b="1" spc="50" dirty="0">
              <a:ln w="0"/>
              <a:solidFill>
                <a:schemeClr val="bg2">
                  <a:lumMod val="90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7895482" y="39569"/>
            <a:ext cx="1257300" cy="63304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b="1" spc="50" dirty="0" smtClean="0">
                <a:ln w="0"/>
                <a:solidFill>
                  <a:schemeClr val="bg2">
                    <a:lumMod val="9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≪</a:t>
            </a:r>
            <a:endParaRPr lang="ko-KR" altLang="en-US" sz="4400" b="1" spc="50" dirty="0">
              <a:ln w="0"/>
              <a:solidFill>
                <a:schemeClr val="bg2">
                  <a:lumMod val="90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7895482" y="964233"/>
            <a:ext cx="1257300" cy="63304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b="1" spc="50" dirty="0" smtClean="0">
                <a:ln w="0"/>
                <a:solidFill>
                  <a:schemeClr val="bg2">
                    <a:lumMod val="9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÷</a:t>
            </a:r>
            <a:endParaRPr lang="ko-KR" altLang="en-US" sz="4400" b="1" spc="50" dirty="0">
              <a:ln w="0"/>
              <a:solidFill>
                <a:schemeClr val="bg2">
                  <a:lumMod val="90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660058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21</Words>
  <Application>Microsoft Office PowerPoint</Application>
  <PresentationFormat>와이드스크린</PresentationFormat>
  <Paragraphs>21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kccistc</dc:creator>
  <cp:lastModifiedBy>kccistc</cp:lastModifiedBy>
  <cp:revision>2</cp:revision>
  <dcterms:created xsi:type="dcterms:W3CDTF">2021-06-11T06:08:23Z</dcterms:created>
  <dcterms:modified xsi:type="dcterms:W3CDTF">2021-06-11T06:16:41Z</dcterms:modified>
</cp:coreProperties>
</file>