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D791-54D5-D84E-B307-53EC9A39FD9E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AB9A3-6A82-E44E-AE4A-8E2FB3AA7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3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Gallery: Sample Plots from R</a:t>
            </a:r>
            <a:endParaRPr lang="en-US" dirty="0"/>
          </a:p>
        </p:txBody>
      </p:sp>
      <p:pic>
        <p:nvPicPr>
          <p:cNvPr id="4" name="Picture 3" descr="l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" y="978147"/>
            <a:ext cx="3014563" cy="2153110"/>
          </a:xfrm>
          <a:prstGeom prst="rect">
            <a:avLst/>
          </a:prstGeom>
        </p:spPr>
      </p:pic>
      <p:pic>
        <p:nvPicPr>
          <p:cNvPr id="5" name="Picture 4" descr="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63" y="1254653"/>
            <a:ext cx="3138434" cy="2241583"/>
          </a:xfrm>
          <a:prstGeom prst="rect">
            <a:avLst/>
          </a:prstGeom>
        </p:spPr>
      </p:pic>
      <p:pic>
        <p:nvPicPr>
          <p:cNvPr id="6" name="Picture 5" descr="ba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17" y="1271763"/>
            <a:ext cx="3114478" cy="2224473"/>
          </a:xfrm>
          <a:prstGeom prst="rect">
            <a:avLst/>
          </a:prstGeom>
        </p:spPr>
      </p:pic>
      <p:pic>
        <p:nvPicPr>
          <p:cNvPr id="7" name="Picture 6" descr="box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" y="3800534"/>
            <a:ext cx="2919784" cy="2085415"/>
          </a:xfrm>
          <a:prstGeom prst="rect">
            <a:avLst/>
          </a:prstGeom>
        </p:spPr>
      </p:pic>
      <p:pic>
        <p:nvPicPr>
          <p:cNvPr id="9" name="Picture 8" descr="pair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248" y="3805271"/>
            <a:ext cx="3720318" cy="2657186"/>
          </a:xfrm>
          <a:prstGeom prst="rect">
            <a:avLst/>
          </a:prstGeom>
        </p:spPr>
      </p:pic>
      <p:pic>
        <p:nvPicPr>
          <p:cNvPr id="10" name="Picture 9" descr="heatmap.png"/>
          <p:cNvPicPr>
            <a:picLocks noChangeAspect="1"/>
          </p:cNvPicPr>
          <p:nvPr/>
        </p:nvPicPr>
        <p:blipFill>
          <a:blip r:embed="rId7"/>
          <a:srcRect l="10714" r="21429"/>
          <a:stretch>
            <a:fillRect/>
          </a:stretch>
        </p:blipFill>
        <p:spPr>
          <a:xfrm>
            <a:off x="6483612" y="3756737"/>
            <a:ext cx="2542897" cy="2676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Gallery: Sample Plots from R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Gallery: Sample Plots from R</dc:title>
  <dc:subject/>
  <dc:creator>reviewer Manke</dc:creator>
  <cp:keywords/>
  <dc:description/>
  <cp:lastModifiedBy>reviewer Manke</cp:lastModifiedBy>
  <cp:revision>1</cp:revision>
  <dcterms:created xsi:type="dcterms:W3CDTF">2016-06-04T13:35:38Z</dcterms:created>
  <dcterms:modified xsi:type="dcterms:W3CDTF">2016-06-04T13:44:57Z</dcterms:modified>
  <cp:category/>
</cp:coreProperties>
</file>