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93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67.xml" ContentType="application/vnd.openxmlformats-officedocument.presentationml.slideLayout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Layouts/slideLayout96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9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s/slide1.xml" ContentType="application/vnd.openxmlformats-officedocument.presentationml.slide+xml"/>
  <Override PartName="/ppt/theme/theme4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3"/>
    <p:sldMasterId id="2147483681" r:id="rId2"/>
    <p:sldMasterId id="2147483763" r:id="rId1"/>
    <p:sldMasterId id="2147483773" r:id="rId5"/>
    <p:sldMasterId id="2147483781" r:id="rId4"/>
  </p:sldMasterIdLst>
  <p:notesMasterIdLst>
    <p:notesMasterId r:id="rId9"/>
  </p:notesMasterIdLst>
  <p:handoutMasterIdLst>
    <p:handoutMasterId r:id="rId10"/>
  </p:handoutMasterIdLst>
  <p:sldIdLst>
    <p:sldId id="273" r:id="rId8"/>
    <p:sldId id="314" r:id="rId7"/>
    <p:sldId id="315" r:id="rId6"/>
  </p:sldIdLst>
  <p:sldSz cx="9144000" cy="6858000" type="screen4x3"/>
  <p:notesSz cx="6858000" cy="9144000"/>
  <p:defaultTextStyle>
    <a:defPPr defTabSz="914400">
      <a:defRPr lang="en-US" dirty="0"/>
    </a:defPPr>
    <a:lvl1pPr marL="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  <a:srgbClr val="D60093"/>
    <a:srgbClr val="009900"/>
    <a:srgbClr val="66FF33"/>
    <a:srgbClr val="0066CC"/>
    <a:srgbClr val="FF3399"/>
    <a:srgbClr val="008000"/>
    <a:srgbClr val="9966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6"/>
    <p:restoredTop sz="95071"/>
  </p:normalViewPr>
  <p:slideViewPr>
    <p:cSldViewPr>
      <p:cViewPr varScale="1">
        <p:scale>
          <a:sx n="55" d="100"/>
          <a:sy n="55" d="100"/>
        </p:scale>
        <p:origin x="685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40" d="100"/>
        <a:sy n="140" d="100"/>
      </p:scale>
      <p:origin x="0" y="-124528"/>
    </p:cViewPr>
  </p:sorterViewPr>
  <p:notesViewPr>
    <p:cSldViewPr>
      <p:cViewPr varScale="1">
        <p:scale>
          <a:sx n="60" d="100"/>
          <a:sy n="60" d="100"/>
        </p:scale>
        <p:origin x="2381" y="6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8" Type="http://schemas.openxmlformats.org/officeDocument/2006/relationships/slide" Target="slides/slide1.xml" /><Relationship Id="rId13" Type="http://schemas.openxmlformats.org/officeDocument/2006/relationships/theme" Target="theme/theme1.xml" /><Relationship Id="rId3" Type="http://schemas.openxmlformats.org/officeDocument/2006/relationships/slideMaster" Target="slideMasters/slideMaster1.xml" /><Relationship Id="rId7" Type="http://schemas.openxmlformats.org/officeDocument/2006/relationships/slide" Target="slides/slide2.xml" /><Relationship Id="rId12" Type="http://schemas.openxmlformats.org/officeDocument/2006/relationships/viewProps" Target="viewProps.xml" /><Relationship Id="rId2" Type="http://schemas.openxmlformats.org/officeDocument/2006/relationships/slideMaster" Target="slideMasters/slideMaster2.xml" /><Relationship Id="rId1" Type="http://schemas.openxmlformats.org/officeDocument/2006/relationships/slideMaster" Target="slideMasters/slideMaster3.xml" /><Relationship Id="rId6" Type="http://schemas.openxmlformats.org/officeDocument/2006/relationships/slide" Target="slides/slide3.xml" /><Relationship Id="rId11" Type="http://schemas.openxmlformats.org/officeDocument/2006/relationships/presProps" Target="presProps.xml" /><Relationship Id="rId5" Type="http://schemas.openxmlformats.org/officeDocument/2006/relationships/slideMaster" Target="slideMasters/slideMaster4.xml" /><Relationship Id="rId10" Type="http://schemas.openxmlformats.org/officeDocument/2006/relationships/handoutMaster" Target="handoutMasters/handoutMaster1.xml" /><Relationship Id="rId4" Type="http://schemas.openxmlformats.org/officeDocument/2006/relationships/slideMaster" Target="slideMasters/slideMaster5.xml" /><Relationship Id="rId9" Type="http://schemas.openxmlformats.org/officeDocument/2006/relationships/notesMaster" Target="notesMasters/notesMaster1.xml" /><Relationship Id="rId14" Type="http://schemas.openxmlformats.org/officeDocument/2006/relationships/tableStyles" Target="tableStyles.xml" /></Relationships>
</file>

<file path=ppt/handoutMasters/_rels/handout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7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white">
          <a:xfrm>
            <a:off x="0" y="0"/>
            <a:ext cx="29718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/>
          <a:lstStyle>
            <a:lvl1pPr algn="l">
              <a:defRPr sz="1200" dirty="0"/>
            </a:lvl1pPr>
          </a:lstStyle>
          <a:p>
            <a:pPr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white">
          <a:xfrm>
            <a:off x="3884613" y="0"/>
            <a:ext cx="29718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/>
          <a:lstStyle>
            <a:lvl1pPr algn="r">
              <a:defRPr sz="1200" dirty="0"/>
            </a:lvl1pPr>
          </a:lstStyle>
          <a:p>
            <a:pPr/>
            <a:fld id="{44CBB230-9A77-45D9-B87B-7588A7E943F6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white">
          <a:xfrm>
            <a:off x="0" y="8685213"/>
            <a:ext cx="29718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b" wrap="square"/>
          <a:lstStyle>
            <a:lvl1pPr algn="l">
              <a:defRPr sz="1200" dirty="0"/>
            </a:lvl1pPr>
          </a:lstStyle>
          <a:p>
            <a:pPr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white">
          <a:xfrm>
            <a:off x="3884613" y="8685213"/>
            <a:ext cx="29718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b" wrap="square"/>
          <a:lstStyle>
            <a:lvl1pPr algn="r">
              <a:defRPr sz="1200" dirty="0"/>
            </a:lvl1pPr>
          </a:lstStyle>
          <a:p>
            <a:pPr/>
            <a:fld id="{A0127D39-CD8C-4489-ADC8-3D026E5AFF5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6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white">
          <a:xfrm>
            <a:off x="0" y="0"/>
            <a:ext cx="29718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/>
          <a:lstStyle>
            <a:lvl1pPr algn="l">
              <a:defRPr sz="1200" dirty="0"/>
            </a:lvl1pPr>
          </a:lstStyle>
          <a:p>
            <a:pPr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white">
          <a:xfrm>
            <a:off x="3884613" y="0"/>
            <a:ext cx="29718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/>
          <a:lstStyle>
            <a:lvl1pPr algn="r">
              <a:defRPr sz="1200" dirty="0"/>
            </a:lvl1pPr>
          </a:lstStyle>
          <a:p>
            <a:pPr/>
            <a:fld id="{2C31618B-1207-4E92-AFB7-598CCF462B36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4" name="Slide Image Placeholder 3"/>
          <p:cNvSpPr>
            <a:spLocks noChangeAspect="1" noGrp="1"/>
          </p:cNvSpPr>
          <p:nvPr>
            <p:ph type="sldImg" idx="2"/>
          </p:nvPr>
        </p:nvSpPr>
        <p:spPr bwMode="white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headEnd type="none"/>
            <a:tailEnd type="none"/>
          </a:ln>
        </p:spPr>
        <p:txBody>
          <a:bodyPr lIns="91440" tIns="45720" rIns="91440" bIns="45720" anchor="ctr" wrap="square"/>
          <a:lstStyle/>
          <a:p>
            <a:pPr/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85800" y="4343400"/>
            <a:ext cx="5486400" cy="41148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white">
          <a:xfrm>
            <a:off x="0" y="8685213"/>
            <a:ext cx="29718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b" wrap="square"/>
          <a:lstStyle>
            <a:lvl1pPr algn="l">
              <a:defRPr sz="1200" dirty="0"/>
            </a:lvl1pPr>
          </a:lstStyle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white">
          <a:xfrm>
            <a:off x="3884613" y="8685213"/>
            <a:ext cx="29718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b" wrap="square"/>
          <a:lstStyle>
            <a:lvl1pPr algn="r">
              <a:defRPr sz="1200" dirty="0"/>
            </a:lvl1pPr>
          </a:lstStyle>
          <a:p>
            <a:pPr/>
            <a:fld id="{16422BE1-8C13-4E70-BCBA-F4B4A85D4A98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rtl="0" algn="l" defTabSz="914400">
      <a:defRPr sz="1200" kern="1200" dirty="0">
        <a:solidFill>
          <a:schemeClr val="dk1"/>
        </a:solidFill>
        <a:latin typeface="+mn-lt"/>
        <a:ea typeface="+mn-ea"/>
        <a:cs typeface="+mn-cs"/>
      </a:defRPr>
    </a:lvl1pPr>
    <a:lvl2pPr marL="457200" rtl="0" algn="l" defTabSz="914400">
      <a:defRPr sz="1200" kern="1200" dirty="0">
        <a:solidFill>
          <a:schemeClr val="dk1"/>
        </a:solidFill>
        <a:latin typeface="+mn-lt"/>
        <a:ea typeface="+mn-ea"/>
        <a:cs typeface="+mn-cs"/>
      </a:defRPr>
    </a:lvl2pPr>
    <a:lvl3pPr marL="914400" rtl="0" algn="l" defTabSz="914400">
      <a:defRPr sz="1200" kern="1200" dirty="0">
        <a:solidFill>
          <a:schemeClr val="dk1"/>
        </a:solidFill>
        <a:latin typeface="+mn-lt"/>
        <a:ea typeface="+mn-ea"/>
        <a:cs typeface="+mn-cs"/>
      </a:defRPr>
    </a:lvl3pPr>
    <a:lvl4pPr marL="1371600" rtl="0" algn="l" defTabSz="914400">
      <a:defRPr sz="1200" kern="1200" dirty="0">
        <a:solidFill>
          <a:schemeClr val="dk1"/>
        </a:solidFill>
        <a:latin typeface="+mn-lt"/>
        <a:ea typeface="+mn-ea"/>
        <a:cs typeface="+mn-cs"/>
      </a:defRPr>
    </a:lvl4pPr>
    <a:lvl5pPr marL="1828800" rtl="0" algn="l" defTabSz="914400">
      <a:defRPr sz="1200" kern="1200" dirty="0">
        <a:solidFill>
          <a:schemeClr val="dk1"/>
        </a:solidFill>
        <a:latin typeface="+mn-lt"/>
        <a:ea typeface="+mn-ea"/>
        <a:cs typeface="+mn-cs"/>
      </a:defRPr>
    </a:lvl5pPr>
    <a:lvl6pPr marL="2286000" rtl="0" algn="l" defTabSz="914400">
      <a:defRPr sz="1200" kern="1200" dirty="0">
        <a:solidFill>
          <a:schemeClr val="dk1"/>
        </a:solidFill>
        <a:latin typeface="+mn-lt"/>
        <a:ea typeface="+mn-ea"/>
        <a:cs typeface="+mn-cs"/>
      </a:defRPr>
    </a:lvl6pPr>
    <a:lvl7pPr marL="2743200" rtl="0" algn="l" defTabSz="914400">
      <a:defRPr sz="1200" kern="1200" dirty="0">
        <a:solidFill>
          <a:schemeClr val="dk1"/>
        </a:solidFill>
        <a:latin typeface="+mn-lt"/>
        <a:ea typeface="+mn-ea"/>
        <a:cs typeface="+mn-cs"/>
      </a:defRPr>
    </a:lvl7pPr>
    <a:lvl8pPr marL="3200400" rtl="0" algn="l" defTabSz="914400">
      <a:defRPr sz="1200" kern="1200" dirty="0">
        <a:solidFill>
          <a:schemeClr val="dk1"/>
        </a:solidFill>
        <a:latin typeface="+mn-lt"/>
        <a:ea typeface="+mn-ea"/>
        <a:cs typeface="+mn-cs"/>
      </a:defRPr>
    </a:lvl8pPr>
    <a:lvl9pPr marL="3657600" rtl="0" algn="l" defTabSz="914400">
      <a:defRPr sz="1200" kern="1200" dirty="0">
        <a:solidFill>
          <a:schemeClr val="dk1"/>
        </a:solidFill>
        <a:latin typeface="+mn-lt"/>
        <a:ea typeface="+mn-ea"/>
        <a:cs typeface="+mn-cs"/>
      </a:defRPr>
    </a:lvl9pPr>
  </p:notesStyle>
</p:notesMaster>
</file>

<file path=ppt/slideLayouts/_rels/slideLayout1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2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4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7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9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3.xml" /></Relationships>
</file>

<file path=ppt/slideLayouts/_rels/slideLayout8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80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3.xml" /></Relationships>
</file>

<file path=ppt/slideLayouts/_rels/slideLayout8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82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3.xml" /></Relationships>
</file>

<file path=ppt/slideLayouts/_rels/slideLayout8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84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3.xml" /></Relationships>
</file>

<file path=ppt/slideLayouts/_rels/slideLayout8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86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4.xml" /></Relationships>
</file>

<file path=ppt/slideLayouts/_rels/slideLayout8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8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8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9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91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5.xml" /></Relationships>
</file>

<file path=ppt/slideLayouts/_rels/slideLayout92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5.xml" /></Relationships>
</file>

<file path=ppt/slideLayouts/_rels/slideLayout9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94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5.xml" /></Relationships>
</file>

<file path=ppt/slideLayouts/_rels/slideLayout9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9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Title Slide">
    <p:bg>
      <p:bgPr>
        <a:gradFill rotWithShape="1">
          <a:gsLst>
            <a:gs pos="50000">
              <a:schemeClr val="bg1"/>
            </a:gs>
            <a:gs pos="10000">
              <a:srgbClr val="FF0000">
                <a:lumMod val="100000"/>
              </a:srgbClr>
            </a:gs>
            <a:gs pos="90000">
              <a:srgbClr val="3333FF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 userDrawn="1"/>
        </p:nvSpPr>
        <p:spPr bwMode="white">
          <a:xfrm>
            <a:off x="21580" y="5919663"/>
            <a:ext cx="9144000" cy="46166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2400" b="1" dirty="0">
                <a:solidFill>
                  <a:srgbClr val="C00000"/>
                </a:solidFill>
              </a:rPr>
              <a:t>P</a:t>
            </a:r>
            <a:r>
              <a:rPr lang="en-US" sz="2400" b="1" dirty="0">
                <a:solidFill>
                  <a:schemeClr val="tx1"/>
                </a:solidFill>
              </a:rPr>
              <a:t>: 6297 8417, </a:t>
            </a:r>
            <a:r>
              <a:rPr lang="en-US" sz="2400" b="1" dirty="0">
                <a:solidFill>
                  <a:srgbClr val="C00000"/>
                </a:solidFill>
              </a:rPr>
              <a:t>F</a:t>
            </a:r>
            <a:r>
              <a:rPr lang="en-US" sz="2400" b="1" dirty="0">
                <a:solidFill>
                  <a:schemeClr val="tx1"/>
                </a:solidFill>
              </a:rPr>
              <a:t>: 6297</a:t>
            </a:r>
            <a:r>
              <a:rPr lang="en-US" sz="2400" b="1" dirty="0">
                <a:solidFill>
                  <a:schemeClr val="tx1"/>
                </a:solidFill>
              </a:rPr>
              <a:t> 8617</a:t>
            </a:r>
            <a:r>
              <a:rPr lang="en-US" sz="2400" b="1" dirty="0">
                <a:solidFill>
                  <a:schemeClr val="tx1"/>
                </a:solidFill>
              </a:rPr>
              <a:t>, </a:t>
            </a:r>
            <a:r>
              <a:rPr lang="en-US" sz="2400" b="1" dirty="0">
                <a:solidFill>
                  <a:srgbClr val="C00000"/>
                </a:solidFill>
              </a:rPr>
              <a:t>E</a:t>
            </a:r>
            <a:r>
              <a:rPr lang="en-US" sz="2400" b="1" dirty="0">
                <a:solidFill>
                  <a:schemeClr val="tx1"/>
                </a:solidFill>
              </a:rPr>
              <a:t>: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training@eversafe.com.sg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white">
          <a:xfrm>
            <a:off x="3333374" y="6352273"/>
            <a:ext cx="2850589" cy="40011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none">
            <a:spAutoFit/>
          </a:bodyPr>
          <a:lstStyle/>
          <a:p>
            <a:pPr algn="ctr" defTabSz="914400"/>
            <a:r>
              <a:rPr lang="en-US" sz="2000" b="1" dirty="0">
                <a:solidFill>
                  <a:schemeClr val="tx1"/>
                </a:solidFill>
              </a:rPr>
              <a:t>www.eversafe.com.sg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108520" y="6453336"/>
            <a:ext cx="8927976" cy="307777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l" defTabSz="914400"/>
            <a:r>
              <a:rPr lang="en-US" sz="1400" b="0" dirty="0"/>
              <a:t>©</a:t>
            </a:r>
            <a:r>
              <a:rPr lang="en-US" sz="1200" b="0" dirty="0"/>
              <a:t> </a:t>
            </a:r>
            <a:r>
              <a:rPr lang="en-US" sz="1200" b="0" dirty="0"/>
              <a:t>Eversafe</a:t>
            </a:r>
            <a:r>
              <a:rPr lang="en-US" sz="1200" b="0" dirty="0"/>
              <a:t> Academy 2018</a:t>
            </a:r>
            <a:endParaRPr lang="en-US" sz="1200" b="0" dirty="0"/>
          </a:p>
        </p:txBody>
      </p:sp>
      <p:pic>
        <p:nvPicPr>
          <p:cNvPr id="10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899295" y="4224876"/>
            <a:ext cx="5400600" cy="1925619"/>
          </a:xfrm>
          <a:prstGeom prst="rect">
            <a:avLst/>
          </a:prstGeom>
          <a:noFill/>
          <a:ln>
            <a:headEnd type="none"/>
            <a:tailEnd type="none"/>
          </a:ln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white">
          <a:xfrm>
            <a:off x="108520" y="200834"/>
            <a:ext cx="8927976" cy="707886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4000" b="1" dirty="0">
                <a:solidFill>
                  <a:schemeClr val="tx1"/>
                </a:solidFill>
                <a:latin typeface="Gisha"/>
                <a:cs typeface="Gisha"/>
              </a:rPr>
              <a:t>Welcome</a:t>
            </a:r>
            <a:r>
              <a:rPr lang="en-US" sz="4000" b="1" dirty="0">
                <a:solidFill>
                  <a:schemeClr val="tx1"/>
                </a:solidFill>
                <a:latin typeface="Gisha"/>
                <a:cs typeface="Gisha"/>
              </a:rPr>
              <a:t> to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 “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Eversafe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 </a:t>
            </a:r>
            <a:r>
              <a:rPr lang="en-US" sz="4000" b="1" dirty="0">
                <a:solidFill>
                  <a:srgbClr val="0070C0"/>
                </a:solidFill>
                <a:latin typeface="Gisha"/>
                <a:cs typeface="Gisha"/>
              </a:rPr>
              <a:t>Academy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”</a:t>
            </a:r>
            <a:endParaRPr lang="en-US" sz="4000" b="1" dirty="0">
              <a:solidFill>
                <a:srgbClr val="C00000"/>
              </a:solidFill>
              <a:latin typeface="Gisha"/>
              <a:cs typeface="Gisha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white">
          <a:xfrm>
            <a:off x="6532219" y="836712"/>
            <a:ext cx="2432269" cy="40011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none"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FF0000"/>
                </a:solidFill>
              </a:rPr>
              <a:t>Steps</a:t>
            </a:r>
            <a:r>
              <a:rPr lang="en-US" sz="2000" b="1" dirty="0">
                <a:solidFill>
                  <a:srgbClr val="FF0000"/>
                </a:solidFill>
              </a:rPr>
              <a:t> To Success 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 bwMode="white">
          <a:xfrm>
            <a:off x="387164" y="3068960"/>
            <a:ext cx="8424862" cy="576064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>
                <a:latin typeface="+mn-lt"/>
              </a:defRPr>
            </a:lvl1pPr>
            <a:lvl2pPr>
              <a:defRPr sz="4000" dirty="0">
                <a:latin typeface="Calibri"/>
              </a:defRPr>
            </a:lvl2pPr>
            <a:lvl3pPr>
              <a:defRPr sz="4000" dirty="0">
                <a:latin typeface="Calibri"/>
              </a:defRPr>
            </a:lvl3pPr>
            <a:lvl4pPr>
              <a:defRPr sz="4000" dirty="0">
                <a:latin typeface="Calibri"/>
              </a:defRPr>
            </a:lvl4pPr>
            <a:lvl5pPr>
              <a:defRPr sz="4000" dirty="0"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/>
          </p:nvPr>
        </p:nvSpPr>
        <p:spPr bwMode="white">
          <a:xfrm>
            <a:off x="395610" y="1484784"/>
            <a:ext cx="8424862" cy="1368152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>
                <a:latin typeface="+mj-lt"/>
              </a:defRPr>
            </a:lvl1pPr>
            <a:lvl2pPr>
              <a:defRPr sz="4000" dirty="0">
                <a:latin typeface="Calibri"/>
              </a:defRPr>
            </a:lvl2pPr>
            <a:lvl3pPr>
              <a:defRPr sz="4000" dirty="0">
                <a:latin typeface="Calibri"/>
              </a:defRPr>
            </a:lvl3pPr>
            <a:lvl4pPr>
              <a:defRPr sz="4000" dirty="0">
                <a:latin typeface="Calibri"/>
              </a:defRPr>
            </a:lvl4pPr>
            <a:lvl5pPr>
              <a:defRPr sz="4000" dirty="0">
                <a:latin typeface="Calibri"/>
              </a:defRPr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4_Title Slide">
    <p:bg>
      <p:bgPr>
        <a:gradFill rotWithShape="1">
          <a:gsLst>
            <a:gs pos="0">
              <a:srgbClr val="3333FF"/>
            </a:gs>
            <a:gs pos="50000">
              <a:schemeClr val="bg1"/>
            </a:gs>
            <a:gs pos="100000">
              <a:srgbClr val="FF0000"/>
            </a:gs>
          </a:gsLst>
          <a:lin ang="135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028384" y="6453336"/>
            <a:ext cx="1018456" cy="302989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3203848" y="6453336"/>
            <a:ext cx="2880320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</a:rPr>
              <a:t>© </a:t>
            </a:r>
            <a:r>
              <a:rPr lang="en-US" sz="1600" dirty="0">
                <a:solidFill>
                  <a:srgbClr val="000000"/>
                </a:solidFill>
              </a:rPr>
              <a:t>Eversafe</a:t>
            </a:r>
            <a:r>
              <a:rPr lang="en-US" sz="1600" dirty="0">
                <a:solidFill>
                  <a:srgbClr val="000000"/>
                </a:solidFill>
              </a:rPr>
              <a:t> Academy 2018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 bwMode="white">
          <a:xfrm>
            <a:off x="468313" y="333375"/>
            <a:ext cx="8064500" cy="1295400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600" b="1" dirty="0"/>
            </a:lvl1pPr>
            <a:lvl2pPr algn="ctr">
              <a:defRPr b="1" dirty="0"/>
            </a:lvl2pPr>
            <a:lvl3pPr algn="ctr">
              <a:defRPr b="1" dirty="0"/>
            </a:lvl3pPr>
            <a:lvl4pPr algn="ctr">
              <a:defRPr b="1" dirty="0"/>
            </a:lvl4pPr>
            <a:lvl5pPr algn="ctr">
              <a:defRPr b="1" dirty="0"/>
            </a:lvl5pPr>
          </a:lstStyle>
          <a:p>
            <a:pPr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 bwMode="white">
          <a:xfrm>
            <a:off x="468313" y="1773239"/>
            <a:ext cx="8064500" cy="2591866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  <a:lvl2pPr algn="ctr"/>
            <a:lvl3pPr algn="ctr"/>
            <a:lvl4pPr algn="ctr"/>
            <a:lvl5pPr algn="ctr"/>
          </a:lstStyle>
          <a:p>
            <a:pPr/>
            <a:endParaRPr lang="en-US" dirty="0"/>
          </a:p>
        </p:txBody>
      </p:sp>
      <p:pic>
        <p:nvPicPr>
          <p:cNvPr id="10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475655" y="4609707"/>
            <a:ext cx="6305581" cy="2248293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3600" b="1" dirty="0">
                <a:solidFill>
                  <a:schemeClr val="tx1"/>
                </a:solidFill>
                <a:latin typeface="Calibri"/>
              </a:defRPr>
            </a:lvl1pPr>
          </a:lstStyle>
          <a:p>
            <a:pPr/>
            <a:endParaRPr lang="en-US" dirty="0"/>
          </a:p>
        </p:txBody>
      </p:sp>
      <p:sp>
        <p:nvSpPr>
          <p:cNvPr id="4" name="Text Placeholder 12"/>
          <p:cNvSpPr>
            <a:spLocks noGrp="1"/>
          </p:cNvSpPr>
          <p:nvPr>
            <p:ph type="body" sz="quarter" idx="10"/>
          </p:nvPr>
        </p:nvSpPr>
        <p:spPr bwMode="white">
          <a:xfrm>
            <a:off x="326314" y="1268760"/>
            <a:ext cx="8532097" cy="4608512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  <a:latin typeface="Calibri"/>
              </a:defRPr>
            </a:lvl1pPr>
            <a:lvl2pPr>
              <a:defRPr dirty="0">
                <a:solidFill>
                  <a:schemeClr val="tx1"/>
                </a:solidFill>
                <a:latin typeface="Calibri"/>
              </a:defRPr>
            </a:lvl2pPr>
            <a:lvl3pPr>
              <a:defRPr dirty="0">
                <a:solidFill>
                  <a:schemeClr val="tx1"/>
                </a:solidFill>
                <a:latin typeface="Calibri"/>
              </a:defRPr>
            </a:lvl3pPr>
            <a:lvl4pPr>
              <a:defRPr dirty="0">
                <a:solidFill>
                  <a:schemeClr val="tx1"/>
                </a:solidFill>
                <a:latin typeface="Calibri"/>
              </a:defRPr>
            </a:lvl4pPr>
            <a:lvl5pPr>
              <a:defRPr dirty="0">
                <a:solidFill>
                  <a:schemeClr val="tx1"/>
                </a:solidFill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3_Title Slide">
    <p:bg>
      <p:bgPr>
        <a:gradFill rotWithShape="1">
          <a:gsLst>
            <a:gs pos="0">
              <a:srgbClr val="0000FF"/>
            </a:gs>
            <a:gs pos="50000">
              <a:schemeClr val="bg1"/>
            </a:gs>
            <a:gs pos="100000">
              <a:srgbClr val="FF0000"/>
            </a:gs>
          </a:gsLst>
          <a:lin ang="135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316416" y="6381328"/>
            <a:ext cx="757483" cy="45687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2267744" y="6453336"/>
            <a:ext cx="4824536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</a:rPr>
              <a:t>© </a:t>
            </a:r>
            <a:r>
              <a:rPr lang="en-US" sz="1600" dirty="0">
                <a:solidFill>
                  <a:srgbClr val="000000"/>
                </a:solidFill>
              </a:rPr>
              <a:t>Eversafe</a:t>
            </a:r>
            <a:r>
              <a:rPr lang="en-US" sz="1600" dirty="0">
                <a:solidFill>
                  <a:srgbClr val="000000"/>
                </a:solidFill>
              </a:rPr>
              <a:t> Academy 2018</a:t>
            </a:r>
            <a:endParaRPr lang="en-US" sz="1600" dirty="0">
              <a:solidFill>
                <a:srgbClr val="000000"/>
              </a:solidFill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hidden">
          <a:xfrm>
            <a:off x="0" y="30202"/>
            <a:ext cx="9252520" cy="6855182"/>
            <a:chOff x="-309563" y="4316413"/>
            <a:chExt cx="9405938" cy="1211262"/>
          </a:xfrm>
          <a:ln>
            <a:headEnd type="none"/>
            <a:tailEnd type="none"/>
          </a:ln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62374" y="4511675"/>
              <a:ext cx="4150766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 fill="norm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 fill="norm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 fill="norm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 fill="norm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3" name="TextBox 12"/>
          <p:cNvSpPr txBox="1">
            <a:spLocks noChangeArrowheads="1"/>
          </p:cNvSpPr>
          <p:nvPr userDrawn="1"/>
        </p:nvSpPr>
        <p:spPr bwMode="white">
          <a:xfrm>
            <a:off x="0" y="5949280"/>
            <a:ext cx="9144000" cy="46166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2400" b="1" dirty="0">
                <a:solidFill>
                  <a:srgbClr val="C00000"/>
                </a:solidFill>
              </a:rPr>
              <a:t>P</a:t>
            </a:r>
            <a:r>
              <a:rPr lang="en-US" sz="2400" b="1" dirty="0">
                <a:solidFill>
                  <a:srgbClr val="000000"/>
                </a:solidFill>
              </a:rPr>
              <a:t>: 6297 8417, </a:t>
            </a:r>
            <a:r>
              <a:rPr lang="en-US" sz="2400" b="1" dirty="0">
                <a:solidFill>
                  <a:srgbClr val="C00000"/>
                </a:solidFill>
              </a:rPr>
              <a:t>F</a:t>
            </a:r>
            <a:r>
              <a:rPr lang="en-US" sz="2400" b="1" dirty="0">
                <a:solidFill>
                  <a:srgbClr val="000000"/>
                </a:solidFill>
              </a:rPr>
              <a:t>: 6297 8617, </a:t>
            </a:r>
            <a:r>
              <a:rPr lang="en-US" sz="2400" b="1" dirty="0">
                <a:solidFill>
                  <a:srgbClr val="C00000"/>
                </a:solidFill>
              </a:rPr>
              <a:t>E</a:t>
            </a:r>
            <a:r>
              <a:rPr lang="en-US" sz="2400" b="1" dirty="0">
                <a:solidFill>
                  <a:srgbClr val="000000"/>
                </a:solidFill>
              </a:rPr>
              <a:t>: training@eversafe.com.sg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 userDrawn="1"/>
        </p:nvSpPr>
        <p:spPr bwMode="white">
          <a:xfrm>
            <a:off x="0" y="5487615"/>
            <a:ext cx="9143999" cy="46166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2400" b="1" dirty="0">
                <a:solidFill>
                  <a:srgbClr val="000000"/>
                </a:solidFill>
              </a:rPr>
              <a:t>www.eversafe.com.sg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 bwMode="white">
          <a:xfrm>
            <a:off x="467544" y="404664"/>
            <a:ext cx="8208144" cy="1664177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400" b="1" dirty="0"/>
            </a:lvl1pPr>
            <a:lvl2pPr algn="ctr">
              <a:defRPr sz="4400" b="1" dirty="0"/>
            </a:lvl2pPr>
            <a:lvl3pPr algn="ctr">
              <a:defRPr sz="4400" b="1" dirty="0"/>
            </a:lvl3pPr>
            <a:lvl4pPr algn="ctr">
              <a:defRPr sz="4400" b="1" dirty="0"/>
            </a:lvl4pPr>
            <a:lvl5pPr algn="ctr">
              <a:defRPr sz="4400" b="1" dirty="0"/>
            </a:lvl5pPr>
          </a:lstStyle>
          <a:p>
            <a:pPr/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/>
          </p:nvPr>
        </p:nvSpPr>
        <p:spPr bwMode="white">
          <a:xfrm>
            <a:off x="468313" y="2205038"/>
            <a:ext cx="8207375" cy="1439862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/>
            </a:lvl1pPr>
            <a:lvl2pPr algn="ctr">
              <a:defRPr sz="4000" b="1" dirty="0"/>
            </a:lvl2pPr>
            <a:lvl3pPr algn="ctr">
              <a:defRPr sz="4000" b="1" dirty="0"/>
            </a:lvl3pPr>
            <a:lvl4pPr algn="ctr">
              <a:defRPr sz="4000" b="1" dirty="0"/>
            </a:lvl4pPr>
            <a:lvl5pPr algn="ctr">
              <a:defRPr sz="4000" b="1" dirty="0"/>
            </a:lvl5pPr>
          </a:lstStyle>
          <a:p>
            <a:pPr/>
            <a:endParaRPr lang="en-US" dirty="0"/>
          </a:p>
        </p:txBody>
      </p:sp>
      <p:pic>
        <p:nvPicPr>
          <p:cNvPr id="15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722732" y="4023661"/>
            <a:ext cx="5400600" cy="1925619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>
            <a:lvl2pPr>
              <a:defRPr dirty="0">
                <a:latin typeface="Arial"/>
              </a:defRPr>
            </a:lvl2pPr>
            <a:lvl3pPr>
              <a:defRPr dirty="0">
                <a:latin typeface="Arial"/>
              </a:defRPr>
            </a:lvl3pPr>
            <a:lvl4pPr>
              <a:defRPr dirty="0">
                <a:latin typeface="Arial"/>
              </a:defRPr>
            </a:lvl4pPr>
            <a:lvl5pPr>
              <a:defRPr dirty="0">
                <a:latin typeface="Arial"/>
              </a:defRPr>
            </a:lvl5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CF172238-160F-4F6D-9082-9E4C2B6379E2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1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2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3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5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6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1_Title Slide">
    <p:bg>
      <p:bgPr>
        <a:gradFill rotWithShape="1">
          <a:gsLst>
            <a:gs pos="0">
              <a:srgbClr val="3333FF"/>
            </a:gs>
            <a:gs pos="50000">
              <a:schemeClr val="bg1"/>
            </a:gs>
            <a:gs pos="100000">
              <a:srgbClr val="FF0000"/>
            </a:gs>
          </a:gsLst>
          <a:lin ang="135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172400" y="6356498"/>
            <a:ext cx="874440" cy="45687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3635896" y="6402814"/>
            <a:ext cx="2592288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/>
              <a:t>© </a:t>
            </a:r>
            <a:r>
              <a:rPr lang="en-US" sz="1600" dirty="0"/>
              <a:t>Eversafe</a:t>
            </a:r>
            <a:r>
              <a:rPr lang="en-US" sz="1600" dirty="0"/>
              <a:t> Academy</a:t>
            </a:r>
            <a:r>
              <a:rPr lang="en-US" sz="1600" dirty="0"/>
              <a:t> 2018</a:t>
            </a:r>
            <a:endParaRPr lang="en-US" sz="1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6792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  <p:pic>
        <p:nvPicPr>
          <p:cNvPr id="7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23270" y="6156360"/>
            <a:ext cx="1944216" cy="693222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7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8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9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0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1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3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4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5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6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8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 bwMode="white">
          <a:xfrm>
            <a:off x="319088" y="276224"/>
            <a:ext cx="8534400" cy="80467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600" b="1" dirty="0">
                <a:solidFill>
                  <a:schemeClr val="tx1"/>
                </a:solidFill>
                <a:latin typeface="Calibri"/>
              </a:defRPr>
            </a:lvl1pPr>
          </a:lstStyle>
          <a:p>
            <a:pPr/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 bwMode="white">
          <a:xfrm>
            <a:off x="326314" y="1268760"/>
            <a:ext cx="8532097" cy="4608512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  <a:latin typeface="Calibri"/>
              </a:defRPr>
            </a:lvl1pPr>
            <a:lvl2pPr>
              <a:defRPr dirty="0">
                <a:solidFill>
                  <a:schemeClr val="tx1"/>
                </a:solidFill>
                <a:latin typeface="Calibri"/>
              </a:defRPr>
            </a:lvl2pPr>
            <a:lvl3pPr>
              <a:defRPr dirty="0">
                <a:solidFill>
                  <a:schemeClr val="tx1"/>
                </a:solidFill>
                <a:latin typeface="Calibri"/>
              </a:defRPr>
            </a:lvl3pPr>
            <a:lvl4pPr>
              <a:defRPr dirty="0">
                <a:solidFill>
                  <a:schemeClr val="tx1"/>
                </a:solidFill>
                <a:latin typeface="Calibri"/>
              </a:defRPr>
            </a:lvl4pPr>
            <a:lvl5pPr>
              <a:defRPr dirty="0">
                <a:solidFill>
                  <a:schemeClr val="tx1"/>
                </a:solidFill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0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1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2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5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6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7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8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9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0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1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4_Title Slide">
    <p:bg>
      <p:bgPr>
        <a:gradFill rotWithShape="1">
          <a:gsLst>
            <a:gs pos="0">
              <a:srgbClr val="3333FF"/>
            </a:gs>
            <a:gs pos="50000">
              <a:schemeClr val="bg1"/>
            </a:gs>
            <a:gs pos="100000">
              <a:srgbClr val="FF0000"/>
            </a:gs>
          </a:gsLst>
          <a:lin ang="135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028384" y="6453336"/>
            <a:ext cx="1018456" cy="302989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3203848" y="6453336"/>
            <a:ext cx="2880320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/>
              <a:t>© </a:t>
            </a:r>
            <a:r>
              <a:rPr lang="en-US" sz="1600" dirty="0"/>
              <a:t>Eversafe</a:t>
            </a:r>
            <a:r>
              <a:rPr lang="en-US" sz="1600" dirty="0"/>
              <a:t> Academy </a:t>
            </a:r>
            <a:r>
              <a:rPr lang="en-US" sz="1600" dirty="0"/>
              <a:t>2018</a:t>
            </a:r>
            <a:endParaRPr lang="en-US" sz="16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 bwMode="white">
          <a:xfrm>
            <a:off x="468313" y="333375"/>
            <a:ext cx="8064500" cy="1295400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600" b="1" dirty="0"/>
            </a:lvl1pPr>
            <a:lvl2pPr algn="ctr">
              <a:defRPr b="1" dirty="0"/>
            </a:lvl2pPr>
            <a:lvl3pPr algn="ctr">
              <a:defRPr b="1" dirty="0"/>
            </a:lvl3pPr>
            <a:lvl4pPr algn="ctr">
              <a:defRPr b="1" dirty="0"/>
            </a:lvl4pPr>
            <a:lvl5pPr algn="ctr">
              <a:defRPr b="1" dirty="0"/>
            </a:lvl5pPr>
          </a:lstStyle>
          <a:p>
            <a:pPr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 bwMode="white">
          <a:xfrm>
            <a:off x="468313" y="1773239"/>
            <a:ext cx="8064500" cy="2591866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  <a:lvl2pPr algn="ctr"/>
            <a:lvl3pPr algn="ctr"/>
            <a:lvl4pPr algn="ctr"/>
            <a:lvl5pPr algn="ctr"/>
          </a:lstStyle>
          <a:p>
            <a:pPr/>
            <a:endParaRPr lang="en-US" dirty="0"/>
          </a:p>
        </p:txBody>
      </p:sp>
      <p:pic>
        <p:nvPicPr>
          <p:cNvPr id="10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475655" y="4609707"/>
            <a:ext cx="6305581" cy="2248293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3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6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7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8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9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0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1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2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3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4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3600" b="1" dirty="0">
                <a:solidFill>
                  <a:schemeClr val="tx1"/>
                </a:solidFill>
                <a:latin typeface="Calibri"/>
              </a:defRPr>
            </a:lvl1pPr>
          </a:lstStyle>
          <a:p>
            <a:pPr/>
            <a:endParaRPr lang="en-US" dirty="0"/>
          </a:p>
        </p:txBody>
      </p:sp>
      <p:sp>
        <p:nvSpPr>
          <p:cNvPr id="4" name="Text Placeholder 12"/>
          <p:cNvSpPr>
            <a:spLocks noGrp="1"/>
          </p:cNvSpPr>
          <p:nvPr>
            <p:ph type="body" sz="quarter" idx="10"/>
          </p:nvPr>
        </p:nvSpPr>
        <p:spPr bwMode="white">
          <a:xfrm>
            <a:off x="326314" y="1268760"/>
            <a:ext cx="8532097" cy="4608512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  <a:latin typeface="Calibri"/>
              </a:defRPr>
            </a:lvl1pPr>
            <a:lvl2pPr>
              <a:defRPr dirty="0">
                <a:solidFill>
                  <a:schemeClr val="tx1"/>
                </a:solidFill>
                <a:latin typeface="Calibri"/>
              </a:defRPr>
            </a:lvl2pPr>
            <a:lvl3pPr>
              <a:defRPr dirty="0">
                <a:solidFill>
                  <a:schemeClr val="tx1"/>
                </a:solidFill>
                <a:latin typeface="Calibri"/>
              </a:defRPr>
            </a:lvl3pPr>
            <a:lvl4pPr>
              <a:defRPr dirty="0">
                <a:solidFill>
                  <a:schemeClr val="tx1"/>
                </a:solidFill>
                <a:latin typeface="Calibri"/>
              </a:defRPr>
            </a:lvl4pPr>
            <a:lvl5pPr>
              <a:defRPr dirty="0">
                <a:solidFill>
                  <a:schemeClr val="tx1"/>
                </a:solidFill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0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8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9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1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2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3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4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5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7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8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3_Title Slide">
    <p:bg>
      <p:bgPr>
        <a:gradFill rotWithShape="1">
          <a:gsLst>
            <a:gs pos="0">
              <a:srgbClr val="0000FF"/>
            </a:gs>
            <a:gs pos="50000">
              <a:schemeClr val="bg1"/>
            </a:gs>
            <a:gs pos="100000">
              <a:srgbClr val="FF0000"/>
            </a:gs>
          </a:gsLst>
          <a:lin ang="135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316416" y="6381328"/>
            <a:ext cx="757483" cy="45687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2267744" y="6453336"/>
            <a:ext cx="4824536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/>
              <a:t>© </a:t>
            </a:r>
            <a:r>
              <a:rPr lang="en-US" sz="1600" dirty="0"/>
              <a:t>Eversafe</a:t>
            </a:r>
            <a:r>
              <a:rPr lang="en-US" sz="1600" dirty="0"/>
              <a:t> Academy 2018</a:t>
            </a:r>
            <a:endParaRPr lang="en-US" sz="1600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hidden">
          <a:xfrm>
            <a:off x="0" y="30202"/>
            <a:ext cx="9252520" cy="6855182"/>
            <a:chOff x="-309563" y="4316413"/>
            <a:chExt cx="9405938" cy="1211262"/>
          </a:xfrm>
          <a:ln>
            <a:headEnd type="none"/>
            <a:tailEnd type="none"/>
          </a:ln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62374" y="4511675"/>
              <a:ext cx="4150766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 fill="norm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 fill="norm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 fill="norm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 fill="norm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</p:grpSp>
      <p:sp>
        <p:nvSpPr>
          <p:cNvPr id="13" name="TextBox 12"/>
          <p:cNvSpPr txBox="1">
            <a:spLocks noChangeArrowheads="1"/>
          </p:cNvSpPr>
          <p:nvPr userDrawn="1"/>
        </p:nvSpPr>
        <p:spPr bwMode="white">
          <a:xfrm>
            <a:off x="0" y="5949280"/>
            <a:ext cx="9144000" cy="46166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2400" b="1" dirty="0">
                <a:solidFill>
                  <a:srgbClr val="C00000"/>
                </a:solidFill>
              </a:rPr>
              <a:t>P</a:t>
            </a:r>
            <a:r>
              <a:rPr lang="en-US" sz="2400" b="1" dirty="0">
                <a:solidFill>
                  <a:schemeClr val="tx1"/>
                </a:solidFill>
              </a:rPr>
              <a:t>: 6297 8417, </a:t>
            </a:r>
            <a:r>
              <a:rPr lang="en-US" sz="2400" b="1" dirty="0">
                <a:solidFill>
                  <a:srgbClr val="C00000"/>
                </a:solidFill>
              </a:rPr>
              <a:t>F</a:t>
            </a:r>
            <a:r>
              <a:rPr lang="en-US" sz="2400" b="1" dirty="0">
                <a:solidFill>
                  <a:schemeClr val="tx1"/>
                </a:solidFill>
              </a:rPr>
              <a:t>: 6297</a:t>
            </a:r>
            <a:r>
              <a:rPr lang="en-US" sz="2400" b="1" dirty="0">
                <a:solidFill>
                  <a:schemeClr val="tx1"/>
                </a:solidFill>
              </a:rPr>
              <a:t> 8617</a:t>
            </a:r>
            <a:r>
              <a:rPr lang="en-US" sz="2400" b="1" dirty="0">
                <a:solidFill>
                  <a:schemeClr val="tx1"/>
                </a:solidFill>
              </a:rPr>
              <a:t>, </a:t>
            </a:r>
            <a:r>
              <a:rPr lang="en-US" sz="2400" b="1" dirty="0">
                <a:solidFill>
                  <a:srgbClr val="C00000"/>
                </a:solidFill>
              </a:rPr>
              <a:t>E</a:t>
            </a:r>
            <a:r>
              <a:rPr lang="en-US" sz="2400" b="1" dirty="0">
                <a:solidFill>
                  <a:schemeClr val="tx1"/>
                </a:solidFill>
              </a:rPr>
              <a:t>: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training@eversafe.com.sg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 userDrawn="1"/>
        </p:nvSpPr>
        <p:spPr bwMode="white">
          <a:xfrm>
            <a:off x="0" y="5487615"/>
            <a:ext cx="9143999" cy="46166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2400" b="1" dirty="0">
                <a:solidFill>
                  <a:schemeClr val="tx1"/>
                </a:solidFill>
              </a:rPr>
              <a:t>www.eversafe.com.sg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 bwMode="white">
          <a:xfrm>
            <a:off x="467544" y="404664"/>
            <a:ext cx="8208144" cy="1664177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400" b="1" dirty="0"/>
            </a:lvl1pPr>
            <a:lvl2pPr algn="ctr">
              <a:defRPr sz="4400" b="1" dirty="0"/>
            </a:lvl2pPr>
            <a:lvl3pPr algn="ctr">
              <a:defRPr sz="4400" b="1" dirty="0"/>
            </a:lvl3pPr>
            <a:lvl4pPr algn="ctr">
              <a:defRPr sz="4400" b="1" dirty="0"/>
            </a:lvl4pPr>
            <a:lvl5pPr algn="ctr">
              <a:defRPr sz="4400" b="1" dirty="0"/>
            </a:lvl5pPr>
          </a:lstStyle>
          <a:p>
            <a:pPr/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/>
          </p:nvPr>
        </p:nvSpPr>
        <p:spPr bwMode="white">
          <a:xfrm>
            <a:off x="468313" y="2205038"/>
            <a:ext cx="8207375" cy="1439862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/>
            </a:lvl1pPr>
            <a:lvl2pPr algn="ctr">
              <a:defRPr sz="4000" b="1" dirty="0"/>
            </a:lvl2pPr>
            <a:lvl3pPr algn="ctr">
              <a:defRPr sz="4000" b="1" dirty="0"/>
            </a:lvl3pPr>
            <a:lvl4pPr algn="ctr">
              <a:defRPr sz="4000" b="1" dirty="0"/>
            </a:lvl4pPr>
            <a:lvl5pPr algn="ctr">
              <a:defRPr sz="4000" b="1" dirty="0"/>
            </a:lvl5pPr>
          </a:lstStyle>
          <a:p>
            <a:pPr/>
            <a:endParaRPr lang="en-US" dirty="0"/>
          </a:p>
        </p:txBody>
      </p:sp>
      <p:pic>
        <p:nvPicPr>
          <p:cNvPr id="15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722732" y="4023661"/>
            <a:ext cx="5400600" cy="1925619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9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0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1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2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3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4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5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6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8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3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Title Slide">
    <p:bg>
      <p:bgPr>
        <a:gradFill rotWithShape="1">
          <a:gsLst>
            <a:gs pos="50000">
              <a:schemeClr val="bg1"/>
            </a:gs>
            <a:gs pos="10000">
              <a:srgbClr val="FF0000">
                <a:lumMod val="100000"/>
              </a:srgbClr>
            </a:gs>
            <a:gs pos="90000">
              <a:srgbClr val="3333FF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 userDrawn="1"/>
        </p:nvSpPr>
        <p:spPr bwMode="white">
          <a:xfrm>
            <a:off x="21580" y="5919663"/>
            <a:ext cx="9144000" cy="46166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2400" b="1" dirty="0">
                <a:solidFill>
                  <a:srgbClr val="C00000"/>
                </a:solidFill>
              </a:rPr>
              <a:t>P</a:t>
            </a:r>
            <a:r>
              <a:rPr lang="en-US" sz="2400" b="1" dirty="0">
                <a:solidFill>
                  <a:srgbClr val="000000"/>
                </a:solidFill>
              </a:rPr>
              <a:t>: 6297 8417, </a:t>
            </a:r>
            <a:r>
              <a:rPr lang="en-US" sz="2400" b="1" dirty="0">
                <a:solidFill>
                  <a:srgbClr val="C00000"/>
                </a:solidFill>
              </a:rPr>
              <a:t>F</a:t>
            </a:r>
            <a:r>
              <a:rPr lang="en-US" sz="2400" b="1" dirty="0">
                <a:solidFill>
                  <a:srgbClr val="000000"/>
                </a:solidFill>
              </a:rPr>
              <a:t>: 6297 8617, </a:t>
            </a:r>
            <a:r>
              <a:rPr lang="en-US" sz="2400" b="1" dirty="0">
                <a:solidFill>
                  <a:srgbClr val="C00000"/>
                </a:solidFill>
              </a:rPr>
              <a:t>E</a:t>
            </a:r>
            <a:r>
              <a:rPr lang="en-US" sz="2400" b="1" dirty="0">
                <a:solidFill>
                  <a:srgbClr val="000000"/>
                </a:solidFill>
              </a:rPr>
              <a:t>: training@eversafe.com.sg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white">
          <a:xfrm>
            <a:off x="3333374" y="6352273"/>
            <a:ext cx="2850589" cy="40011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none"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000000"/>
                </a:solidFill>
              </a:rPr>
              <a:t>www.eversafe.com.sg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108520" y="6453336"/>
            <a:ext cx="8927976" cy="307777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lang="en-US" sz="1400" dirty="0">
                <a:solidFill>
                  <a:srgbClr val="000000"/>
                </a:solidFill>
              </a:rPr>
              <a:t>©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Eversafe</a:t>
            </a:r>
            <a:r>
              <a:rPr lang="en-US" sz="1200" dirty="0">
                <a:solidFill>
                  <a:srgbClr val="000000"/>
                </a:solidFill>
              </a:rPr>
              <a:t> Academy 2018</a:t>
            </a:r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10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899295" y="4224876"/>
            <a:ext cx="5400600" cy="1925619"/>
          </a:xfrm>
          <a:prstGeom prst="rect">
            <a:avLst/>
          </a:prstGeom>
          <a:noFill/>
          <a:ln>
            <a:headEnd type="none"/>
            <a:tailEnd type="none"/>
          </a:ln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white">
          <a:xfrm>
            <a:off x="108520" y="200834"/>
            <a:ext cx="8927976" cy="707886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4000" b="1" dirty="0">
                <a:solidFill>
                  <a:srgbClr val="000000"/>
                </a:solidFill>
                <a:latin typeface="Gisha"/>
                <a:cs typeface="Gisha"/>
              </a:rPr>
              <a:t>Welcome to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 “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Eversafe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 </a:t>
            </a:r>
            <a:r>
              <a:rPr lang="en-US" sz="4000" b="1" dirty="0">
                <a:solidFill>
                  <a:srgbClr val="0070C0"/>
                </a:solidFill>
                <a:latin typeface="Gisha"/>
                <a:cs typeface="Gisha"/>
              </a:rPr>
              <a:t>Academy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”</a:t>
            </a:r>
            <a:endParaRPr lang="en-US" sz="4000" b="1" dirty="0">
              <a:solidFill>
                <a:srgbClr val="C00000"/>
              </a:solidFill>
              <a:latin typeface="Gisha"/>
              <a:cs typeface="Gisha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white">
          <a:xfrm>
            <a:off x="6532219" y="836712"/>
            <a:ext cx="2432269" cy="40011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none"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FF0000"/>
                </a:solidFill>
              </a:rPr>
              <a:t>Steps To Success 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 bwMode="white">
          <a:xfrm>
            <a:off x="387164" y="3068960"/>
            <a:ext cx="8424862" cy="576064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>
                <a:latin typeface="+mn-lt"/>
              </a:defRPr>
            </a:lvl1pPr>
            <a:lvl2pPr>
              <a:defRPr sz="4000" dirty="0">
                <a:latin typeface="Calibri"/>
              </a:defRPr>
            </a:lvl2pPr>
            <a:lvl3pPr>
              <a:defRPr sz="4000" dirty="0">
                <a:latin typeface="Calibri"/>
              </a:defRPr>
            </a:lvl3pPr>
            <a:lvl4pPr>
              <a:defRPr sz="4000" dirty="0">
                <a:latin typeface="Calibri"/>
              </a:defRPr>
            </a:lvl4pPr>
            <a:lvl5pPr>
              <a:defRPr sz="4000" dirty="0"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/>
          </p:nvPr>
        </p:nvSpPr>
        <p:spPr bwMode="white">
          <a:xfrm>
            <a:off x="395610" y="1484784"/>
            <a:ext cx="8424862" cy="1368152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>
                <a:latin typeface="+mj-lt"/>
              </a:defRPr>
            </a:lvl1pPr>
            <a:lvl2pPr>
              <a:defRPr sz="4000" dirty="0">
                <a:latin typeface="Calibri"/>
              </a:defRPr>
            </a:lvl2pPr>
            <a:lvl3pPr>
              <a:defRPr sz="4000" dirty="0">
                <a:latin typeface="Calibri"/>
              </a:defRPr>
            </a:lvl3pPr>
            <a:lvl4pPr>
              <a:defRPr sz="4000" dirty="0">
                <a:latin typeface="Calibri"/>
              </a:defRPr>
            </a:lvl4pPr>
            <a:lvl5pPr>
              <a:defRPr sz="4000" dirty="0">
                <a:latin typeface="Calibri"/>
              </a:defRPr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4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5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7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8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9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0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76200" y="1981200"/>
            <a:ext cx="3810000" cy="4114800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2800" dirty="0"/>
            </a:lvl1pPr>
            <a:lvl2pPr>
              <a:defRPr sz="2400" dirty="0">
                <a:latin typeface="Arial"/>
              </a:defRPr>
            </a:lvl2pPr>
            <a:lvl3pPr>
              <a:defRPr sz="2000" dirty="0">
                <a:latin typeface="Arial"/>
              </a:defRPr>
            </a:lvl3pPr>
            <a:lvl4pPr>
              <a:defRPr sz="1800" dirty="0">
                <a:latin typeface="Arial"/>
              </a:defRPr>
            </a:lvl4pPr>
            <a:lvl5pPr>
              <a:defRPr sz="1800" dirty="0">
                <a:latin typeface="Arial"/>
              </a:defRPr>
            </a:lvl5pPr>
            <a:lvl6pPr>
              <a:defRPr sz="1800" dirty="0"/>
            </a:lvl6pPr>
            <a:lvl7pPr>
              <a:defRPr sz="1800" dirty="0"/>
            </a:lvl7pPr>
            <a:lvl8pPr>
              <a:defRPr sz="1800" dirty="0"/>
            </a:lvl8pPr>
            <a:lvl9pPr>
              <a:defRPr sz="18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4038600" y="1981200"/>
            <a:ext cx="3810000" cy="4114800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2800" dirty="0"/>
            </a:lvl1pPr>
            <a:lvl2pPr>
              <a:defRPr sz="2400" dirty="0">
                <a:latin typeface="Arial"/>
              </a:defRPr>
            </a:lvl2pPr>
            <a:lvl3pPr>
              <a:defRPr sz="2000" dirty="0">
                <a:latin typeface="Arial"/>
              </a:defRPr>
            </a:lvl3pPr>
            <a:lvl4pPr>
              <a:defRPr sz="1800" dirty="0">
                <a:latin typeface="Arial"/>
              </a:defRPr>
            </a:lvl4pPr>
            <a:lvl5pPr>
              <a:defRPr sz="1800" dirty="0">
                <a:latin typeface="Arial"/>
              </a:defRPr>
            </a:lvl5pPr>
            <a:lvl6pPr>
              <a:defRPr sz="1800" dirty="0"/>
            </a:lvl6pPr>
            <a:lvl7pPr>
              <a:defRPr sz="1800" dirty="0"/>
            </a:lvl7pPr>
            <a:lvl8pPr>
              <a:defRPr sz="1800" dirty="0"/>
            </a:lvl8pPr>
            <a:lvl9pPr>
              <a:defRPr sz="18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Rectangle 7"/>
          <p:cNvSpPr>
            <a:spLocks noGrp="1"/>
          </p:cNvSpPr>
          <p:nvPr>
            <p:ph type="dt" sz="half" idx="10"/>
          </p:nvPr>
        </p:nvSpPr>
        <p:spPr bwMode="white">
          <a:xfrm>
            <a:off x="685800" y="6248400"/>
            <a:ext cx="19050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latin typeface="Arial"/>
              </a:defRPr>
            </a:lvl1pPr>
          </a:lstStyle>
          <a:p>
            <a:pPr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/>
          </p:cNvSpPr>
          <p:nvPr>
            <p:ph type="ftr" sz="quarter" idx="11"/>
          </p:nvPr>
        </p:nvSpPr>
        <p:spPr bwMode="white">
          <a:xfrm>
            <a:off x="3124200" y="6248400"/>
            <a:ext cx="2895600" cy="4572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latin typeface="Arial"/>
              </a:defRPr>
            </a:lvl1pPr>
          </a:lstStyle>
          <a:p>
            <a:pPr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9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95E3C263-BBF2-460F-9C7B-BE00AA889862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1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6_Title Slide"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532440" y="6304235"/>
            <a:ext cx="370384" cy="3651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7338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Title Slide">
    <p:bg>
      <p:bgPr>
        <a:gradFill rotWithShape="1">
          <a:gsLst>
            <a:gs pos="50000">
              <a:schemeClr val="bg1"/>
            </a:gs>
            <a:gs pos="10000">
              <a:srgbClr val="FF0000">
                <a:lumMod val="100000"/>
              </a:srgbClr>
            </a:gs>
            <a:gs pos="90000">
              <a:srgbClr val="3333FF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 userDrawn="1"/>
        </p:nvSpPr>
        <p:spPr bwMode="white">
          <a:xfrm>
            <a:off x="21580" y="5919663"/>
            <a:ext cx="9144000" cy="46166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2400" b="1" dirty="0">
                <a:solidFill>
                  <a:srgbClr val="C00000"/>
                </a:solidFill>
              </a:rPr>
              <a:t>P</a:t>
            </a:r>
            <a:r>
              <a:rPr lang="en-US" sz="2400" b="1" dirty="0">
                <a:solidFill>
                  <a:srgbClr val="000000"/>
                </a:solidFill>
              </a:rPr>
              <a:t>: 6297 8417, </a:t>
            </a:r>
            <a:r>
              <a:rPr lang="en-US" sz="2400" b="1" dirty="0">
                <a:solidFill>
                  <a:srgbClr val="C00000"/>
                </a:solidFill>
              </a:rPr>
              <a:t>F</a:t>
            </a:r>
            <a:r>
              <a:rPr lang="en-US" sz="2400" b="1" dirty="0">
                <a:solidFill>
                  <a:srgbClr val="000000"/>
                </a:solidFill>
              </a:rPr>
              <a:t>: 6297 8617, </a:t>
            </a:r>
            <a:r>
              <a:rPr lang="en-US" sz="2400" b="1" dirty="0">
                <a:solidFill>
                  <a:srgbClr val="C00000"/>
                </a:solidFill>
              </a:rPr>
              <a:t>E</a:t>
            </a:r>
            <a:r>
              <a:rPr lang="en-US" sz="2400" b="1" dirty="0">
                <a:solidFill>
                  <a:srgbClr val="000000"/>
                </a:solidFill>
              </a:rPr>
              <a:t>: training@eversafe.com.sg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white">
          <a:xfrm>
            <a:off x="3333374" y="6352273"/>
            <a:ext cx="2850589" cy="40011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none"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000000"/>
                </a:solidFill>
              </a:rPr>
              <a:t>www.eversafe.com.sg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108520" y="6453336"/>
            <a:ext cx="8927976" cy="307777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lang="en-US" sz="1400" dirty="0">
                <a:solidFill>
                  <a:srgbClr val="000000"/>
                </a:solidFill>
              </a:rPr>
              <a:t>©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Eversafe</a:t>
            </a:r>
            <a:r>
              <a:rPr lang="en-US" sz="1200" dirty="0">
                <a:solidFill>
                  <a:srgbClr val="000000"/>
                </a:solidFill>
              </a:rPr>
              <a:t> Academy 2018</a:t>
            </a:r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10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899295" y="4224876"/>
            <a:ext cx="5400600" cy="1925619"/>
          </a:xfrm>
          <a:prstGeom prst="rect">
            <a:avLst/>
          </a:prstGeom>
          <a:noFill/>
          <a:ln>
            <a:headEnd type="none"/>
            <a:tailEnd type="none"/>
          </a:ln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white">
          <a:xfrm>
            <a:off x="108520" y="200834"/>
            <a:ext cx="8927976" cy="707886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4000" b="1" dirty="0">
                <a:solidFill>
                  <a:srgbClr val="000000"/>
                </a:solidFill>
                <a:latin typeface="Gisha"/>
                <a:cs typeface="Gisha"/>
              </a:rPr>
              <a:t>Welcome to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 “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Eversafe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 </a:t>
            </a:r>
            <a:r>
              <a:rPr lang="en-US" sz="4000" b="1" dirty="0">
                <a:solidFill>
                  <a:srgbClr val="0070C0"/>
                </a:solidFill>
                <a:latin typeface="Gisha"/>
                <a:cs typeface="Gisha"/>
              </a:rPr>
              <a:t>Academy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”</a:t>
            </a:r>
            <a:endParaRPr lang="en-US" sz="4000" b="1" dirty="0">
              <a:solidFill>
                <a:srgbClr val="C00000"/>
              </a:solidFill>
              <a:latin typeface="Gisha"/>
              <a:cs typeface="Gisha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white">
          <a:xfrm>
            <a:off x="6532219" y="836712"/>
            <a:ext cx="2432269" cy="40011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none"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FF0000"/>
                </a:solidFill>
              </a:rPr>
              <a:t>Steps To Success 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 bwMode="white">
          <a:xfrm>
            <a:off x="387164" y="3068960"/>
            <a:ext cx="8424862" cy="576064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>
                <a:latin typeface="+mn-lt"/>
              </a:defRPr>
            </a:lvl1pPr>
            <a:lvl2pPr>
              <a:defRPr sz="4000" dirty="0">
                <a:latin typeface="Calibri"/>
              </a:defRPr>
            </a:lvl2pPr>
            <a:lvl3pPr>
              <a:defRPr sz="4000" dirty="0">
                <a:latin typeface="Calibri"/>
              </a:defRPr>
            </a:lvl3pPr>
            <a:lvl4pPr>
              <a:defRPr sz="4000" dirty="0">
                <a:latin typeface="Calibri"/>
              </a:defRPr>
            </a:lvl4pPr>
            <a:lvl5pPr>
              <a:defRPr sz="4000" dirty="0"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/>
          </p:nvPr>
        </p:nvSpPr>
        <p:spPr bwMode="white">
          <a:xfrm>
            <a:off x="395610" y="1484784"/>
            <a:ext cx="8424862" cy="1368152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>
                <a:latin typeface="+mj-lt"/>
              </a:defRPr>
            </a:lvl1pPr>
            <a:lvl2pPr>
              <a:defRPr sz="4000" dirty="0">
                <a:latin typeface="Calibri"/>
              </a:defRPr>
            </a:lvl2pPr>
            <a:lvl3pPr>
              <a:defRPr sz="4000" dirty="0">
                <a:latin typeface="Calibri"/>
              </a:defRPr>
            </a:lvl3pPr>
            <a:lvl4pPr>
              <a:defRPr sz="4000" dirty="0">
                <a:latin typeface="Calibri"/>
              </a:defRPr>
            </a:lvl4pPr>
            <a:lvl5pPr>
              <a:defRPr sz="4000" dirty="0">
                <a:latin typeface="Calibri"/>
              </a:defRPr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1_Title Slide">
    <p:bg>
      <p:bgPr>
        <a:gradFill rotWithShape="1">
          <a:gsLst>
            <a:gs pos="0">
              <a:srgbClr val="3333FF"/>
            </a:gs>
            <a:gs pos="50000">
              <a:schemeClr val="bg1"/>
            </a:gs>
            <a:gs pos="100000">
              <a:srgbClr val="FF0000"/>
            </a:gs>
          </a:gsLst>
          <a:lin ang="135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172400" y="6356498"/>
            <a:ext cx="874440" cy="45687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3635896" y="6402814"/>
            <a:ext cx="2592288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</a:rPr>
              <a:t>© </a:t>
            </a:r>
            <a:r>
              <a:rPr lang="en-US" sz="1600" dirty="0">
                <a:solidFill>
                  <a:srgbClr val="000000"/>
                </a:solidFill>
              </a:rPr>
              <a:t>Eversafe</a:t>
            </a:r>
            <a:r>
              <a:rPr lang="en-US" sz="1600" dirty="0">
                <a:solidFill>
                  <a:srgbClr val="000000"/>
                </a:solidFill>
              </a:rPr>
              <a:t> Academy 2018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6792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  <p:pic>
        <p:nvPicPr>
          <p:cNvPr id="7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23270" y="6156360"/>
            <a:ext cx="1944216" cy="693222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1_Title Slide">
    <p:bg>
      <p:bgPr>
        <a:gradFill rotWithShape="1">
          <a:gsLst>
            <a:gs pos="0">
              <a:srgbClr val="3333FF"/>
            </a:gs>
            <a:gs pos="50000">
              <a:schemeClr val="bg1"/>
            </a:gs>
            <a:gs pos="100000">
              <a:srgbClr val="FF0000"/>
            </a:gs>
          </a:gsLst>
          <a:lin ang="135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172400" y="6356498"/>
            <a:ext cx="874440" cy="45687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3635896" y="6402814"/>
            <a:ext cx="2592288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</a:rPr>
              <a:t>© </a:t>
            </a:r>
            <a:r>
              <a:rPr lang="en-US" sz="1600" dirty="0">
                <a:solidFill>
                  <a:srgbClr val="000000"/>
                </a:solidFill>
              </a:rPr>
              <a:t>Eversafe</a:t>
            </a:r>
            <a:r>
              <a:rPr lang="en-US" sz="1600" dirty="0">
                <a:solidFill>
                  <a:srgbClr val="000000"/>
                </a:solidFill>
              </a:rPr>
              <a:t> Academy 2018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6792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  <p:pic>
        <p:nvPicPr>
          <p:cNvPr id="7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23270" y="6156360"/>
            <a:ext cx="1944216" cy="693222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 bwMode="white">
          <a:xfrm>
            <a:off x="319088" y="276224"/>
            <a:ext cx="8534400" cy="80467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600" b="1" dirty="0">
                <a:solidFill>
                  <a:schemeClr val="tx1"/>
                </a:solidFill>
                <a:latin typeface="Calibri"/>
              </a:defRPr>
            </a:lvl1pPr>
          </a:lstStyle>
          <a:p>
            <a:pPr/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 bwMode="white">
          <a:xfrm>
            <a:off x="326314" y="1268760"/>
            <a:ext cx="8532097" cy="4608512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  <a:latin typeface="Calibri"/>
              </a:defRPr>
            </a:lvl1pPr>
            <a:lvl2pPr>
              <a:defRPr dirty="0">
                <a:solidFill>
                  <a:schemeClr val="tx1"/>
                </a:solidFill>
                <a:latin typeface="Calibri"/>
              </a:defRPr>
            </a:lvl2pPr>
            <a:lvl3pPr>
              <a:defRPr dirty="0">
                <a:solidFill>
                  <a:schemeClr val="tx1"/>
                </a:solidFill>
                <a:latin typeface="Calibri"/>
              </a:defRPr>
            </a:lvl3pPr>
            <a:lvl4pPr>
              <a:defRPr dirty="0">
                <a:solidFill>
                  <a:schemeClr val="tx1"/>
                </a:solidFill>
                <a:latin typeface="Calibri"/>
              </a:defRPr>
            </a:lvl4pPr>
            <a:lvl5pPr>
              <a:defRPr dirty="0">
                <a:solidFill>
                  <a:schemeClr val="tx1"/>
                </a:solidFill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4_Title Slide">
    <p:bg>
      <p:bgPr>
        <a:gradFill rotWithShape="1">
          <a:gsLst>
            <a:gs pos="0">
              <a:srgbClr val="3333FF"/>
            </a:gs>
            <a:gs pos="50000">
              <a:schemeClr val="bg1"/>
            </a:gs>
            <a:gs pos="100000">
              <a:srgbClr val="FF0000"/>
            </a:gs>
          </a:gsLst>
          <a:lin ang="135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028384" y="6453336"/>
            <a:ext cx="1018456" cy="302989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3203848" y="6453336"/>
            <a:ext cx="2880320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</a:rPr>
              <a:t>© </a:t>
            </a:r>
            <a:r>
              <a:rPr lang="en-US" sz="1600" dirty="0">
                <a:solidFill>
                  <a:srgbClr val="000000"/>
                </a:solidFill>
              </a:rPr>
              <a:t>Eversafe</a:t>
            </a:r>
            <a:r>
              <a:rPr lang="en-US" sz="1600" dirty="0">
                <a:solidFill>
                  <a:srgbClr val="000000"/>
                </a:solidFill>
              </a:rPr>
              <a:t> Academy 2018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 bwMode="white">
          <a:xfrm>
            <a:off x="468313" y="333375"/>
            <a:ext cx="8064500" cy="1295400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600" b="1" dirty="0"/>
            </a:lvl1pPr>
            <a:lvl2pPr algn="ctr">
              <a:defRPr b="1" dirty="0"/>
            </a:lvl2pPr>
            <a:lvl3pPr algn="ctr">
              <a:defRPr b="1" dirty="0"/>
            </a:lvl3pPr>
            <a:lvl4pPr algn="ctr">
              <a:defRPr b="1" dirty="0"/>
            </a:lvl4pPr>
            <a:lvl5pPr algn="ctr">
              <a:defRPr b="1" dirty="0"/>
            </a:lvl5pPr>
          </a:lstStyle>
          <a:p>
            <a:pPr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 bwMode="white">
          <a:xfrm>
            <a:off x="468313" y="1773239"/>
            <a:ext cx="8064500" cy="2591866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  <a:lvl2pPr algn="ctr"/>
            <a:lvl3pPr algn="ctr"/>
            <a:lvl4pPr algn="ctr"/>
            <a:lvl5pPr algn="ctr"/>
          </a:lstStyle>
          <a:p>
            <a:pPr/>
            <a:endParaRPr lang="en-US" dirty="0"/>
          </a:p>
        </p:txBody>
      </p:sp>
      <p:pic>
        <p:nvPicPr>
          <p:cNvPr id="10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475655" y="4609707"/>
            <a:ext cx="6305581" cy="2248293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3600" b="1" dirty="0">
                <a:solidFill>
                  <a:schemeClr val="tx1"/>
                </a:solidFill>
                <a:latin typeface="Calibri"/>
              </a:defRPr>
            </a:lvl1pPr>
          </a:lstStyle>
          <a:p>
            <a:pPr/>
            <a:endParaRPr lang="en-US" dirty="0"/>
          </a:p>
        </p:txBody>
      </p:sp>
      <p:sp>
        <p:nvSpPr>
          <p:cNvPr id="4" name="Text Placeholder 12"/>
          <p:cNvSpPr>
            <a:spLocks noGrp="1"/>
          </p:cNvSpPr>
          <p:nvPr>
            <p:ph type="body" sz="quarter" idx="10"/>
          </p:nvPr>
        </p:nvSpPr>
        <p:spPr bwMode="white">
          <a:xfrm>
            <a:off x="326314" y="1268760"/>
            <a:ext cx="8532097" cy="4608512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  <a:latin typeface="Calibri"/>
              </a:defRPr>
            </a:lvl1pPr>
            <a:lvl2pPr>
              <a:defRPr dirty="0">
                <a:solidFill>
                  <a:schemeClr val="tx1"/>
                </a:solidFill>
                <a:latin typeface="Calibri"/>
              </a:defRPr>
            </a:lvl2pPr>
            <a:lvl3pPr>
              <a:defRPr dirty="0">
                <a:solidFill>
                  <a:schemeClr val="tx1"/>
                </a:solidFill>
                <a:latin typeface="Calibri"/>
              </a:defRPr>
            </a:lvl3pPr>
            <a:lvl4pPr>
              <a:defRPr dirty="0">
                <a:solidFill>
                  <a:schemeClr val="tx1"/>
                </a:solidFill>
                <a:latin typeface="Calibri"/>
              </a:defRPr>
            </a:lvl4pPr>
            <a:lvl5pPr>
              <a:defRPr dirty="0">
                <a:solidFill>
                  <a:schemeClr val="tx1"/>
                </a:solidFill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3_Title Slide">
    <p:bg>
      <p:bgPr>
        <a:gradFill rotWithShape="1">
          <a:gsLst>
            <a:gs pos="0">
              <a:srgbClr val="0000FF"/>
            </a:gs>
            <a:gs pos="50000">
              <a:schemeClr val="bg1"/>
            </a:gs>
            <a:gs pos="100000">
              <a:srgbClr val="FF0000"/>
            </a:gs>
          </a:gsLst>
          <a:lin ang="135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316416" y="6381328"/>
            <a:ext cx="757483" cy="45687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2267744" y="6453336"/>
            <a:ext cx="4824536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>
                <a:solidFill>
                  <a:srgbClr val="000000"/>
                </a:solidFill>
              </a:rPr>
              <a:t>© </a:t>
            </a:r>
            <a:r>
              <a:rPr lang="en-US" sz="1600" dirty="0">
                <a:solidFill>
                  <a:srgbClr val="000000"/>
                </a:solidFill>
              </a:rPr>
              <a:t>Eversafe</a:t>
            </a:r>
            <a:r>
              <a:rPr lang="en-US" sz="1600" dirty="0">
                <a:solidFill>
                  <a:srgbClr val="000000"/>
                </a:solidFill>
              </a:rPr>
              <a:t> Academy 2018</a:t>
            </a:r>
            <a:endParaRPr lang="en-US" sz="1600" dirty="0">
              <a:solidFill>
                <a:srgbClr val="000000"/>
              </a:solidFill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hidden">
          <a:xfrm>
            <a:off x="0" y="30202"/>
            <a:ext cx="9252520" cy="6855182"/>
            <a:chOff x="-309563" y="4316413"/>
            <a:chExt cx="9405938" cy="1211262"/>
          </a:xfrm>
          <a:ln>
            <a:headEnd type="none"/>
            <a:tailEnd type="none"/>
          </a:ln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62374" y="4511675"/>
              <a:ext cx="4150766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 fill="norm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 fill="norm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 fill="norm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 fill="norm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3" name="TextBox 12"/>
          <p:cNvSpPr txBox="1">
            <a:spLocks noChangeArrowheads="1"/>
          </p:cNvSpPr>
          <p:nvPr userDrawn="1"/>
        </p:nvSpPr>
        <p:spPr bwMode="white">
          <a:xfrm>
            <a:off x="0" y="5949280"/>
            <a:ext cx="9144000" cy="46166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2400" b="1" dirty="0">
                <a:solidFill>
                  <a:srgbClr val="C00000"/>
                </a:solidFill>
              </a:rPr>
              <a:t>P</a:t>
            </a:r>
            <a:r>
              <a:rPr lang="en-US" sz="2400" b="1" dirty="0">
                <a:solidFill>
                  <a:srgbClr val="000000"/>
                </a:solidFill>
              </a:rPr>
              <a:t>: 6297 8417, </a:t>
            </a:r>
            <a:r>
              <a:rPr lang="en-US" sz="2400" b="1" dirty="0">
                <a:solidFill>
                  <a:srgbClr val="C00000"/>
                </a:solidFill>
              </a:rPr>
              <a:t>F</a:t>
            </a:r>
            <a:r>
              <a:rPr lang="en-US" sz="2400" b="1" dirty="0">
                <a:solidFill>
                  <a:srgbClr val="000000"/>
                </a:solidFill>
              </a:rPr>
              <a:t>: 6297 8617, </a:t>
            </a:r>
            <a:r>
              <a:rPr lang="en-US" sz="2400" b="1" dirty="0">
                <a:solidFill>
                  <a:srgbClr val="C00000"/>
                </a:solidFill>
              </a:rPr>
              <a:t>E</a:t>
            </a:r>
            <a:r>
              <a:rPr lang="en-US" sz="2400" b="1" dirty="0">
                <a:solidFill>
                  <a:srgbClr val="000000"/>
                </a:solidFill>
              </a:rPr>
              <a:t>: training@eversafe.com.sg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 userDrawn="1"/>
        </p:nvSpPr>
        <p:spPr bwMode="white">
          <a:xfrm>
            <a:off x="0" y="5487615"/>
            <a:ext cx="9143999" cy="46166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2400" b="1" dirty="0">
                <a:solidFill>
                  <a:srgbClr val="000000"/>
                </a:solidFill>
              </a:rPr>
              <a:t>www.eversafe.com.sg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 bwMode="white">
          <a:xfrm>
            <a:off x="467544" y="404664"/>
            <a:ext cx="8208144" cy="1664177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400" b="1" dirty="0"/>
            </a:lvl1pPr>
            <a:lvl2pPr algn="ctr">
              <a:defRPr sz="4400" b="1" dirty="0"/>
            </a:lvl2pPr>
            <a:lvl3pPr algn="ctr">
              <a:defRPr sz="4400" b="1" dirty="0"/>
            </a:lvl3pPr>
            <a:lvl4pPr algn="ctr">
              <a:defRPr sz="4400" b="1" dirty="0"/>
            </a:lvl4pPr>
            <a:lvl5pPr algn="ctr">
              <a:defRPr sz="4400" b="1" dirty="0"/>
            </a:lvl5pPr>
          </a:lstStyle>
          <a:p>
            <a:pPr/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/>
          </p:nvPr>
        </p:nvSpPr>
        <p:spPr bwMode="white">
          <a:xfrm>
            <a:off x="468313" y="2205038"/>
            <a:ext cx="8207375" cy="1439862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/>
            </a:lvl1pPr>
            <a:lvl2pPr algn="ctr">
              <a:defRPr sz="4000" b="1" dirty="0"/>
            </a:lvl2pPr>
            <a:lvl3pPr algn="ctr">
              <a:defRPr sz="4000" b="1" dirty="0"/>
            </a:lvl3pPr>
            <a:lvl4pPr algn="ctr">
              <a:defRPr sz="4000" b="1" dirty="0"/>
            </a:lvl4pPr>
            <a:lvl5pPr algn="ctr">
              <a:defRPr sz="4000" b="1" dirty="0"/>
            </a:lvl5pPr>
          </a:lstStyle>
          <a:p>
            <a:pPr/>
            <a:endParaRPr lang="en-US" dirty="0"/>
          </a:p>
        </p:txBody>
      </p:sp>
      <p:pic>
        <p:nvPicPr>
          <p:cNvPr id="15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722732" y="4023661"/>
            <a:ext cx="5400600" cy="1925619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Title Slide">
    <p:bg>
      <p:bgPr>
        <a:gradFill rotWithShape="1">
          <a:gsLst>
            <a:gs pos="50000">
              <a:schemeClr val="bg1"/>
            </a:gs>
            <a:gs pos="10000">
              <a:srgbClr val="FF0000">
                <a:lumMod val="100000"/>
              </a:srgbClr>
            </a:gs>
            <a:gs pos="90000">
              <a:srgbClr val="3333FF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white">
          <a:xfrm>
            <a:off x="3333374" y="6352273"/>
            <a:ext cx="2850589" cy="40011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none">
            <a:spAutoFit/>
          </a:bodyPr>
          <a:lstStyle/>
          <a:p>
            <a:pPr algn="ctr" defTabSz="914400"/>
            <a:r>
              <a:rPr lang="en-US" sz="2000" b="1" dirty="0">
                <a:solidFill>
                  <a:schemeClr val="tx1"/>
                </a:solidFill>
              </a:rPr>
              <a:t>www.eversafe.com.sg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 bwMode="white">
          <a:xfrm>
            <a:off x="387164" y="3068960"/>
            <a:ext cx="8424862" cy="576064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>
                <a:latin typeface="+mn-lt"/>
              </a:defRPr>
            </a:lvl1pPr>
            <a:lvl2pPr>
              <a:defRPr sz="4000" dirty="0">
                <a:latin typeface="Calibri"/>
              </a:defRPr>
            </a:lvl2pPr>
            <a:lvl3pPr>
              <a:defRPr sz="4000" dirty="0">
                <a:latin typeface="Calibri"/>
              </a:defRPr>
            </a:lvl3pPr>
            <a:lvl4pPr>
              <a:defRPr sz="4000" dirty="0">
                <a:latin typeface="Calibri"/>
              </a:defRPr>
            </a:lvl4pPr>
            <a:lvl5pPr>
              <a:defRPr sz="4000" dirty="0"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/>
          </p:nvPr>
        </p:nvSpPr>
        <p:spPr bwMode="white">
          <a:xfrm>
            <a:off x="395610" y="1484784"/>
            <a:ext cx="8424862" cy="1368152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>
                <a:latin typeface="+mj-lt"/>
              </a:defRPr>
            </a:lvl1pPr>
            <a:lvl2pPr>
              <a:defRPr sz="4000" dirty="0">
                <a:latin typeface="Calibri"/>
              </a:defRPr>
            </a:lvl2pPr>
            <a:lvl3pPr>
              <a:defRPr sz="4000" dirty="0">
                <a:latin typeface="Calibri"/>
              </a:defRPr>
            </a:lvl3pPr>
            <a:lvl4pPr>
              <a:defRPr sz="4000" dirty="0">
                <a:latin typeface="Calibri"/>
              </a:defRPr>
            </a:lvl4pPr>
            <a:lvl5pPr>
              <a:defRPr sz="4000" dirty="0">
                <a:latin typeface="Calibri"/>
              </a:defRPr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1_Title Slide">
    <p:bg>
      <p:bgPr>
        <a:gradFill rotWithShape="1">
          <a:gsLst>
            <a:gs pos="0">
              <a:srgbClr val="3333FF"/>
            </a:gs>
            <a:gs pos="50000">
              <a:schemeClr val="bg1"/>
            </a:gs>
            <a:gs pos="100000">
              <a:srgbClr val="FF0000"/>
            </a:gs>
          </a:gsLst>
          <a:lin ang="135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172400" y="6356498"/>
            <a:ext cx="874440" cy="45687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3635896" y="6402814"/>
            <a:ext cx="2592288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/>
              <a:t>© Eversafe Academy</a:t>
            </a:r>
            <a:r>
              <a:rPr lang="en-US" sz="1600" dirty="0"/>
              <a:t> 2018</a:t>
            </a:r>
            <a:endParaRPr lang="en-US" sz="1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6792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/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  <p:pic>
        <p:nvPicPr>
          <p:cNvPr id="7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23270" y="6156360"/>
            <a:ext cx="1944216" cy="693222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 bwMode="white">
          <a:xfrm>
            <a:off x="319088" y="276224"/>
            <a:ext cx="8534400" cy="80467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600" b="1" dirty="0">
                <a:solidFill>
                  <a:schemeClr val="tx1"/>
                </a:solidFill>
                <a:latin typeface="Calibri"/>
              </a:defRPr>
            </a:lvl1pPr>
          </a:lstStyle>
          <a:p>
            <a:pPr/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 bwMode="white">
          <a:xfrm>
            <a:off x="326314" y="1268760"/>
            <a:ext cx="8532097" cy="4608512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  <a:latin typeface="Calibri"/>
              </a:defRPr>
            </a:lvl1pPr>
            <a:lvl2pPr>
              <a:defRPr dirty="0">
                <a:solidFill>
                  <a:schemeClr val="tx1"/>
                </a:solidFill>
                <a:latin typeface="Calibri"/>
              </a:defRPr>
            </a:lvl2pPr>
            <a:lvl3pPr>
              <a:defRPr dirty="0">
                <a:solidFill>
                  <a:schemeClr val="tx1"/>
                </a:solidFill>
                <a:latin typeface="Calibri"/>
              </a:defRPr>
            </a:lvl3pPr>
            <a:lvl4pPr>
              <a:defRPr dirty="0">
                <a:solidFill>
                  <a:schemeClr val="tx1"/>
                </a:solidFill>
                <a:latin typeface="Calibri"/>
              </a:defRPr>
            </a:lvl4pPr>
            <a:lvl5pPr>
              <a:defRPr dirty="0">
                <a:solidFill>
                  <a:schemeClr val="tx1"/>
                </a:solidFill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4_Title Slide">
    <p:bg>
      <p:bgPr>
        <a:gradFill rotWithShape="1">
          <a:gsLst>
            <a:gs pos="0">
              <a:srgbClr val="3333FF"/>
            </a:gs>
            <a:gs pos="50000">
              <a:schemeClr val="bg1"/>
            </a:gs>
            <a:gs pos="100000">
              <a:srgbClr val="FF0000"/>
            </a:gs>
          </a:gsLst>
          <a:lin ang="135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028384" y="6453336"/>
            <a:ext cx="1018456" cy="302989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3203848" y="6453336"/>
            <a:ext cx="2880320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/>
              <a:t>© Eversafe Academy </a:t>
            </a:r>
            <a:r>
              <a:rPr lang="en-US" sz="1600" dirty="0"/>
              <a:t>2018</a:t>
            </a:r>
            <a:endParaRPr lang="en-US" sz="16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 bwMode="white">
          <a:xfrm>
            <a:off x="468313" y="333375"/>
            <a:ext cx="8064500" cy="1295400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600" b="1" dirty="0"/>
            </a:lvl1pPr>
            <a:lvl2pPr algn="ctr">
              <a:defRPr b="1" dirty="0"/>
            </a:lvl2pPr>
            <a:lvl3pPr algn="ctr">
              <a:defRPr b="1" dirty="0"/>
            </a:lvl3pPr>
            <a:lvl4pPr algn="ctr">
              <a:defRPr b="1" dirty="0"/>
            </a:lvl4pPr>
            <a:lvl5pPr algn="ctr">
              <a:defRPr b="1" dirty="0"/>
            </a:lvl5pPr>
          </a:lstStyle>
          <a:p>
            <a:pPr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 bwMode="white">
          <a:xfrm>
            <a:off x="468313" y="1773239"/>
            <a:ext cx="8064500" cy="2591866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/>
            </a:lvl1pPr>
            <a:lvl2pPr algn="ctr"/>
            <a:lvl3pPr algn="ctr"/>
            <a:lvl4pPr algn="ctr"/>
            <a:lvl5pPr algn="ctr"/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3600" b="1" dirty="0">
                <a:solidFill>
                  <a:schemeClr val="tx1"/>
                </a:solidFill>
                <a:latin typeface="Calibri"/>
              </a:defRPr>
            </a:lvl1pPr>
          </a:lstStyle>
          <a:p>
            <a:pPr/>
            <a:endParaRPr lang="en-US" dirty="0"/>
          </a:p>
        </p:txBody>
      </p:sp>
      <p:sp>
        <p:nvSpPr>
          <p:cNvPr id="4" name="Text Placeholder 12"/>
          <p:cNvSpPr>
            <a:spLocks noGrp="1"/>
          </p:cNvSpPr>
          <p:nvPr>
            <p:ph type="body" sz="quarter" idx="10"/>
          </p:nvPr>
        </p:nvSpPr>
        <p:spPr bwMode="white">
          <a:xfrm>
            <a:off x="326314" y="1268760"/>
            <a:ext cx="8532097" cy="4608512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  <a:latin typeface="Calibri"/>
              </a:defRPr>
            </a:lvl1pPr>
            <a:lvl2pPr>
              <a:defRPr dirty="0">
                <a:solidFill>
                  <a:schemeClr val="tx1"/>
                </a:solidFill>
                <a:latin typeface="Calibri"/>
              </a:defRPr>
            </a:lvl2pPr>
            <a:lvl3pPr>
              <a:defRPr dirty="0">
                <a:solidFill>
                  <a:schemeClr val="tx1"/>
                </a:solidFill>
                <a:latin typeface="Calibri"/>
              </a:defRPr>
            </a:lvl3pPr>
            <a:lvl4pPr>
              <a:defRPr dirty="0">
                <a:solidFill>
                  <a:schemeClr val="tx1"/>
                </a:solidFill>
                <a:latin typeface="Calibri"/>
              </a:defRPr>
            </a:lvl4pPr>
            <a:lvl5pPr>
              <a:defRPr dirty="0">
                <a:solidFill>
                  <a:schemeClr val="tx1"/>
                </a:solidFill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 bwMode="white">
          <a:xfrm>
            <a:off x="319088" y="276224"/>
            <a:ext cx="8534400" cy="80467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600" b="1" dirty="0">
                <a:solidFill>
                  <a:schemeClr val="tx1"/>
                </a:solidFill>
                <a:latin typeface="Calibri"/>
              </a:defRPr>
            </a:lvl1pPr>
          </a:lstStyle>
          <a:p>
            <a:pPr/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 bwMode="white">
          <a:xfrm>
            <a:off x="326314" y="1268760"/>
            <a:ext cx="8532097" cy="4608512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  <a:latin typeface="Calibri"/>
              </a:defRPr>
            </a:lvl1pPr>
            <a:lvl2pPr>
              <a:defRPr dirty="0">
                <a:solidFill>
                  <a:schemeClr val="tx1"/>
                </a:solidFill>
                <a:latin typeface="Calibri"/>
              </a:defRPr>
            </a:lvl2pPr>
            <a:lvl3pPr>
              <a:defRPr dirty="0">
                <a:solidFill>
                  <a:schemeClr val="tx1"/>
                </a:solidFill>
                <a:latin typeface="Calibri"/>
              </a:defRPr>
            </a:lvl3pPr>
            <a:lvl4pPr>
              <a:defRPr dirty="0">
                <a:solidFill>
                  <a:schemeClr val="tx1"/>
                </a:solidFill>
                <a:latin typeface="Calibri"/>
              </a:defRPr>
            </a:lvl4pPr>
            <a:lvl5pPr>
              <a:defRPr dirty="0">
                <a:solidFill>
                  <a:schemeClr val="tx1"/>
                </a:solidFill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3_Title Slide">
    <p:bg>
      <p:bgPr>
        <a:gradFill rotWithShape="1">
          <a:gsLst>
            <a:gs pos="0">
              <a:srgbClr val="0000FF"/>
            </a:gs>
            <a:gs pos="50000">
              <a:schemeClr val="bg1"/>
            </a:gs>
            <a:gs pos="100000">
              <a:srgbClr val="FF0000"/>
            </a:gs>
          </a:gsLst>
          <a:lin ang="135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316416" y="6381328"/>
            <a:ext cx="757483" cy="45687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2267744" y="6453336"/>
            <a:ext cx="4824536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/>
              <a:t>© Eversafe</a:t>
            </a:r>
            <a:r>
              <a:rPr lang="en-US" sz="1600" dirty="0"/>
              <a:t> Academy 2018</a:t>
            </a:r>
            <a:endParaRPr lang="en-US" sz="1600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hidden">
          <a:xfrm>
            <a:off x="0" y="30202"/>
            <a:ext cx="9252520" cy="6855182"/>
            <a:chOff x="-309563" y="4316413"/>
            <a:chExt cx="9405938" cy="1211262"/>
          </a:xfrm>
          <a:ln>
            <a:headEnd type="none"/>
            <a:tailEnd type="none"/>
          </a:ln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62374" y="4511675"/>
              <a:ext cx="4150766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 fill="norm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 fill="norm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 fill="norm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 fill="norm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 bwMode="white">
          <a:xfrm>
            <a:off x="467544" y="404664"/>
            <a:ext cx="8208144" cy="1664177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400" b="1" dirty="0"/>
            </a:lvl1pPr>
            <a:lvl2pPr algn="ctr">
              <a:defRPr sz="4400" b="1" dirty="0"/>
            </a:lvl2pPr>
            <a:lvl3pPr algn="ctr">
              <a:defRPr sz="4400" b="1" dirty="0"/>
            </a:lvl3pPr>
            <a:lvl4pPr algn="ctr">
              <a:defRPr sz="4400" b="1" dirty="0"/>
            </a:lvl4pPr>
            <a:lvl5pPr algn="ctr">
              <a:defRPr sz="4400" b="1" dirty="0"/>
            </a:lvl5pPr>
          </a:lstStyle>
          <a:p>
            <a:pPr/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/>
          </p:nvPr>
        </p:nvSpPr>
        <p:spPr bwMode="white">
          <a:xfrm>
            <a:off x="468313" y="2205038"/>
            <a:ext cx="8207375" cy="1439862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/>
            </a:lvl1pPr>
            <a:lvl2pPr algn="ctr">
              <a:defRPr sz="4000" b="1" dirty="0"/>
            </a:lvl2pPr>
            <a:lvl3pPr algn="ctr">
              <a:defRPr sz="4000" b="1" dirty="0"/>
            </a:lvl3pPr>
            <a:lvl4pPr algn="ctr">
              <a:defRPr sz="4000" b="1" dirty="0"/>
            </a:lvl4pPr>
            <a:lvl5pPr algn="ctr">
              <a:defRPr sz="4000" b="1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Title Slide">
    <p:bg>
      <p:bgPr>
        <a:gradFill rotWithShape="1">
          <a:gsLst>
            <a:gs pos="50000">
              <a:schemeClr val="bg1"/>
            </a:gs>
            <a:gs pos="10000">
              <a:srgbClr val="FF0000">
                <a:lumMod val="100000"/>
              </a:srgbClr>
            </a:gs>
            <a:gs pos="90000">
              <a:srgbClr val="3333FF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 userDrawn="1"/>
        </p:nvSpPr>
        <p:spPr bwMode="white">
          <a:xfrm>
            <a:off x="21580" y="5919663"/>
            <a:ext cx="9144000" cy="46166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2400" b="1" dirty="0">
                <a:solidFill>
                  <a:srgbClr val="C00000"/>
                </a:solidFill>
                <a:latin typeface="Arial"/>
              </a:rPr>
              <a:t>P</a:t>
            </a:r>
            <a:r>
              <a:rPr lang="en-US" sz="2400" b="1" dirty="0">
                <a:solidFill>
                  <a:schemeClr val="tx1"/>
                </a:solidFill>
                <a:latin typeface="Arial"/>
              </a:rPr>
              <a:t>: 6297 8417, </a:t>
            </a:r>
            <a:r>
              <a:rPr lang="en-US" sz="2400" b="1" dirty="0">
                <a:solidFill>
                  <a:srgbClr val="C00000"/>
                </a:solidFill>
                <a:latin typeface="Arial"/>
              </a:rPr>
              <a:t>F</a:t>
            </a:r>
            <a:r>
              <a:rPr lang="en-US" sz="2400" b="1" dirty="0">
                <a:solidFill>
                  <a:schemeClr val="tx1"/>
                </a:solidFill>
                <a:latin typeface="Arial"/>
              </a:rPr>
              <a:t>: 6297</a:t>
            </a:r>
            <a:r>
              <a:rPr lang="en-US" sz="2400" b="1" dirty="0">
                <a:solidFill>
                  <a:schemeClr val="tx1"/>
                </a:solidFill>
                <a:latin typeface="Arial"/>
              </a:rPr>
              <a:t> 8617</a:t>
            </a:r>
            <a:r>
              <a:rPr lang="en-US" sz="2400" b="1" dirty="0">
                <a:solidFill>
                  <a:schemeClr val="tx1"/>
                </a:solidFill>
                <a:latin typeface="Arial"/>
              </a:rPr>
              <a:t>, </a:t>
            </a:r>
            <a:r>
              <a:rPr lang="en-US" sz="2400" b="1" dirty="0">
                <a:solidFill>
                  <a:srgbClr val="C00000"/>
                </a:solidFill>
                <a:latin typeface="Arial"/>
              </a:rPr>
              <a:t>E</a:t>
            </a:r>
            <a:r>
              <a:rPr lang="en-US" sz="2400" b="1" dirty="0">
                <a:solidFill>
                  <a:schemeClr val="tx1"/>
                </a:solidFill>
                <a:latin typeface="Arial"/>
              </a:rPr>
              <a:t>:</a:t>
            </a:r>
            <a:r>
              <a:rPr lang="en-US" sz="2400" b="1" dirty="0">
                <a:solidFill>
                  <a:schemeClr val="tx1"/>
                </a:solidFill>
                <a:latin typeface="Arial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Arial"/>
              </a:rPr>
              <a:t>training@eversafe.com.sg</a:t>
            </a:r>
            <a:endParaRPr lang="en-US" sz="2400" b="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white">
          <a:xfrm>
            <a:off x="3333374" y="6352273"/>
            <a:ext cx="2850589" cy="40011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none">
            <a:spAutoFit/>
          </a:bodyPr>
          <a:lstStyle/>
          <a:p>
            <a:pPr algn="ctr" defTabSz="914400"/>
            <a:r>
              <a:rPr lang="en-US" sz="2000" b="1" dirty="0">
                <a:solidFill>
                  <a:schemeClr val="tx1"/>
                </a:solidFill>
                <a:latin typeface="Arial"/>
              </a:rPr>
              <a:t>www.eversafe.com.sg</a:t>
            </a:r>
            <a:endParaRPr lang="en-US" sz="2000" b="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108520" y="6453336"/>
            <a:ext cx="8927976" cy="307777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l" defTabSz="914400"/>
            <a:r>
              <a:rPr lang="en-US" sz="1400" b="0" dirty="0">
                <a:latin typeface="Arial"/>
              </a:rPr>
              <a:t>©</a:t>
            </a:r>
            <a:r>
              <a:rPr lang="en-US" sz="1200" b="0" dirty="0">
                <a:latin typeface="Arial"/>
              </a:rPr>
              <a:t> Eversafe</a:t>
            </a:r>
            <a:r>
              <a:rPr lang="en-US" sz="1200" b="0" dirty="0">
                <a:latin typeface="Arial"/>
              </a:rPr>
              <a:t> Academy 2018</a:t>
            </a:r>
            <a:endParaRPr lang="en-US" sz="1200" b="0" dirty="0">
              <a:latin typeface="Arial"/>
            </a:endParaRPr>
          </a:p>
        </p:txBody>
      </p:sp>
      <p:pic>
        <p:nvPicPr>
          <p:cNvPr id="10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899295" y="4224876"/>
            <a:ext cx="5400600" cy="1925619"/>
          </a:xfrm>
          <a:prstGeom prst="rect">
            <a:avLst/>
          </a:prstGeom>
          <a:noFill/>
          <a:ln>
            <a:headEnd type="none"/>
            <a:tailEnd type="none"/>
          </a:ln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white">
          <a:xfrm>
            <a:off x="108520" y="200834"/>
            <a:ext cx="8927976" cy="707886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4000" b="1" dirty="0">
                <a:solidFill>
                  <a:schemeClr val="tx1"/>
                </a:solidFill>
                <a:latin typeface="Gisha"/>
                <a:cs typeface="Gisha"/>
              </a:rPr>
              <a:t>Welcome</a:t>
            </a:r>
            <a:r>
              <a:rPr lang="en-US" sz="4000" b="1" dirty="0">
                <a:solidFill>
                  <a:schemeClr val="tx1"/>
                </a:solidFill>
                <a:latin typeface="Gisha"/>
                <a:cs typeface="Gisha"/>
              </a:rPr>
              <a:t> to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 “Eversafe </a:t>
            </a:r>
            <a:r>
              <a:rPr lang="en-US" sz="4000" b="1" dirty="0">
                <a:solidFill>
                  <a:srgbClr val="0070C0"/>
                </a:solidFill>
                <a:latin typeface="Gisha"/>
                <a:cs typeface="Gisha"/>
              </a:rPr>
              <a:t>Academy</a:t>
            </a:r>
            <a:r>
              <a:rPr lang="en-US" sz="4000" b="1" dirty="0">
                <a:solidFill>
                  <a:srgbClr val="C00000"/>
                </a:solidFill>
                <a:latin typeface="Gisha"/>
                <a:cs typeface="Gisha"/>
              </a:rPr>
              <a:t>”</a:t>
            </a:r>
            <a:endParaRPr lang="en-US" sz="4000" b="1" dirty="0">
              <a:solidFill>
                <a:srgbClr val="C00000"/>
              </a:solidFill>
              <a:latin typeface="Gisha"/>
              <a:cs typeface="Gisha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white">
          <a:xfrm>
            <a:off x="6532219" y="836712"/>
            <a:ext cx="2432269" cy="40011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none"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FF0000"/>
                </a:solidFill>
                <a:latin typeface="Arial"/>
              </a:rPr>
              <a:t>Steps</a:t>
            </a:r>
            <a:r>
              <a:rPr lang="en-US" sz="2000" b="1" dirty="0">
                <a:solidFill>
                  <a:srgbClr val="FF0000"/>
                </a:solidFill>
                <a:latin typeface="Arial"/>
              </a:rPr>
              <a:t> To Success </a:t>
            </a:r>
            <a:endParaRPr lang="en-US" sz="20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 bwMode="white">
          <a:xfrm>
            <a:off x="387164" y="3068960"/>
            <a:ext cx="8424862" cy="576064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>
                <a:latin typeface="Arial"/>
              </a:defRPr>
            </a:lvl1pPr>
            <a:lvl2pPr>
              <a:defRPr sz="4000" dirty="0">
                <a:latin typeface="Calibri"/>
              </a:defRPr>
            </a:lvl2pPr>
            <a:lvl3pPr>
              <a:defRPr sz="4000" dirty="0">
                <a:latin typeface="Calibri"/>
              </a:defRPr>
            </a:lvl3pPr>
            <a:lvl4pPr>
              <a:defRPr sz="4000" dirty="0">
                <a:latin typeface="Calibri"/>
              </a:defRPr>
            </a:lvl4pPr>
            <a:lvl5pPr>
              <a:defRPr sz="4000" dirty="0"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/>
          </p:nvPr>
        </p:nvSpPr>
        <p:spPr bwMode="white">
          <a:xfrm>
            <a:off x="395610" y="1484784"/>
            <a:ext cx="8424862" cy="1368152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>
                <a:latin typeface="Arial"/>
              </a:defRPr>
            </a:lvl1pPr>
            <a:lvl2pPr>
              <a:defRPr sz="4000" dirty="0">
                <a:latin typeface="Calibri"/>
              </a:defRPr>
            </a:lvl2pPr>
            <a:lvl3pPr>
              <a:defRPr sz="4000" dirty="0">
                <a:latin typeface="Calibri"/>
              </a:defRPr>
            </a:lvl3pPr>
            <a:lvl4pPr>
              <a:defRPr sz="4000" dirty="0">
                <a:latin typeface="Calibri"/>
              </a:defRPr>
            </a:lvl4pPr>
            <a:lvl5pPr>
              <a:defRPr sz="4000" dirty="0">
                <a:latin typeface="Calibri"/>
              </a:defRPr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1_Title Slide">
    <p:bg>
      <p:bgPr>
        <a:gradFill rotWithShape="1">
          <a:gsLst>
            <a:gs pos="0">
              <a:srgbClr val="3333FF"/>
            </a:gs>
            <a:gs pos="50000">
              <a:schemeClr val="bg1"/>
            </a:gs>
            <a:gs pos="100000">
              <a:srgbClr val="FF0000"/>
            </a:gs>
          </a:gsLst>
          <a:lin ang="135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172400" y="6356498"/>
            <a:ext cx="874440" cy="456878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latin typeface="Arial"/>
              </a:defRPr>
            </a:lvl1pPr>
          </a:lstStyle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3635896" y="6402814"/>
            <a:ext cx="2592288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>
                <a:latin typeface="Arial"/>
              </a:rPr>
              <a:t>© Eversafe Academy</a:t>
            </a:r>
            <a:r>
              <a:rPr lang="en-US" sz="1600" dirty="0">
                <a:latin typeface="Arial"/>
              </a:rPr>
              <a:t> 2018</a:t>
            </a:r>
            <a:endParaRPr lang="en-US" sz="1600" dirty="0">
              <a:latin typeface="Arial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white">
          <a:xfrm>
            <a:off x="323528" y="260350"/>
            <a:ext cx="8496944" cy="1152525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>
                <a:latin typeface="Arial"/>
              </a:defRPr>
            </a:lvl1pPr>
          </a:lstStyle>
          <a:p>
            <a:pPr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white">
          <a:xfrm>
            <a:off x="323528" y="1556792"/>
            <a:ext cx="8496944" cy="439261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2400" dirty="0">
                <a:latin typeface="Arial"/>
              </a:defRPr>
            </a:lvl1pPr>
            <a:lvl2pPr>
              <a:defRPr sz="2400" dirty="0"/>
            </a:lvl2pPr>
            <a:lvl3pPr>
              <a:defRPr sz="2400" dirty="0"/>
            </a:lvl3pPr>
            <a:lvl4pPr>
              <a:defRPr sz="2400" dirty="0"/>
            </a:lvl4pPr>
            <a:lvl5pPr>
              <a:defRPr sz="2400" dirty="0"/>
            </a:lvl5pPr>
          </a:lstStyle>
          <a:p>
            <a:pPr/>
            <a:endParaRPr lang="en-US" dirty="0"/>
          </a:p>
        </p:txBody>
      </p:sp>
      <p:pic>
        <p:nvPicPr>
          <p:cNvPr id="7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23270" y="6156360"/>
            <a:ext cx="1944216" cy="693222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 bwMode="white">
          <a:xfrm>
            <a:off x="319088" y="276224"/>
            <a:ext cx="8534400" cy="804672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600" b="1" dirty="0">
                <a:solidFill>
                  <a:schemeClr val="tx1"/>
                </a:solidFill>
                <a:latin typeface="Calibri"/>
              </a:defRPr>
            </a:lvl1pPr>
          </a:lstStyle>
          <a:p>
            <a:pPr/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 bwMode="white">
          <a:xfrm>
            <a:off x="326314" y="1268760"/>
            <a:ext cx="8532097" cy="4608512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  <a:latin typeface="Calibri"/>
              </a:defRPr>
            </a:lvl1pPr>
            <a:lvl2pPr>
              <a:defRPr dirty="0">
                <a:solidFill>
                  <a:schemeClr val="tx1"/>
                </a:solidFill>
                <a:latin typeface="Calibri"/>
              </a:defRPr>
            </a:lvl2pPr>
            <a:lvl3pPr>
              <a:defRPr dirty="0">
                <a:solidFill>
                  <a:schemeClr val="tx1"/>
                </a:solidFill>
                <a:latin typeface="Calibri"/>
              </a:defRPr>
            </a:lvl3pPr>
            <a:lvl4pPr>
              <a:defRPr dirty="0">
                <a:solidFill>
                  <a:schemeClr val="tx1"/>
                </a:solidFill>
                <a:latin typeface="Calibri"/>
              </a:defRPr>
            </a:lvl4pPr>
            <a:lvl5pPr>
              <a:defRPr dirty="0">
                <a:solidFill>
                  <a:schemeClr val="tx1"/>
                </a:solidFill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latin typeface="Arial"/>
              </a:defRPr>
            </a:lvl1pPr>
          </a:lstStyle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4_Title Slide">
    <p:bg>
      <p:bgPr>
        <a:gradFill rotWithShape="1">
          <a:gsLst>
            <a:gs pos="0">
              <a:srgbClr val="3333FF"/>
            </a:gs>
            <a:gs pos="50000">
              <a:schemeClr val="bg1"/>
            </a:gs>
            <a:gs pos="100000">
              <a:srgbClr val="FF0000"/>
            </a:gs>
          </a:gsLst>
          <a:lin ang="135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028384" y="6453336"/>
            <a:ext cx="1018456" cy="302989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latin typeface="Arial"/>
              </a:defRPr>
            </a:lvl1pPr>
          </a:lstStyle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3203848" y="6453336"/>
            <a:ext cx="2880320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>
                <a:latin typeface="Arial"/>
              </a:rPr>
              <a:t>© Eversafe Academy </a:t>
            </a:r>
            <a:r>
              <a:rPr lang="en-US" sz="1600" dirty="0">
                <a:latin typeface="Arial"/>
              </a:rPr>
              <a:t>2018</a:t>
            </a:r>
            <a:endParaRPr lang="en-US" sz="1600" dirty="0">
              <a:latin typeface="Arial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 bwMode="white">
          <a:xfrm>
            <a:off x="468313" y="333375"/>
            <a:ext cx="8064500" cy="1295400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600" b="1" dirty="0">
                <a:latin typeface="Arial"/>
              </a:defRPr>
            </a:lvl1pPr>
            <a:lvl2pPr algn="ctr">
              <a:defRPr b="1" dirty="0"/>
            </a:lvl2pPr>
            <a:lvl3pPr algn="ctr">
              <a:defRPr b="1" dirty="0"/>
            </a:lvl3pPr>
            <a:lvl4pPr algn="ctr">
              <a:defRPr b="1" dirty="0"/>
            </a:lvl4pPr>
            <a:lvl5pPr algn="ctr">
              <a:defRPr b="1" dirty="0"/>
            </a:lvl5pPr>
          </a:lstStyle>
          <a:p>
            <a:pPr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 bwMode="white">
          <a:xfrm>
            <a:off x="468313" y="1773239"/>
            <a:ext cx="8064500" cy="2591866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algn="ctr">
              <a:defRPr sz="3200" b="1" dirty="0">
                <a:latin typeface="Arial"/>
              </a:defRPr>
            </a:lvl1pPr>
            <a:lvl2pPr algn="ctr"/>
            <a:lvl3pPr algn="ctr"/>
            <a:lvl4pPr algn="ctr"/>
            <a:lvl5pPr algn="ctr"/>
          </a:lstStyle>
          <a:p>
            <a:pPr/>
            <a:endParaRPr lang="en-US" dirty="0"/>
          </a:p>
        </p:txBody>
      </p:sp>
      <p:pic>
        <p:nvPicPr>
          <p:cNvPr id="10" name="Picture 2" descr="C:\Users\Staff_Guest\Desktop\Final (1).png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475655" y="4609707"/>
            <a:ext cx="6305581" cy="2248293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>
            <a:normAutofit/>
          </a:bodyPr>
          <a:lstStyle>
            <a:lvl1pPr>
              <a:defRPr sz="3600" b="1" dirty="0">
                <a:solidFill>
                  <a:schemeClr val="tx1"/>
                </a:solidFill>
                <a:latin typeface="Calibri"/>
              </a:defRPr>
            </a:lvl1pPr>
          </a:lstStyle>
          <a:p>
            <a:pPr/>
            <a:endParaRPr lang="en-US" dirty="0"/>
          </a:p>
        </p:txBody>
      </p:sp>
      <p:sp>
        <p:nvSpPr>
          <p:cNvPr id="4" name="Text Placeholder 12"/>
          <p:cNvSpPr>
            <a:spLocks noGrp="1"/>
          </p:cNvSpPr>
          <p:nvPr>
            <p:ph type="body" sz="quarter" idx="10"/>
          </p:nvPr>
        </p:nvSpPr>
        <p:spPr bwMode="white">
          <a:xfrm>
            <a:off x="326314" y="1268760"/>
            <a:ext cx="8532097" cy="4608512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  <a:latin typeface="Calibri"/>
              </a:defRPr>
            </a:lvl1pPr>
            <a:lvl2pPr>
              <a:defRPr dirty="0">
                <a:solidFill>
                  <a:schemeClr val="tx1"/>
                </a:solidFill>
                <a:latin typeface="Calibri"/>
              </a:defRPr>
            </a:lvl2pPr>
            <a:lvl3pPr>
              <a:defRPr dirty="0">
                <a:solidFill>
                  <a:schemeClr val="tx1"/>
                </a:solidFill>
                <a:latin typeface="Calibri"/>
              </a:defRPr>
            </a:lvl3pPr>
            <a:lvl4pPr>
              <a:defRPr dirty="0">
                <a:solidFill>
                  <a:schemeClr val="tx1"/>
                </a:solidFill>
                <a:latin typeface="Calibri"/>
              </a:defRPr>
            </a:lvl4pPr>
            <a:lvl5pPr>
              <a:defRPr dirty="0">
                <a:solidFill>
                  <a:schemeClr val="tx1"/>
                </a:solidFill>
                <a:latin typeface="Calibri"/>
              </a:defRPr>
            </a:lvl5pPr>
          </a:lstStyle>
          <a:p>
            <a:pPr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latin typeface="Arial"/>
              </a:defRPr>
            </a:lvl1pPr>
          </a:lstStyle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3_Title Slide">
    <p:bg>
      <p:bgPr>
        <a:gradFill rotWithShape="1">
          <a:gsLst>
            <a:gs pos="0">
              <a:srgbClr val="0000FF"/>
            </a:gs>
            <a:gs pos="50000">
              <a:schemeClr val="bg1"/>
            </a:gs>
            <a:gs pos="100000">
              <a:srgbClr val="FF0000"/>
            </a:gs>
          </a:gsLst>
          <a:lin ang="1350000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xfrm>
            <a:off x="8316416" y="6381328"/>
            <a:ext cx="757483" cy="456878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latin typeface="Arial"/>
              </a:defRPr>
            </a:lvl1pPr>
          </a:lstStyle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white">
          <a:xfrm>
            <a:off x="2267744" y="6453336"/>
            <a:ext cx="4824536" cy="338554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>
                <a:latin typeface="Arial"/>
              </a:rPr>
              <a:t>© Eversafe</a:t>
            </a:r>
            <a:r>
              <a:rPr lang="en-US" sz="1600" dirty="0">
                <a:latin typeface="Arial"/>
              </a:rPr>
              <a:t> Academy 2018</a:t>
            </a:r>
            <a:endParaRPr lang="en-US" sz="1600" dirty="0">
              <a:latin typeface="Arial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hidden">
          <a:xfrm>
            <a:off x="0" y="30202"/>
            <a:ext cx="9252520" cy="6855182"/>
            <a:chOff x="-309563" y="4316413"/>
            <a:chExt cx="9405938" cy="1211262"/>
          </a:xfrm>
          <a:ln>
            <a:headEnd type="none"/>
            <a:tailEnd type="none"/>
          </a:ln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62374" y="4511675"/>
              <a:ext cx="4150766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 fill="norm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 fill="norm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 fill="norm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 fill="norm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 type="none"/>
              <a:tailEnd type="none"/>
            </a:ln>
          </p:spPr>
          <p:txBody>
            <a:bodyPr numCol="1" lIns="91440" tIns="45720" rIns="91440" bIns="45720" anchor="t" wrap="square">
              <a:prstTxWarp prst="textNoShape">
                <a:avLst/>
              </a:prstTxWarp>
            </a:bodyPr>
            <a:lstStyle/>
            <a:p>
              <a:pPr defTabSz="914400"/>
              <a:endParaRPr lang="en-US" dirty="0">
                <a:latin typeface="Calibri"/>
              </a:endParaRP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 bwMode="white">
          <a:xfrm>
            <a:off x="467544" y="404664"/>
            <a:ext cx="8208144" cy="1664177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400" b="1" dirty="0">
                <a:latin typeface="Arial"/>
              </a:defRPr>
            </a:lvl1pPr>
            <a:lvl2pPr algn="ctr">
              <a:defRPr sz="4400" b="1" dirty="0"/>
            </a:lvl2pPr>
            <a:lvl3pPr algn="ctr">
              <a:defRPr sz="4400" b="1" dirty="0"/>
            </a:lvl3pPr>
            <a:lvl4pPr algn="ctr">
              <a:defRPr sz="4400" b="1" dirty="0"/>
            </a:lvl4pPr>
            <a:lvl5pPr algn="ctr">
              <a:defRPr sz="4400" b="1" dirty="0"/>
            </a:lvl5pPr>
          </a:lstStyle>
          <a:p>
            <a:pPr/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/>
          </p:nvPr>
        </p:nvSpPr>
        <p:spPr bwMode="white">
          <a:xfrm>
            <a:off x="468313" y="2205038"/>
            <a:ext cx="8207375" cy="1439862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algn="ctr">
              <a:defRPr sz="4000" b="1" dirty="0">
                <a:latin typeface="Arial"/>
              </a:defRPr>
            </a:lvl1pPr>
            <a:lvl2pPr algn="ctr">
              <a:defRPr sz="4000" b="1" dirty="0"/>
            </a:lvl2pPr>
            <a:lvl3pPr algn="ctr">
              <a:defRPr sz="4000" b="1" dirty="0"/>
            </a:lvl3pPr>
            <a:lvl4pPr algn="ctr">
              <a:defRPr sz="4000" b="1" dirty="0"/>
            </a:lvl4pPr>
            <a:lvl5pPr algn="ctr">
              <a:defRPr sz="4000" b="1" dirty="0"/>
            </a:lvl5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dur="indefinite" id="1" nodeType="tmRoot" restart="never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8" Type="http://schemas.openxmlformats.org/officeDocument/2006/relationships/image" Target="../media/image2.png" /><Relationship Id="rId3" Type="http://schemas.openxmlformats.org/officeDocument/2006/relationships/slideLayout" Target="../slideLayouts/slideLayout3.xml" /><Relationship Id="rId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_rels/slideMaster2.xml.rels>&#65279;<?xml version="1.0" encoding="utf-8" standalone="yes"?><Relationships xmlns="http://schemas.openxmlformats.org/package/2006/relationships"><Relationship Id="rId13" Type="http://schemas.openxmlformats.org/officeDocument/2006/relationships/slideLayout" Target="../slideLayouts/slideLayout19.xml" /><Relationship Id="rId18" Type="http://schemas.openxmlformats.org/officeDocument/2006/relationships/slideLayout" Target="../slideLayouts/slideLayout24.xml" /><Relationship Id="rId26" Type="http://schemas.openxmlformats.org/officeDocument/2006/relationships/slideLayout" Target="../slideLayouts/slideLayout32.xml" /><Relationship Id="rId39" Type="http://schemas.openxmlformats.org/officeDocument/2006/relationships/slideLayout" Target="../slideLayouts/slideLayout45.xml" /><Relationship Id="rId21" Type="http://schemas.openxmlformats.org/officeDocument/2006/relationships/slideLayout" Target="../slideLayouts/slideLayout27.xml" /><Relationship Id="rId34" Type="http://schemas.openxmlformats.org/officeDocument/2006/relationships/slideLayout" Target="../slideLayouts/slideLayout40.xml" /><Relationship Id="rId42" Type="http://schemas.openxmlformats.org/officeDocument/2006/relationships/slideLayout" Target="../slideLayouts/slideLayout48.xml" /><Relationship Id="rId47" Type="http://schemas.openxmlformats.org/officeDocument/2006/relationships/slideLayout" Target="../slideLayouts/slideLayout53.xml" /><Relationship Id="rId50" Type="http://schemas.openxmlformats.org/officeDocument/2006/relationships/slideLayout" Target="../slideLayouts/slideLayout56.xml" /><Relationship Id="rId55" Type="http://schemas.openxmlformats.org/officeDocument/2006/relationships/slideLayout" Target="../slideLayouts/slideLayout61.xml" /><Relationship Id="rId63" Type="http://schemas.openxmlformats.org/officeDocument/2006/relationships/slideLayout" Target="../slideLayouts/slideLayout69.xml" /><Relationship Id="rId68" Type="http://schemas.openxmlformats.org/officeDocument/2006/relationships/slideLayout" Target="../slideLayouts/slideLayout74.xml" /><Relationship Id="rId7" Type="http://schemas.openxmlformats.org/officeDocument/2006/relationships/slideLayout" Target="../slideLayouts/slideLayout13.xml" /><Relationship Id="rId71" Type="http://schemas.openxmlformats.org/officeDocument/2006/relationships/slideLayout" Target="../slideLayouts/slideLayout77.xml" /><Relationship Id="rId2" Type="http://schemas.openxmlformats.org/officeDocument/2006/relationships/slideLayout" Target="../slideLayouts/slideLayout8.xml" /><Relationship Id="rId16" Type="http://schemas.openxmlformats.org/officeDocument/2006/relationships/slideLayout" Target="../slideLayouts/slideLayout22.xml" /><Relationship Id="rId29" Type="http://schemas.openxmlformats.org/officeDocument/2006/relationships/slideLayout" Target="../slideLayouts/slideLayout35.xml" /><Relationship Id="rId11" Type="http://schemas.openxmlformats.org/officeDocument/2006/relationships/slideLayout" Target="../slideLayouts/slideLayout17.xml" /><Relationship Id="rId24" Type="http://schemas.openxmlformats.org/officeDocument/2006/relationships/slideLayout" Target="../slideLayouts/slideLayout30.xml" /><Relationship Id="rId32" Type="http://schemas.openxmlformats.org/officeDocument/2006/relationships/slideLayout" Target="../slideLayouts/slideLayout38.xml" /><Relationship Id="rId37" Type="http://schemas.openxmlformats.org/officeDocument/2006/relationships/slideLayout" Target="../slideLayouts/slideLayout43.xml" /><Relationship Id="rId40" Type="http://schemas.openxmlformats.org/officeDocument/2006/relationships/slideLayout" Target="../slideLayouts/slideLayout46.xml" /><Relationship Id="rId45" Type="http://schemas.openxmlformats.org/officeDocument/2006/relationships/slideLayout" Target="../slideLayouts/slideLayout51.xml" /><Relationship Id="rId53" Type="http://schemas.openxmlformats.org/officeDocument/2006/relationships/slideLayout" Target="../slideLayouts/slideLayout59.xml" /><Relationship Id="rId58" Type="http://schemas.openxmlformats.org/officeDocument/2006/relationships/slideLayout" Target="../slideLayouts/slideLayout64.xml" /><Relationship Id="rId66" Type="http://schemas.openxmlformats.org/officeDocument/2006/relationships/slideLayout" Target="../slideLayouts/slideLayout72.xml" /><Relationship Id="rId74" Type="http://schemas.openxmlformats.org/officeDocument/2006/relationships/image" Target="../media/image2.png" /><Relationship Id="rId5" Type="http://schemas.openxmlformats.org/officeDocument/2006/relationships/slideLayout" Target="../slideLayouts/slideLayout11.xml" /><Relationship Id="rId15" Type="http://schemas.openxmlformats.org/officeDocument/2006/relationships/slideLayout" Target="../slideLayouts/slideLayout21.xml" /><Relationship Id="rId23" Type="http://schemas.openxmlformats.org/officeDocument/2006/relationships/slideLayout" Target="../slideLayouts/slideLayout29.xml" /><Relationship Id="rId28" Type="http://schemas.openxmlformats.org/officeDocument/2006/relationships/slideLayout" Target="../slideLayouts/slideLayout34.xml" /><Relationship Id="rId36" Type="http://schemas.openxmlformats.org/officeDocument/2006/relationships/slideLayout" Target="../slideLayouts/slideLayout42.xml" /><Relationship Id="rId49" Type="http://schemas.openxmlformats.org/officeDocument/2006/relationships/slideLayout" Target="../slideLayouts/slideLayout55.xml" /><Relationship Id="rId57" Type="http://schemas.openxmlformats.org/officeDocument/2006/relationships/slideLayout" Target="../slideLayouts/slideLayout63.xml" /><Relationship Id="rId61" Type="http://schemas.openxmlformats.org/officeDocument/2006/relationships/slideLayout" Target="../slideLayouts/slideLayout67.xml" /><Relationship Id="rId10" Type="http://schemas.openxmlformats.org/officeDocument/2006/relationships/slideLayout" Target="../slideLayouts/slideLayout16.xml" /><Relationship Id="rId19" Type="http://schemas.openxmlformats.org/officeDocument/2006/relationships/slideLayout" Target="../slideLayouts/slideLayout25.xml" /><Relationship Id="rId31" Type="http://schemas.openxmlformats.org/officeDocument/2006/relationships/slideLayout" Target="../slideLayouts/slideLayout37.xml" /><Relationship Id="rId44" Type="http://schemas.openxmlformats.org/officeDocument/2006/relationships/slideLayout" Target="../slideLayouts/slideLayout50.xml" /><Relationship Id="rId52" Type="http://schemas.openxmlformats.org/officeDocument/2006/relationships/slideLayout" Target="../slideLayouts/slideLayout58.xml" /><Relationship Id="rId60" Type="http://schemas.openxmlformats.org/officeDocument/2006/relationships/slideLayout" Target="../slideLayouts/slideLayout66.xml" /><Relationship Id="rId65" Type="http://schemas.openxmlformats.org/officeDocument/2006/relationships/slideLayout" Target="../slideLayouts/slideLayout71.xml" /><Relationship Id="rId73" Type="http://schemas.openxmlformats.org/officeDocument/2006/relationships/theme" Target="../theme/theme2.xml" /><Relationship Id="rId4" Type="http://schemas.openxmlformats.org/officeDocument/2006/relationships/slideLayout" Target="../slideLayouts/slideLayout10.xml" /><Relationship Id="rId9" Type="http://schemas.openxmlformats.org/officeDocument/2006/relationships/slideLayout" Target="../slideLayouts/slideLayout15.xml" /><Relationship Id="rId14" Type="http://schemas.openxmlformats.org/officeDocument/2006/relationships/slideLayout" Target="../slideLayouts/slideLayout20.xml" /><Relationship Id="rId22" Type="http://schemas.openxmlformats.org/officeDocument/2006/relationships/slideLayout" Target="../slideLayouts/slideLayout28.xml" /><Relationship Id="rId27" Type="http://schemas.openxmlformats.org/officeDocument/2006/relationships/slideLayout" Target="../slideLayouts/slideLayout33.xml" /><Relationship Id="rId30" Type="http://schemas.openxmlformats.org/officeDocument/2006/relationships/slideLayout" Target="../slideLayouts/slideLayout36.xml" /><Relationship Id="rId35" Type="http://schemas.openxmlformats.org/officeDocument/2006/relationships/slideLayout" Target="../slideLayouts/slideLayout41.xml" /><Relationship Id="rId43" Type="http://schemas.openxmlformats.org/officeDocument/2006/relationships/slideLayout" Target="../slideLayouts/slideLayout49.xml" /><Relationship Id="rId48" Type="http://schemas.openxmlformats.org/officeDocument/2006/relationships/slideLayout" Target="../slideLayouts/slideLayout54.xml" /><Relationship Id="rId56" Type="http://schemas.openxmlformats.org/officeDocument/2006/relationships/slideLayout" Target="../slideLayouts/slideLayout62.xml" /><Relationship Id="rId64" Type="http://schemas.openxmlformats.org/officeDocument/2006/relationships/slideLayout" Target="../slideLayouts/slideLayout70.xml" /><Relationship Id="rId69" Type="http://schemas.openxmlformats.org/officeDocument/2006/relationships/slideLayout" Target="../slideLayouts/slideLayout75.xml" /><Relationship Id="rId8" Type="http://schemas.openxmlformats.org/officeDocument/2006/relationships/slideLayout" Target="../slideLayouts/slideLayout14.xml" /><Relationship Id="rId51" Type="http://schemas.openxmlformats.org/officeDocument/2006/relationships/slideLayout" Target="../slideLayouts/slideLayout57.xml" /><Relationship Id="rId72" Type="http://schemas.openxmlformats.org/officeDocument/2006/relationships/slideLayout" Target="../slideLayouts/slideLayout78.xml" /><Relationship Id="rId3" Type="http://schemas.openxmlformats.org/officeDocument/2006/relationships/slideLayout" Target="../slideLayouts/slideLayout9.xml" /><Relationship Id="rId12" Type="http://schemas.openxmlformats.org/officeDocument/2006/relationships/slideLayout" Target="../slideLayouts/slideLayout18.xml" /><Relationship Id="rId17" Type="http://schemas.openxmlformats.org/officeDocument/2006/relationships/slideLayout" Target="../slideLayouts/slideLayout23.xml" /><Relationship Id="rId25" Type="http://schemas.openxmlformats.org/officeDocument/2006/relationships/slideLayout" Target="../slideLayouts/slideLayout31.xml" /><Relationship Id="rId33" Type="http://schemas.openxmlformats.org/officeDocument/2006/relationships/slideLayout" Target="../slideLayouts/slideLayout39.xml" /><Relationship Id="rId38" Type="http://schemas.openxmlformats.org/officeDocument/2006/relationships/slideLayout" Target="../slideLayouts/slideLayout44.xml" /><Relationship Id="rId46" Type="http://schemas.openxmlformats.org/officeDocument/2006/relationships/slideLayout" Target="../slideLayouts/slideLayout52.xml" /><Relationship Id="rId59" Type="http://schemas.openxmlformats.org/officeDocument/2006/relationships/slideLayout" Target="../slideLayouts/slideLayout65.xml" /><Relationship Id="rId67" Type="http://schemas.openxmlformats.org/officeDocument/2006/relationships/slideLayout" Target="../slideLayouts/slideLayout73.xml" /><Relationship Id="rId20" Type="http://schemas.openxmlformats.org/officeDocument/2006/relationships/slideLayout" Target="../slideLayouts/slideLayout26.xml" /><Relationship Id="rId41" Type="http://schemas.openxmlformats.org/officeDocument/2006/relationships/slideLayout" Target="../slideLayouts/slideLayout47.xml" /><Relationship Id="rId54" Type="http://schemas.openxmlformats.org/officeDocument/2006/relationships/slideLayout" Target="../slideLayouts/slideLayout60.xml" /><Relationship Id="rId62" Type="http://schemas.openxmlformats.org/officeDocument/2006/relationships/slideLayout" Target="../slideLayouts/slideLayout68.xml" /><Relationship Id="rId70" Type="http://schemas.openxmlformats.org/officeDocument/2006/relationships/slideLayout" Target="../slideLayouts/slideLayout76.xml" /><Relationship Id="rId1" Type="http://schemas.openxmlformats.org/officeDocument/2006/relationships/slideLayout" Target="../slideLayouts/slideLayout7.xml" /><Relationship Id="rId6" Type="http://schemas.openxmlformats.org/officeDocument/2006/relationships/slideLayout" Target="../slideLayouts/slideLayout12.xml" /></Relationships>
</file>

<file path=ppt/slideMasters/_rels/slideMaster3.xml.rels>&#65279;<?xml version="1.0" encoding="utf-8" standalone="yes"?><Relationships xmlns="http://schemas.openxmlformats.org/package/2006/relationships"><Relationship Id="rId8" Type="http://schemas.openxmlformats.org/officeDocument/2006/relationships/image" Target="../media/image2.png" /><Relationship Id="rId3" Type="http://schemas.openxmlformats.org/officeDocument/2006/relationships/slideLayout" Target="../slideLayouts/slideLayout81.xml" /><Relationship Id="rId7" Type="http://schemas.openxmlformats.org/officeDocument/2006/relationships/theme" Target="../theme/theme3.xml" /><Relationship Id="rId2" Type="http://schemas.openxmlformats.org/officeDocument/2006/relationships/slideLayout" Target="../slideLayouts/slideLayout80.xml" /><Relationship Id="rId1" Type="http://schemas.openxmlformats.org/officeDocument/2006/relationships/slideLayout" Target="../slideLayouts/slideLayout79.xml" /><Relationship Id="rId6" Type="http://schemas.openxmlformats.org/officeDocument/2006/relationships/slideLayout" Target="../slideLayouts/slideLayout84.xml" /><Relationship Id="rId5" Type="http://schemas.openxmlformats.org/officeDocument/2006/relationships/slideLayout" Target="../slideLayouts/slideLayout83.xml" /><Relationship Id="rId4" Type="http://schemas.openxmlformats.org/officeDocument/2006/relationships/slideLayout" Target="../slideLayouts/slideLayout82.xml" /></Relationships>
</file>

<file path=ppt/slideMasters/_rels/slideMaster4.xml.rels>&#65279;<?xml version="1.0" encoding="utf-8" standalone="yes"?><Relationships xmlns="http://schemas.openxmlformats.org/package/2006/relationships"><Relationship Id="rId8" Type="http://schemas.openxmlformats.org/officeDocument/2006/relationships/image" Target="../media/image2.png" /><Relationship Id="rId3" Type="http://schemas.openxmlformats.org/officeDocument/2006/relationships/slideLayout" Target="../slideLayouts/slideLayout87.xml" /><Relationship Id="rId7" Type="http://schemas.openxmlformats.org/officeDocument/2006/relationships/theme" Target="../theme/theme4.xml" /><Relationship Id="rId2" Type="http://schemas.openxmlformats.org/officeDocument/2006/relationships/slideLayout" Target="../slideLayouts/slideLayout86.xml" /><Relationship Id="rId1" Type="http://schemas.openxmlformats.org/officeDocument/2006/relationships/slideLayout" Target="../slideLayouts/slideLayout85.xml" /><Relationship Id="rId6" Type="http://schemas.openxmlformats.org/officeDocument/2006/relationships/slideLayout" Target="../slideLayouts/slideLayout90.xml" /><Relationship Id="rId5" Type="http://schemas.openxmlformats.org/officeDocument/2006/relationships/slideLayout" Target="../slideLayouts/slideLayout89.xml" /><Relationship Id="rId4" Type="http://schemas.openxmlformats.org/officeDocument/2006/relationships/slideLayout" Target="../slideLayouts/slideLayout88.xml" /></Relationships>
</file>

<file path=ppt/slideMasters/_rels/slideMaster5.xml.rels>&#65279;<?xml version="1.0" encoding="utf-8" standalone="yes"?><Relationships xmlns="http://schemas.openxmlformats.org/package/2006/relationships"><Relationship Id="rId8" Type="http://schemas.openxmlformats.org/officeDocument/2006/relationships/image" Target="../media/image2.png" /><Relationship Id="rId3" Type="http://schemas.openxmlformats.org/officeDocument/2006/relationships/slideLayout" Target="../slideLayouts/slideLayout93.xml" /><Relationship Id="rId7" Type="http://schemas.openxmlformats.org/officeDocument/2006/relationships/theme" Target="../theme/theme5.xml" /><Relationship Id="rId2" Type="http://schemas.openxmlformats.org/officeDocument/2006/relationships/slideLayout" Target="../slideLayouts/slideLayout92.xml" /><Relationship Id="rId1" Type="http://schemas.openxmlformats.org/officeDocument/2006/relationships/slideLayout" Target="../slideLayouts/slideLayout91.xml" /><Relationship Id="rId6" Type="http://schemas.openxmlformats.org/officeDocument/2006/relationships/slideLayout" Target="../slideLayouts/slideLayout96.xml" /><Relationship Id="rId5" Type="http://schemas.openxmlformats.org/officeDocument/2006/relationships/slideLayout" Target="../slideLayouts/slideLayout95.xml" /><Relationship Id="rId4" Type="http://schemas.openxmlformats.org/officeDocument/2006/relationships/slideLayout" Target="../slideLayouts/slideLayout9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319088" y="276224"/>
            <a:ext cx="8534400" cy="804672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>
            <a:normAutofit/>
          </a:bodyPr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304800" y="1295400"/>
            <a:ext cx="8534400" cy="44958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>
            <a:normAutofit/>
          </a:bodyPr>
          <a:lstStyle/>
          <a:p>
            <a:pPr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 bwMode="white">
          <a:xfrm>
            <a:off x="8172400" y="6428358"/>
            <a:ext cx="864096" cy="38501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r">
              <a:defRPr sz="1400" b="1" dirty="0">
                <a:solidFill>
                  <a:schemeClr val="tx1"/>
                </a:solidFill>
              </a:defRPr>
            </a:lvl1pPr>
          </a:lstStyle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pic>
        <p:nvPicPr>
          <p:cNvPr id="6" name="Picture 2" descr="C:\Users\Staff_Guest\Desktop\Final (1).png"/>
          <p:cNvPicPr>
            <a:picLocks noChangeAspect="1"/>
          </p:cNvPicPr>
          <p:nvPr/>
        </p:nvPicPr>
        <p:blipFill>
          <a:blip r:embed="rId8">
            <a:lum/>
          </a:blip>
          <a:srcRect/>
          <a:stretch>
            <a:fillRect/>
          </a:stretch>
        </p:blipFill>
        <p:spPr bwMode="auto">
          <a:xfrm>
            <a:off x="6948264" y="6294862"/>
            <a:ext cx="1656184" cy="590522"/>
          </a:xfrm>
          <a:prstGeom prst="rect">
            <a:avLst/>
          </a:prstGeom>
          <a:noFill/>
          <a:ln>
            <a:headEnd type="none"/>
            <a:tailEnd type="none"/>
          </a:ln>
        </p:spPr>
      </p:pic>
      <p:sp>
        <p:nvSpPr>
          <p:cNvPr id="7" name="SyncfusionLicense"/>
          <p:cNvSpPr txBox="1">
            <a:spLocks noChangeArrowheads="1"/>
          </p:cNvSpPr>
          <p:nvPr/>
        </p:nvSpPr>
        <p:spPr bwMode="white">
          <a:xfrm rot="19980000">
            <a:off x="1682750" y="3111500"/>
            <a:ext cx="57785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800" dirty="0">
                <a:solidFill>
                  <a:srgbClr val="FF0000"/>
                </a:solidFill>
              </a:defRPr>
            </a:pPr>
            <a:r>
              <a:rPr dirty="0"/>
              <a:t>Created with a trial version of Syncfusion PowerPoint library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1" r:id="rId3"/>
    <p:sldLayoutId id="2147483677" r:id="rId4"/>
    <p:sldLayoutId id="2147483672" r:id="rId5"/>
    <p:sldLayoutId id="2147483676" r:id="rId6"/>
  </p:sldLayoutIdLst>
  <p:timing>
    <p:tnLst>
      <p:par>
        <p:cTn dur="indefinite" id="1" nodeType="tmRoot" restart="never"/>
      </p:par>
    </p:tnLst>
  </p:timing>
  <p:hf hdr="0" ftr="0" dt="0"/>
  <p:txStyles>
    <p:titleStyle>
      <a:lvl1pPr rtl="0" algn="ctr" defTabSz="914400">
        <a:spcBef>
          <a:spcPct val="0"/>
        </a:spcBef>
        <a:buNone/>
        <a:defRPr sz="3600" b="1" kern="1200" dirty="0">
          <a:solidFill>
            <a:schemeClr val="tx1"/>
          </a:solidFill>
          <a:latin typeface="+mj-lt"/>
          <a:ea typeface="+mj-ea"/>
          <a:cs typeface="+mj-cs"/>
        </a:defRPr>
      </a:lvl1pPr>
      <a:lvl2pPr defTabSz="914400">
        <a:defRPr dirty="0">
          <a:solidFill>
            <a:schemeClr val="tx2"/>
          </a:solidFill>
        </a:defRPr>
      </a:lvl2pPr>
      <a:lvl3pPr defTabSz="914400">
        <a:defRPr dirty="0">
          <a:solidFill>
            <a:schemeClr val="tx2"/>
          </a:solidFill>
        </a:defRPr>
      </a:lvl3pPr>
      <a:lvl4pPr defTabSz="914400">
        <a:defRPr dirty="0">
          <a:solidFill>
            <a:schemeClr val="tx2"/>
          </a:solidFill>
        </a:defRPr>
      </a:lvl4pPr>
      <a:lvl5pPr defTabSz="914400">
        <a:defRPr dirty="0">
          <a:solidFill>
            <a:schemeClr val="tx2"/>
          </a:solidFill>
        </a:defRPr>
      </a:lvl5pPr>
      <a:lvl6pPr defTabSz="914400">
        <a:defRPr dirty="0">
          <a:solidFill>
            <a:schemeClr val="tx2"/>
          </a:solidFill>
        </a:defRPr>
      </a:lvl6pPr>
      <a:lvl7pPr defTabSz="914400">
        <a:defRPr dirty="0">
          <a:solidFill>
            <a:schemeClr val="tx2"/>
          </a:solidFill>
        </a:defRPr>
      </a:lvl7pPr>
      <a:lvl8pPr defTabSz="914400">
        <a:defRPr dirty="0">
          <a:solidFill>
            <a:schemeClr val="tx2"/>
          </a:solidFill>
        </a:defRPr>
      </a:lvl8pPr>
      <a:lvl9pPr defTabSz="914400">
        <a:defRPr dirty="0">
          <a:solidFill>
            <a:schemeClr val="tx2"/>
          </a:solidFill>
        </a:defRPr>
      </a:lvl9pPr>
    </p:titleStyle>
    <p:bodyStyle>
      <a:lvl1pPr marL="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301943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200" kern="1200" dirty="0">
          <a:solidFill>
            <a:schemeClr val="tx2"/>
          </a:solidFill>
          <a:latin typeface="+mn-lt"/>
          <a:ea typeface="+mn-ea"/>
          <a:cs typeface="+mn-cs"/>
        </a:defRPr>
      </a:lvl2pPr>
      <a:lvl3pPr marL="627063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000" kern="1200" dirty="0">
          <a:solidFill>
            <a:schemeClr val="tx2"/>
          </a:solidFill>
          <a:latin typeface="+mn-lt"/>
          <a:ea typeface="+mn-ea"/>
          <a:cs typeface="+mn-cs"/>
        </a:defRPr>
      </a:lvl3pPr>
      <a:lvl4pPr marL="91440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1800" kern="1200" dirty="0">
          <a:solidFill>
            <a:schemeClr val="tx2"/>
          </a:solidFill>
          <a:latin typeface="+mn-lt"/>
          <a:ea typeface="+mn-ea"/>
          <a:cs typeface="+mn-cs"/>
        </a:defRPr>
      </a:lvl4pPr>
      <a:lvl5pPr marL="123444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1600" kern="1200" dirty="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319088" y="276224"/>
            <a:ext cx="8534400" cy="804672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>
            <a:normAutofit/>
          </a:bodyPr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304800" y="1295400"/>
            <a:ext cx="8534400" cy="44958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>
            <a:normAutofit/>
          </a:bodyPr>
          <a:lstStyle/>
          <a:p>
            <a:pPr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 bwMode="white">
          <a:xfrm>
            <a:off x="8172400" y="6428358"/>
            <a:ext cx="864096" cy="38501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r">
              <a:defRPr sz="1400" b="1" dirty="0">
                <a:solidFill>
                  <a:schemeClr val="tx1"/>
                </a:solidFill>
              </a:defRPr>
            </a:lvl1pPr>
          </a:lstStyle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 descr="C:\Users\Staff_Guest\Desktop\Final (1).png"/>
          <p:cNvPicPr>
            <a:picLocks noChangeAspect="1"/>
          </p:cNvPicPr>
          <p:nvPr/>
        </p:nvPicPr>
        <p:blipFill>
          <a:blip r:embed="rId74">
            <a:lum/>
          </a:blip>
          <a:srcRect/>
          <a:stretch>
            <a:fillRect/>
          </a:stretch>
        </p:blipFill>
        <p:spPr bwMode="auto">
          <a:xfrm>
            <a:off x="6948264" y="6294862"/>
            <a:ext cx="1656184" cy="590522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01" r:id="rId19"/>
    <p:sldLayoutId id="2147483702" r:id="rId20"/>
    <p:sldLayoutId id="2147483703" r:id="rId21"/>
    <p:sldLayoutId id="2147483704" r:id="rId22"/>
    <p:sldLayoutId id="2147483705" r:id="rId23"/>
    <p:sldLayoutId id="2147483706" r:id="rId24"/>
    <p:sldLayoutId id="2147483707" r:id="rId25"/>
    <p:sldLayoutId id="2147483708" r:id="rId26"/>
    <p:sldLayoutId id="2147483709" r:id="rId27"/>
    <p:sldLayoutId id="2147483710" r:id="rId28"/>
    <p:sldLayoutId id="2147483711" r:id="rId29"/>
    <p:sldLayoutId id="2147483712" r:id="rId30"/>
    <p:sldLayoutId id="2147483713" r:id="rId31"/>
    <p:sldLayoutId id="2147483714" r:id="rId32"/>
    <p:sldLayoutId id="2147483715" r:id="rId33"/>
    <p:sldLayoutId id="2147483716" r:id="rId34"/>
    <p:sldLayoutId id="2147483717" r:id="rId35"/>
    <p:sldLayoutId id="2147483718" r:id="rId36"/>
    <p:sldLayoutId id="2147483719" r:id="rId37"/>
    <p:sldLayoutId id="2147483720" r:id="rId38"/>
    <p:sldLayoutId id="2147483721" r:id="rId39"/>
    <p:sldLayoutId id="2147483722" r:id="rId40"/>
    <p:sldLayoutId id="2147483723" r:id="rId41"/>
    <p:sldLayoutId id="2147483724" r:id="rId42"/>
    <p:sldLayoutId id="2147483725" r:id="rId43"/>
    <p:sldLayoutId id="2147483726" r:id="rId44"/>
    <p:sldLayoutId id="2147483727" r:id="rId45"/>
    <p:sldLayoutId id="2147483728" r:id="rId46"/>
    <p:sldLayoutId id="2147483729" r:id="rId47"/>
    <p:sldLayoutId id="2147483730" r:id="rId48"/>
    <p:sldLayoutId id="2147483731" r:id="rId49"/>
    <p:sldLayoutId id="2147483732" r:id="rId50"/>
    <p:sldLayoutId id="2147483733" r:id="rId51"/>
    <p:sldLayoutId id="2147483734" r:id="rId52"/>
    <p:sldLayoutId id="2147483735" r:id="rId53"/>
    <p:sldLayoutId id="2147483736" r:id="rId54"/>
    <p:sldLayoutId id="2147483737" r:id="rId55"/>
    <p:sldLayoutId id="2147483738" r:id="rId56"/>
    <p:sldLayoutId id="2147483739" r:id="rId57"/>
    <p:sldLayoutId id="2147483740" r:id="rId58"/>
    <p:sldLayoutId id="2147483741" r:id="rId59"/>
    <p:sldLayoutId id="2147483742" r:id="rId60"/>
    <p:sldLayoutId id="2147483743" r:id="rId61"/>
    <p:sldLayoutId id="2147483744" r:id="rId62"/>
    <p:sldLayoutId id="2147483745" r:id="rId63"/>
    <p:sldLayoutId id="2147483746" r:id="rId64"/>
    <p:sldLayoutId id="2147483747" r:id="rId65"/>
    <p:sldLayoutId id="2147483748" r:id="rId66"/>
    <p:sldLayoutId id="2147483749" r:id="rId67"/>
    <p:sldLayoutId id="2147483750" r:id="rId68"/>
    <p:sldLayoutId id="2147483751" r:id="rId69"/>
    <p:sldLayoutId id="2147483752" r:id="rId70"/>
    <p:sldLayoutId id="2147483753" r:id="rId71"/>
    <p:sldLayoutId id="2147483754" r:id="rId72"/>
  </p:sldLayoutIdLst>
  <p:timing>
    <p:tnLst>
      <p:par>
        <p:cTn dur="indefinite" id="1" nodeType="tmRoot" restart="never"/>
      </p:par>
    </p:tnLst>
  </p:timing>
  <p:hf hdr="0" ftr="0" dt="0"/>
  <p:txStyles>
    <p:titleStyle>
      <a:lvl1pPr rtl="0" algn="ctr" defTabSz="914400">
        <a:spcBef>
          <a:spcPct val="0"/>
        </a:spcBef>
        <a:buNone/>
        <a:defRPr sz="3600" b="1" kern="1200" dirty="0">
          <a:solidFill>
            <a:schemeClr val="tx1"/>
          </a:solidFill>
          <a:latin typeface="+mj-lt"/>
          <a:ea typeface="+mj-ea"/>
          <a:cs typeface="+mj-cs"/>
        </a:defRPr>
      </a:lvl1pPr>
      <a:lvl2pPr defTabSz="914400">
        <a:defRPr dirty="0">
          <a:solidFill>
            <a:schemeClr val="tx2"/>
          </a:solidFill>
        </a:defRPr>
      </a:lvl2pPr>
      <a:lvl3pPr defTabSz="914400">
        <a:defRPr dirty="0">
          <a:solidFill>
            <a:schemeClr val="tx2"/>
          </a:solidFill>
        </a:defRPr>
      </a:lvl3pPr>
      <a:lvl4pPr defTabSz="914400">
        <a:defRPr dirty="0">
          <a:solidFill>
            <a:schemeClr val="tx2"/>
          </a:solidFill>
        </a:defRPr>
      </a:lvl4pPr>
      <a:lvl5pPr defTabSz="914400">
        <a:defRPr dirty="0">
          <a:solidFill>
            <a:schemeClr val="tx2"/>
          </a:solidFill>
        </a:defRPr>
      </a:lvl5pPr>
      <a:lvl6pPr defTabSz="914400">
        <a:defRPr dirty="0">
          <a:solidFill>
            <a:schemeClr val="tx2"/>
          </a:solidFill>
        </a:defRPr>
      </a:lvl6pPr>
      <a:lvl7pPr defTabSz="914400">
        <a:defRPr dirty="0">
          <a:solidFill>
            <a:schemeClr val="tx2"/>
          </a:solidFill>
        </a:defRPr>
      </a:lvl7pPr>
      <a:lvl8pPr defTabSz="914400">
        <a:defRPr dirty="0">
          <a:solidFill>
            <a:schemeClr val="tx2"/>
          </a:solidFill>
        </a:defRPr>
      </a:lvl8pPr>
      <a:lvl9pPr defTabSz="914400">
        <a:defRPr dirty="0">
          <a:solidFill>
            <a:schemeClr val="tx2"/>
          </a:solidFill>
        </a:defRPr>
      </a:lvl9pPr>
    </p:titleStyle>
    <p:bodyStyle>
      <a:lvl1pPr marL="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301943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200" kern="1200" dirty="0">
          <a:solidFill>
            <a:schemeClr val="tx2"/>
          </a:solidFill>
          <a:latin typeface="+mn-lt"/>
          <a:ea typeface="+mn-ea"/>
          <a:cs typeface="+mn-cs"/>
        </a:defRPr>
      </a:lvl2pPr>
      <a:lvl3pPr marL="627063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000" kern="1200" dirty="0">
          <a:solidFill>
            <a:schemeClr val="tx2"/>
          </a:solidFill>
          <a:latin typeface="+mn-lt"/>
          <a:ea typeface="+mn-ea"/>
          <a:cs typeface="+mn-cs"/>
        </a:defRPr>
      </a:lvl3pPr>
      <a:lvl4pPr marL="91440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1800" kern="1200" dirty="0">
          <a:solidFill>
            <a:schemeClr val="tx2"/>
          </a:solidFill>
          <a:latin typeface="+mn-lt"/>
          <a:ea typeface="+mn-ea"/>
          <a:cs typeface="+mn-cs"/>
        </a:defRPr>
      </a:lvl4pPr>
      <a:lvl5pPr marL="123444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1600" kern="1200" dirty="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319088" y="276224"/>
            <a:ext cx="8534400" cy="804672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>
            <a:normAutofit/>
          </a:bodyPr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304800" y="1295400"/>
            <a:ext cx="8534400" cy="44958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>
            <a:normAutofit/>
          </a:bodyPr>
          <a:lstStyle/>
          <a:p>
            <a:pPr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 bwMode="white">
          <a:xfrm>
            <a:off x="8172400" y="6428358"/>
            <a:ext cx="864096" cy="38501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r">
              <a:defRPr sz="1400" b="1" dirty="0">
                <a:solidFill>
                  <a:schemeClr val="tx1"/>
                </a:solidFill>
              </a:defRPr>
            </a:lvl1pPr>
          </a:lstStyle>
          <a:p>
            <a:pPr/>
            <a:fld id="{86178A0A-CF14-46D9-96E1-EA1C7D2FDEA7}" type="slidenum">
              <a:rPr lang="en-US" dirty="0">
                <a:solidFill>
                  <a:srgbClr val="000000"/>
                </a:solidFill>
              </a:r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 descr="C:\Users\Staff_Guest\Desktop\Final (1).png"/>
          <p:cNvPicPr>
            <a:picLocks noChangeAspect="1"/>
          </p:cNvPicPr>
          <p:nvPr/>
        </p:nvPicPr>
        <p:blipFill>
          <a:blip r:embed="rId8">
            <a:lum/>
          </a:blip>
          <a:srcRect/>
          <a:stretch>
            <a:fillRect/>
          </a:stretch>
        </p:blipFill>
        <p:spPr bwMode="auto">
          <a:xfrm>
            <a:off x="6948264" y="6294862"/>
            <a:ext cx="1656184" cy="590522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</p:sldLayoutIdLst>
  <p:timing>
    <p:tnLst>
      <p:par>
        <p:cTn dur="indefinite" id="1" nodeType="tmRoot" restart="never"/>
      </p:par>
    </p:tnLst>
  </p:timing>
  <p:hf hdr="0" ftr="0" dt="0"/>
  <p:txStyles>
    <p:titleStyle>
      <a:lvl1pPr rtl="0" algn="ctr" defTabSz="914400">
        <a:spcBef>
          <a:spcPct val="0"/>
        </a:spcBef>
        <a:buNone/>
        <a:defRPr sz="3600" b="1" kern="1200" dirty="0">
          <a:solidFill>
            <a:schemeClr val="tx1"/>
          </a:solidFill>
          <a:latin typeface="+mj-lt"/>
          <a:ea typeface="+mj-ea"/>
          <a:cs typeface="+mj-cs"/>
        </a:defRPr>
      </a:lvl1pPr>
      <a:lvl2pPr defTabSz="914400">
        <a:defRPr dirty="0">
          <a:solidFill>
            <a:schemeClr val="tx2"/>
          </a:solidFill>
        </a:defRPr>
      </a:lvl2pPr>
      <a:lvl3pPr defTabSz="914400">
        <a:defRPr dirty="0">
          <a:solidFill>
            <a:schemeClr val="tx2"/>
          </a:solidFill>
        </a:defRPr>
      </a:lvl3pPr>
      <a:lvl4pPr defTabSz="914400">
        <a:defRPr dirty="0">
          <a:solidFill>
            <a:schemeClr val="tx2"/>
          </a:solidFill>
        </a:defRPr>
      </a:lvl4pPr>
      <a:lvl5pPr defTabSz="914400">
        <a:defRPr dirty="0">
          <a:solidFill>
            <a:schemeClr val="tx2"/>
          </a:solidFill>
        </a:defRPr>
      </a:lvl5pPr>
      <a:lvl6pPr defTabSz="914400">
        <a:defRPr dirty="0">
          <a:solidFill>
            <a:schemeClr val="tx2"/>
          </a:solidFill>
        </a:defRPr>
      </a:lvl6pPr>
      <a:lvl7pPr defTabSz="914400">
        <a:defRPr dirty="0">
          <a:solidFill>
            <a:schemeClr val="tx2"/>
          </a:solidFill>
        </a:defRPr>
      </a:lvl7pPr>
      <a:lvl8pPr defTabSz="914400">
        <a:defRPr dirty="0">
          <a:solidFill>
            <a:schemeClr val="tx2"/>
          </a:solidFill>
        </a:defRPr>
      </a:lvl8pPr>
      <a:lvl9pPr defTabSz="914400">
        <a:defRPr dirty="0">
          <a:solidFill>
            <a:schemeClr val="tx2"/>
          </a:solidFill>
        </a:defRPr>
      </a:lvl9pPr>
    </p:titleStyle>
    <p:bodyStyle>
      <a:lvl1pPr marL="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301943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200" kern="1200" dirty="0">
          <a:solidFill>
            <a:schemeClr val="tx2"/>
          </a:solidFill>
          <a:latin typeface="+mn-lt"/>
          <a:ea typeface="+mn-ea"/>
          <a:cs typeface="+mn-cs"/>
        </a:defRPr>
      </a:lvl2pPr>
      <a:lvl3pPr marL="627063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000" kern="1200" dirty="0">
          <a:solidFill>
            <a:schemeClr val="tx2"/>
          </a:solidFill>
          <a:latin typeface="+mn-lt"/>
          <a:ea typeface="+mn-ea"/>
          <a:cs typeface="+mn-cs"/>
        </a:defRPr>
      </a:lvl3pPr>
      <a:lvl4pPr marL="91440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1800" kern="1200" dirty="0">
          <a:solidFill>
            <a:schemeClr val="tx2"/>
          </a:solidFill>
          <a:latin typeface="+mn-lt"/>
          <a:ea typeface="+mn-ea"/>
          <a:cs typeface="+mn-cs"/>
        </a:defRPr>
      </a:lvl4pPr>
      <a:lvl5pPr marL="123444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1600" kern="1200" dirty="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319088" y="276224"/>
            <a:ext cx="8534400" cy="804672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>
            <a:normAutofit/>
          </a:bodyPr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304800" y="1295400"/>
            <a:ext cx="8534400" cy="44958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>
            <a:normAutofit/>
          </a:bodyPr>
          <a:lstStyle/>
          <a:p>
            <a:pPr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 bwMode="white">
          <a:xfrm>
            <a:off x="8172400" y="6428358"/>
            <a:ext cx="864096" cy="38501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r">
              <a:defRPr sz="1400" b="1" dirty="0">
                <a:solidFill>
                  <a:schemeClr val="tx1"/>
                </a:solidFill>
              </a:defRPr>
            </a:lvl1pPr>
          </a:lstStyle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pic>
        <p:nvPicPr>
          <p:cNvPr id="6" name="Picture 2" descr="C:\Users\Staff_Guest\Desktop\Final (1).png"/>
          <p:cNvPicPr>
            <a:picLocks noChangeAspect="1"/>
          </p:cNvPicPr>
          <p:nvPr/>
        </p:nvPicPr>
        <p:blipFill>
          <a:blip r:embed="rId8">
            <a:lum/>
          </a:blip>
          <a:srcRect/>
          <a:stretch>
            <a:fillRect/>
          </a:stretch>
        </p:blipFill>
        <p:spPr bwMode="auto">
          <a:xfrm>
            <a:off x="6948264" y="6294862"/>
            <a:ext cx="1656184" cy="590522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</p:sldLayoutIdLst>
  <p:timing>
    <p:tnLst>
      <p:par>
        <p:cTn dur="indefinite" id="1" nodeType="tmRoot" restart="never"/>
      </p:par>
    </p:tnLst>
  </p:timing>
  <p:hf hdr="0" ftr="0" dt="0"/>
  <p:txStyles>
    <p:titleStyle>
      <a:lvl1pPr rtl="0" algn="ctr" defTabSz="914400">
        <a:spcBef>
          <a:spcPct val="0"/>
        </a:spcBef>
        <a:buNone/>
        <a:defRPr sz="3600" b="1" kern="1200" dirty="0">
          <a:solidFill>
            <a:schemeClr val="tx1"/>
          </a:solidFill>
          <a:latin typeface="+mj-lt"/>
          <a:ea typeface="+mj-ea"/>
          <a:cs typeface="+mj-cs"/>
        </a:defRPr>
      </a:lvl1pPr>
      <a:lvl2pPr defTabSz="914400">
        <a:defRPr dirty="0">
          <a:solidFill>
            <a:schemeClr val="tx2"/>
          </a:solidFill>
        </a:defRPr>
      </a:lvl2pPr>
      <a:lvl3pPr defTabSz="914400">
        <a:defRPr dirty="0">
          <a:solidFill>
            <a:schemeClr val="tx2"/>
          </a:solidFill>
        </a:defRPr>
      </a:lvl3pPr>
      <a:lvl4pPr defTabSz="914400">
        <a:defRPr dirty="0">
          <a:solidFill>
            <a:schemeClr val="tx2"/>
          </a:solidFill>
        </a:defRPr>
      </a:lvl4pPr>
      <a:lvl5pPr defTabSz="914400">
        <a:defRPr dirty="0">
          <a:solidFill>
            <a:schemeClr val="tx2"/>
          </a:solidFill>
        </a:defRPr>
      </a:lvl5pPr>
      <a:lvl6pPr defTabSz="914400">
        <a:defRPr dirty="0">
          <a:solidFill>
            <a:schemeClr val="tx2"/>
          </a:solidFill>
        </a:defRPr>
      </a:lvl6pPr>
      <a:lvl7pPr defTabSz="914400">
        <a:defRPr dirty="0">
          <a:solidFill>
            <a:schemeClr val="tx2"/>
          </a:solidFill>
        </a:defRPr>
      </a:lvl7pPr>
      <a:lvl8pPr defTabSz="914400">
        <a:defRPr dirty="0">
          <a:solidFill>
            <a:schemeClr val="tx2"/>
          </a:solidFill>
        </a:defRPr>
      </a:lvl8pPr>
      <a:lvl9pPr defTabSz="914400">
        <a:defRPr dirty="0">
          <a:solidFill>
            <a:schemeClr val="tx2"/>
          </a:solidFill>
        </a:defRPr>
      </a:lvl9pPr>
    </p:titleStyle>
    <p:bodyStyle>
      <a:lvl1pPr marL="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301943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200" kern="1200" dirty="0">
          <a:solidFill>
            <a:schemeClr val="tx2"/>
          </a:solidFill>
          <a:latin typeface="+mn-lt"/>
          <a:ea typeface="+mn-ea"/>
          <a:cs typeface="+mn-cs"/>
        </a:defRPr>
      </a:lvl2pPr>
      <a:lvl3pPr marL="627063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000" kern="1200" dirty="0">
          <a:solidFill>
            <a:schemeClr val="tx2"/>
          </a:solidFill>
          <a:latin typeface="+mn-lt"/>
          <a:ea typeface="+mn-ea"/>
          <a:cs typeface="+mn-cs"/>
        </a:defRPr>
      </a:lvl3pPr>
      <a:lvl4pPr marL="91440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1800" kern="1200" dirty="0">
          <a:solidFill>
            <a:schemeClr val="tx2"/>
          </a:solidFill>
          <a:latin typeface="+mn-lt"/>
          <a:ea typeface="+mn-ea"/>
          <a:cs typeface="+mn-cs"/>
        </a:defRPr>
      </a:lvl4pPr>
      <a:lvl5pPr marL="123444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1600" kern="1200" dirty="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319088" y="276224"/>
            <a:ext cx="8534400" cy="804672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>
            <a:normAutofit/>
          </a:bodyPr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304800" y="1295400"/>
            <a:ext cx="8534400" cy="449580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>
            <a:normAutofit/>
          </a:bodyPr>
          <a:lstStyle/>
          <a:p>
            <a:pPr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 bwMode="white">
          <a:xfrm>
            <a:off x="8172400" y="6428358"/>
            <a:ext cx="864096" cy="38501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r">
              <a:defRPr sz="1400" b="1" dirty="0">
                <a:solidFill>
                  <a:schemeClr val="tx1"/>
                </a:solidFill>
                <a:latin typeface="Arial"/>
              </a:defRPr>
            </a:lvl1pPr>
          </a:lstStyle>
          <a:p>
            <a:pPr/>
            <a:fld id="{86178A0A-CF14-46D9-96E1-EA1C7D2FDEA7}" type="slidenum">
              <a:rPr lang="en-US" dirty="0"/>
              <a:t>‹#›</a:t>
            </a:fld>
            <a:endParaRPr lang="en-US" dirty="0"/>
          </a:p>
        </p:txBody>
      </p:sp>
      <p:pic>
        <p:nvPicPr>
          <p:cNvPr id="6" name="Picture 2" descr="C:\Users\Staff_Guest\Desktop\Final (1).png"/>
          <p:cNvPicPr>
            <a:picLocks noChangeAspect="1"/>
          </p:cNvPicPr>
          <p:nvPr/>
        </p:nvPicPr>
        <p:blipFill>
          <a:blip r:embed="rId8">
            <a:lum/>
          </a:blip>
          <a:srcRect/>
          <a:stretch>
            <a:fillRect/>
          </a:stretch>
        </p:blipFill>
        <p:spPr bwMode="auto">
          <a:xfrm>
            <a:off x="6948264" y="6294862"/>
            <a:ext cx="1656184" cy="590522"/>
          </a:xfrm>
          <a:prstGeom prst="rect">
            <a:avLst/>
          </a:prstGeom>
          <a:noFill/>
          <a:ln>
            <a:headEnd type="none"/>
            <a:tailEnd type="none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</p:sldLayoutIdLst>
  <p:timing>
    <p:tnLst>
      <p:par>
        <p:cTn dur="indefinite" id="1" nodeType="tmRoot" restart="never"/>
      </p:par>
    </p:tnLst>
  </p:timing>
  <p:hf hdr="0" ftr="0" dt="0"/>
  <p:txStyles>
    <p:titleStyle>
      <a:lvl1pPr rtl="0" algn="ctr" defTabSz="914400">
        <a:spcBef>
          <a:spcPct val="0"/>
        </a:spcBef>
        <a:buNone/>
        <a:defRPr sz="3600" b="1" kern="1200" dirty="0">
          <a:solidFill>
            <a:schemeClr val="tx1"/>
          </a:solidFill>
          <a:latin typeface="Arial"/>
          <a:ea typeface="+mj-ea"/>
          <a:cs typeface="+mj-cs"/>
        </a:defRPr>
      </a:lvl1pPr>
      <a:lvl2pPr defTabSz="914400">
        <a:defRPr dirty="0">
          <a:solidFill>
            <a:schemeClr val="tx2"/>
          </a:solidFill>
        </a:defRPr>
      </a:lvl2pPr>
      <a:lvl3pPr defTabSz="914400">
        <a:defRPr dirty="0">
          <a:solidFill>
            <a:schemeClr val="tx2"/>
          </a:solidFill>
        </a:defRPr>
      </a:lvl3pPr>
      <a:lvl4pPr defTabSz="914400">
        <a:defRPr dirty="0">
          <a:solidFill>
            <a:schemeClr val="tx2"/>
          </a:solidFill>
        </a:defRPr>
      </a:lvl4pPr>
      <a:lvl5pPr defTabSz="914400">
        <a:defRPr dirty="0">
          <a:solidFill>
            <a:schemeClr val="tx2"/>
          </a:solidFill>
        </a:defRPr>
      </a:lvl5pPr>
      <a:lvl6pPr defTabSz="914400">
        <a:defRPr dirty="0">
          <a:solidFill>
            <a:schemeClr val="tx2"/>
          </a:solidFill>
        </a:defRPr>
      </a:lvl6pPr>
      <a:lvl7pPr defTabSz="914400">
        <a:defRPr dirty="0">
          <a:solidFill>
            <a:schemeClr val="tx2"/>
          </a:solidFill>
        </a:defRPr>
      </a:lvl7pPr>
      <a:lvl8pPr defTabSz="914400">
        <a:defRPr dirty="0">
          <a:solidFill>
            <a:schemeClr val="tx2"/>
          </a:solidFill>
        </a:defRPr>
      </a:lvl8pPr>
      <a:lvl9pPr defTabSz="914400">
        <a:defRPr dirty="0">
          <a:solidFill>
            <a:schemeClr val="tx2"/>
          </a:solidFill>
        </a:defRPr>
      </a:lvl9pPr>
    </p:titleStyle>
    <p:bodyStyle>
      <a:lvl1pPr marL="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400" kern="1200" dirty="0">
          <a:solidFill>
            <a:schemeClr val="tx1"/>
          </a:solidFill>
          <a:latin typeface="Arial"/>
          <a:ea typeface="+mn-ea"/>
          <a:cs typeface="+mn-cs"/>
        </a:defRPr>
      </a:lvl1pPr>
      <a:lvl2pPr marL="301943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200" kern="1200" dirty="0">
          <a:solidFill>
            <a:schemeClr val="tx2"/>
          </a:solidFill>
          <a:latin typeface="+mn-lt"/>
          <a:ea typeface="+mn-ea"/>
          <a:cs typeface="+mn-cs"/>
        </a:defRPr>
      </a:lvl2pPr>
      <a:lvl3pPr marL="627063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2000" kern="1200" dirty="0">
          <a:solidFill>
            <a:schemeClr val="tx2"/>
          </a:solidFill>
          <a:latin typeface="+mn-lt"/>
          <a:ea typeface="+mn-ea"/>
          <a:cs typeface="+mn-cs"/>
        </a:defRPr>
      </a:lvl3pPr>
      <a:lvl4pPr marL="91440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1800" kern="1200" dirty="0">
          <a:solidFill>
            <a:schemeClr val="tx2"/>
          </a:solidFill>
          <a:latin typeface="+mn-lt"/>
          <a:ea typeface="+mn-ea"/>
          <a:cs typeface="+mn-cs"/>
        </a:defRPr>
      </a:lvl4pPr>
      <a:lvl5pPr marL="1234440" indent="0" rtl="0" algn="l" defTabSz="914400">
        <a:spcBef>
          <a:spcPct val="20000"/>
        </a:spcBef>
        <a:buClr>
          <a:schemeClr val="accent1"/>
        </a:buClr>
        <a:buSzPct val="100000"/>
        <a:buFont typeface="Symbol"/>
        <a:buNone/>
        <a:defRPr sz="1600" kern="1200" dirty="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rtl="0" algn="l" defTabSz="914400">
        <a:spcBef>
          <a:spcPts val="384"/>
        </a:spcBef>
        <a:buClr>
          <a:schemeClr val="accent1"/>
        </a:buClr>
        <a:buFont typeface="Symbol"/>
        <a:buChar char="*"/>
        <a:defRPr sz="14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www.syncfusion.com/account/claim-license-key?pl=ZmlsZWZvcm1hdHM=&amp;vs=MjEuMi41" TargetMode="External" /><Relationship Id="rId3" Type="http://schemas.openxmlformats.org/officeDocument/2006/relationships/hyperlink" Target="https://www.syncfusion.com/account/claim-license-key?pl=ZmlsZWZvcm1hdHM=&amp;vs=MjEuMi41" TargetMode="External" /><Relationship Id="rId4" Type="http://schemas.openxmlformats.org/officeDocument/2006/relationships/hyperlink" Target="https://www.syncfusion.com/account/claim-license-key?pl=ZmlsZWZvcm1hdHM=&amp;vs=MjEuMi41" TargetMode="External" /><Relationship Id="rId5" Type="http://schemas.openxmlformats.org/officeDocument/2006/relationships/hyperlink" Target="https://www.syncfusion.com/account/claim-license-key?pl=ZmlsZWZvcm1hdHM=&amp;vs=MjEuMi41" TargetMode="External" /><Relationship Id="rId6" Type="http://schemas.openxmlformats.org/officeDocument/2006/relationships/hyperlink" Target="https://www.syncfusion.com/account/claim-license-key?pl=ZmlsZWZvcm1hdHM=&amp;vs=MjEuMi41" TargetMode="External" /><Relationship Id="rId7" Type="http://schemas.openxmlformats.org/officeDocument/2006/relationships/hyperlink" Target="https://www.syncfusion.com/account/claim-license-key?pl=ZmlsZWZvcm1hdHM=&amp;vs=MjEuMi41" TargetMode="External" /><Relationship Id="rId8" Type="http://schemas.openxmlformats.org/officeDocument/2006/relationships/hyperlink" Target="https://www.syncfusion.com/account/claim-license-key?pl=ZmlsZWZvcm1hdHM=&amp;vs=MjEuMi41" TargetMode="External" /><Relationship Id="rId9" Type="http://schemas.openxmlformats.org/officeDocument/2006/relationships/hyperlink" Target="https://www.syncfusion.com/account/claim-license-key?pl=ZmlsZWZvcm1hdHM=&amp;vs=MjEuMi41" TargetMode="External" /><Relationship Id="rId10" Type="http://schemas.openxmlformats.org/officeDocument/2006/relationships/hyperlink" Target="https://www.syncfusion.com/account/claim-license-key?pl=ZmlsZWZvcm1hdHM=&amp;vs=MjEuMi41" TargetMode="External" /><Relationship Id="rId11" Type="http://schemas.openxmlformats.org/officeDocument/2006/relationships/hyperlink" Target="https://www.syncfusion.com/account/claim-license-key?pl=ZmlsZWZvcm1hdHM=&amp;vs=MjEuMi41" TargetMode="External" /></Relationships>
</file>

<file path=ppt/slides/_rels/slide2.xml.rels>&#65279;<?xml version="1.0" encoding="utf-8" standalone="yes"?>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png" /></Relationships>
</file>

<file path=ppt/slides/_rels/slide3.xml.rels>&#65279;<?xml version="1.0" encoding="utf-8" standalone="yes"?><Relationships xmlns="http://schemas.openxmlformats.org/package/2006/relationships"><Relationship Id="rId4" Type="http://schemas.openxmlformats.org/officeDocument/2006/relationships/hyperlink" Target="https://www.syncfusion.com/account/claim-license-key?pl=ZmlsZWZvcm1hdHM=&amp;vs=MjEuMi41" TargetMode="External" /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2.xml" /><Relationship Id="rId5" Type="http://schemas.openxmlformats.org/officeDocument/2006/relationships/hyperlink" Target="https://www.syncfusion.com/account/claim-license-key?pl=ZmlsZWZvcm1hdHM=&amp;vs=MjEuMi41" TargetMode="External" /><Relationship Id="rId6" Type="http://schemas.openxmlformats.org/officeDocument/2006/relationships/hyperlink" Target="https://www.syncfusion.com/account/claim-license-key?pl=ZmlsZWZvcm1hdHM=&amp;vs=MjEuMi41" TargetMode="External" /><Relationship Id="rId7" Type="http://schemas.openxmlformats.org/officeDocument/2006/relationships/hyperlink" Target="https://www.syncfusion.com/account/claim-license-key?pl=ZmlsZWZvcm1hdHM=&amp;vs=MjEuMi41" TargetMode="External" /><Relationship Id="rId8" Type="http://schemas.openxmlformats.org/officeDocument/2006/relationships/hyperlink" Target="https://www.syncfusion.com/account/claim-license-key?pl=ZmlsZWZvcm1hdHM=&amp;vs=MjEuMi41" TargetMode="External" /><Relationship Id="rId9" Type="http://schemas.openxmlformats.org/officeDocument/2006/relationships/hyperlink" Target="https://www.syncfusion.com/account/claim-license-key?pl=ZmlsZWZvcm1hdHM=&amp;vs=MjEuMi41" TargetMode="External" /><Relationship Id="rId10" Type="http://schemas.openxmlformats.org/officeDocument/2006/relationships/hyperlink" Target="https://www.syncfusion.com/account/claim-license-key?pl=ZmlsZWZvcm1hdHM=&amp;vs=MjEuMi41" TargetMode="External" /><Relationship Id="rId11" Type="http://schemas.openxmlformats.org/officeDocument/2006/relationships/hyperlink" Target="https://www.syncfusion.com/account/claim-license-key?pl=ZmlsZWZvcm1hdHM=&amp;vs=MjEuMi41" TargetMode="External" /><Relationship Id="rId12" Type="http://schemas.openxmlformats.org/officeDocument/2006/relationships/hyperlink" Target="https://www.syncfusion.com/account/claim-license-key?pl=ZmlsZWZvcm1hdHM=&amp;vs=MjEuMi41" TargetMode="External" /><Relationship Id="rId13" Type="http://schemas.openxmlformats.org/officeDocument/2006/relationships/hyperlink" Target="https://www.syncfusion.com/account/claim-license-key?pl=ZmlsZWZvcm1hdHM=&amp;vs=MjEuMi41" TargetMode="External" /><Relationship Id="rId3" Type="http://schemas.openxmlformats.org/officeDocument/2006/relationships/image" Target="../media/image8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defTabSz="914400"/>
            <a:endParaRPr lang="en-IN" dirty="0"/>
          </a:p>
        </p:txBody>
      </p:sp>
      <p:sp>
        <p:nvSpPr>
          <p:cNvPr id="10" name="Text Placeholder 2"/>
          <p:cNvSpPr>
            <a:spLocks/>
          </p:cNvSpPr>
          <p:nvPr/>
        </p:nvSpPr>
        <p:spPr bwMode="white">
          <a:xfrm>
            <a:off x="259335" y="2809416"/>
            <a:ext cx="8532097" cy="367556"/>
          </a:xfrm>
          <a:prstGeom prst="rect">
            <a:avLst/>
          </a:prstGeom>
          <a:solidFill>
            <a:srgbClr val="FFFF00"/>
          </a:solidFill>
          <a:ln>
            <a:headEnd type="none"/>
            <a:tailEnd type="none"/>
          </a:ln>
        </p:spPr>
        <p:txBody>
          <a:bodyPr lIns="91440" tIns="45720" rIns="91440" bIns="45720" wrap="square">
            <a:noAutofit/>
          </a:bodyPr>
          <a:lstStyle>
            <a:lvl1pPr marL="0" indent="0" rtl="0" algn="ctr" defTabSz="914400">
              <a:spcBef>
                <a:spcPct val="20000"/>
              </a:spcBef>
              <a:buClr>
                <a:schemeClr val="accent1"/>
              </a:buClr>
              <a:buSzPct val="100000"/>
              <a:buFont typeface="Symbol"/>
              <a:buNone/>
              <a:defRPr sz="4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301943" indent="0" rtl="0" algn="l" defTabSz="914400">
              <a:spcBef>
                <a:spcPct val="20000"/>
              </a:spcBef>
              <a:buClr>
                <a:schemeClr val="accent1"/>
              </a:buClr>
              <a:buSzPct val="100000"/>
              <a:buFont typeface="Symbol"/>
              <a:buNone/>
              <a:defRPr sz="4000" kern="1200" dirty="0">
                <a:solidFill>
                  <a:schemeClr val="tx2"/>
                </a:solidFill>
                <a:latin typeface="Calibri"/>
                <a:ea typeface="+mn-ea"/>
                <a:cs typeface="+mn-cs"/>
              </a:defRPr>
            </a:lvl2pPr>
            <a:lvl3pPr marL="627063" indent="0" rtl="0" algn="l" defTabSz="914400">
              <a:spcBef>
                <a:spcPct val="20000"/>
              </a:spcBef>
              <a:buClr>
                <a:schemeClr val="accent1"/>
              </a:buClr>
              <a:buSzPct val="100000"/>
              <a:buFont typeface="Symbol"/>
              <a:buNone/>
              <a:defRPr sz="4000" kern="1200" dirty="0">
                <a:solidFill>
                  <a:schemeClr val="tx2"/>
                </a:solidFill>
                <a:latin typeface="Calibri"/>
                <a:ea typeface="+mn-ea"/>
                <a:cs typeface="+mn-cs"/>
              </a:defRPr>
            </a:lvl3pPr>
            <a:lvl4pPr marL="914400" indent="0" rtl="0" algn="l" defTabSz="914400">
              <a:spcBef>
                <a:spcPct val="20000"/>
              </a:spcBef>
              <a:buClr>
                <a:schemeClr val="accent1"/>
              </a:buClr>
              <a:buSzPct val="100000"/>
              <a:buFont typeface="Symbol"/>
              <a:buNone/>
              <a:defRPr sz="4000" kern="1200" dirty="0">
                <a:solidFill>
                  <a:schemeClr val="tx2"/>
                </a:solidFill>
                <a:latin typeface="Calibri"/>
                <a:ea typeface="+mn-ea"/>
                <a:cs typeface="+mn-cs"/>
              </a:defRPr>
            </a:lvl4pPr>
            <a:lvl5pPr marL="1234440" indent="0" rtl="0" algn="l" defTabSz="914400">
              <a:spcBef>
                <a:spcPct val="20000"/>
              </a:spcBef>
              <a:buClr>
                <a:schemeClr val="accent1"/>
              </a:buClr>
              <a:buSzPct val="100000"/>
              <a:buFont typeface="Symbol"/>
              <a:buNone/>
              <a:defRPr sz="4000" kern="1200" dirty="0">
                <a:solidFill>
                  <a:schemeClr val="tx2"/>
                </a:solidFill>
                <a:latin typeface="Calibri"/>
                <a:ea typeface="+mn-ea"/>
                <a:cs typeface="+mn-cs"/>
              </a:defRPr>
            </a:lvl5pPr>
            <a:lvl6pPr marL="1783080" indent="-228600" rtl="0" algn="l" defTabSz="914400">
              <a:spcBef>
                <a:spcPts val="384"/>
              </a:spcBef>
              <a:buClr>
                <a:schemeClr val="accent1"/>
              </a:buClr>
              <a:buFont typeface="Symbol"/>
              <a:buChar char="*"/>
              <a:defRPr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rtl="0" algn="l" defTabSz="914400">
              <a:spcBef>
                <a:spcPts val="384"/>
              </a:spcBef>
              <a:buClr>
                <a:schemeClr val="accent1"/>
              </a:buClr>
              <a:buFont typeface="Symbol"/>
              <a:buChar char="*"/>
              <a:defRPr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rtl="0" algn="l" defTabSz="914400">
              <a:spcBef>
                <a:spcPts val="384"/>
              </a:spcBef>
              <a:buClr>
                <a:schemeClr val="accent1"/>
              </a:buClr>
              <a:buFont typeface="Symbol"/>
              <a:buChar char="*"/>
              <a:defRPr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rtl="0" algn="l" defTabSz="914400">
              <a:spcBef>
                <a:spcPts val="384"/>
              </a:spcBef>
              <a:buClr>
                <a:schemeClr val="accent1"/>
              </a:buClr>
              <a:buFont typeface="Symbol"/>
              <a:buChar char="*"/>
              <a:defRPr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pt-BR" sz="1600" b="0" dirty="0"/>
              <a:t>1b</a:t>
            </a:r>
            <a:endParaRPr lang="pt-BR" sz="1600" b="0" dirty="0"/>
          </a:p>
        </p:txBody>
      </p:sp>
      <p:sp>
        <p:nvSpPr>
          <p:cNvPr id="11" name="Text Placeholder 1"/>
          <p:cNvSpPr>
            <a:spLocks/>
          </p:cNvSpPr>
          <p:nvPr/>
        </p:nvSpPr>
        <p:spPr bwMode="white">
          <a:xfrm>
            <a:off x="366570" y="1484784"/>
            <a:ext cx="8424862" cy="720080"/>
          </a:xfrm>
          <a:prstGeom prst="rect">
            <a:avLst/>
          </a:prstGeom>
          <a:solidFill>
            <a:srgbClr val="FFFF00"/>
          </a:solidFill>
          <a:ln>
            <a:headEnd type="none"/>
            <a:tailEnd type="none"/>
          </a:ln>
        </p:spPr>
        <p:txBody>
          <a:bodyPr lIns="91440" tIns="45720" rIns="91440" bIns="45720" wrap="square">
            <a:noAutofit/>
          </a:bodyPr>
          <a:lstStyle>
            <a:lvl1pPr marL="0" indent="0" rtl="0" algn="ctr" defTabSz="914400">
              <a:spcBef>
                <a:spcPct val="20000"/>
              </a:spcBef>
              <a:buClr>
                <a:schemeClr val="accent1"/>
              </a:buClr>
              <a:buSzPct val="100000"/>
              <a:buFont typeface="Symbol"/>
              <a:buNone/>
              <a:defRPr sz="4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301943" indent="0" rtl="0" algn="l" defTabSz="914400">
              <a:spcBef>
                <a:spcPct val="20000"/>
              </a:spcBef>
              <a:buClr>
                <a:schemeClr val="accent1"/>
              </a:buClr>
              <a:buSzPct val="100000"/>
              <a:buFont typeface="Symbol"/>
              <a:buNone/>
              <a:defRPr sz="4000" kern="1200" dirty="0">
                <a:solidFill>
                  <a:schemeClr val="tx2"/>
                </a:solidFill>
                <a:latin typeface="Calibri"/>
                <a:ea typeface="+mn-ea"/>
                <a:cs typeface="+mn-cs"/>
              </a:defRPr>
            </a:lvl2pPr>
            <a:lvl3pPr marL="627063" indent="0" rtl="0" algn="l" defTabSz="914400">
              <a:spcBef>
                <a:spcPct val="20000"/>
              </a:spcBef>
              <a:buClr>
                <a:schemeClr val="accent1"/>
              </a:buClr>
              <a:buSzPct val="100000"/>
              <a:buFont typeface="Symbol"/>
              <a:buNone/>
              <a:defRPr sz="4000" kern="1200" dirty="0">
                <a:solidFill>
                  <a:schemeClr val="tx2"/>
                </a:solidFill>
                <a:latin typeface="Calibri"/>
                <a:ea typeface="+mn-ea"/>
                <a:cs typeface="+mn-cs"/>
              </a:defRPr>
            </a:lvl3pPr>
            <a:lvl4pPr marL="914400" indent="0" rtl="0" algn="l" defTabSz="914400">
              <a:spcBef>
                <a:spcPct val="20000"/>
              </a:spcBef>
              <a:buClr>
                <a:schemeClr val="accent1"/>
              </a:buClr>
              <a:buSzPct val="100000"/>
              <a:buFont typeface="Symbol"/>
              <a:buNone/>
              <a:defRPr sz="4000" kern="1200" dirty="0">
                <a:solidFill>
                  <a:schemeClr val="tx2"/>
                </a:solidFill>
                <a:latin typeface="Calibri"/>
                <a:ea typeface="+mn-ea"/>
                <a:cs typeface="+mn-cs"/>
              </a:defRPr>
            </a:lvl4pPr>
            <a:lvl5pPr marL="1234440" indent="0" rtl="0" algn="l" defTabSz="914400">
              <a:spcBef>
                <a:spcPct val="20000"/>
              </a:spcBef>
              <a:buClr>
                <a:schemeClr val="accent1"/>
              </a:buClr>
              <a:buSzPct val="100000"/>
              <a:buFont typeface="Symbol"/>
              <a:buNone/>
              <a:defRPr sz="4000" kern="1200" dirty="0">
                <a:solidFill>
                  <a:schemeClr val="tx2"/>
                </a:solidFill>
                <a:latin typeface="Calibri"/>
                <a:ea typeface="+mn-ea"/>
                <a:cs typeface="+mn-cs"/>
              </a:defRPr>
            </a:lvl5pPr>
            <a:lvl6pPr marL="1783080" indent="-228600" rtl="0" algn="l" defTabSz="914400">
              <a:spcBef>
                <a:spcPts val="384"/>
              </a:spcBef>
              <a:buClr>
                <a:schemeClr val="accent1"/>
              </a:buClr>
              <a:buFont typeface="Symbol"/>
              <a:buChar char="*"/>
              <a:defRPr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rtl="0" algn="l" defTabSz="914400">
              <a:spcBef>
                <a:spcPts val="384"/>
              </a:spcBef>
              <a:buClr>
                <a:schemeClr val="accent1"/>
              </a:buClr>
              <a:buFont typeface="Symbol"/>
              <a:buChar char="*"/>
              <a:defRPr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rtl="0" algn="l" defTabSz="914400">
              <a:spcBef>
                <a:spcPts val="384"/>
              </a:spcBef>
              <a:buClr>
                <a:schemeClr val="accent1"/>
              </a:buClr>
              <a:buFont typeface="Symbol"/>
              <a:buChar char="*"/>
              <a:defRPr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rtl="0" algn="l" defTabSz="914400">
              <a:spcBef>
                <a:spcPts val="384"/>
              </a:spcBef>
              <a:buClr>
                <a:schemeClr val="accent1"/>
              </a:buClr>
              <a:buFont typeface="Symbol"/>
              <a:buChar char="*"/>
              <a:defRPr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3600" dirty="0">
                <a:latin typeface="Arial"/>
                <a:cs typeface="Arial"/>
              </a:rPr>
              <a:t>test</a:t>
            </a:r>
            <a:r>
              <a:rPr lang="en-US" sz="3600" dirty="0">
                <a:latin typeface="Arial"/>
                <a:cs typeface="Arial"/>
              </a:rPr>
              <a:t>  </a:t>
            </a:r>
          </a:p>
        </p:txBody>
      </p:sp>
      <p:sp>
        <p:nvSpPr>
          <p:cNvPr id="12" name="Rectangle 11"/>
          <p:cNvSpPr>
            <a:spLocks/>
          </p:cNvSpPr>
          <p:nvPr/>
        </p:nvSpPr>
        <p:spPr bwMode="white">
          <a:xfrm>
            <a:off x="2843808" y="3781524"/>
            <a:ext cx="428322" cy="369332"/>
          </a:xfrm>
          <a:prstGeom prst="rect">
            <a:avLst/>
          </a:prstGeom>
          <a:solidFill>
            <a:srgbClr val="FFFF00"/>
          </a:solidFill>
          <a:ln>
            <a:headEnd type="none"/>
            <a:tailEnd type="none"/>
          </a:ln>
        </p:spPr>
        <p:txBody>
          <a:bodyPr wrap="none">
            <a:spAutoFit/>
          </a:bodyPr>
          <a:lstStyle>
            <a:defPPr defTabSz="914400">
              <a:defRPr lang="en-US" dirty="0"/>
            </a:defPPr>
            <a:lvl1pPr marL="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SG" dirty="0"/>
              <a:t>1c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white">
          <a:xfrm>
            <a:off x="1691680" y="4316938"/>
            <a:ext cx="556563" cy="369332"/>
          </a:xfrm>
          <a:prstGeom prst="rect">
            <a:avLst/>
          </a:prstGeom>
          <a:solidFill>
            <a:srgbClr val="FFFF00"/>
          </a:solidFill>
          <a:ln>
            <a:headEnd type="none"/>
            <a:tailEnd type="none"/>
          </a:ln>
        </p:spPr>
        <p:txBody>
          <a:bodyPr wrap="none">
            <a:spAutoFit/>
          </a:bodyPr>
          <a:lstStyle>
            <a:defPPr defTabSz="914400">
              <a:defRPr lang="en-US" dirty="0"/>
            </a:defPPr>
            <a:lvl1pPr marL="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rtl="0" algn="l" defTabSz="914400"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SG" dirty="0"/>
              <a:t>test</a:t>
            </a:r>
            <a:endParaRPr lang="en-SG" dirty="0"/>
          </a:p>
        </p:txBody>
      </p:sp>
      <p:sp>
        <p:nvSpPr>
          <p:cNvPr id="13" name="SyncfusionLicense"/>
          <p:cNvSpPr txBox="1">
            <a:spLocks noChangeArrowheads="1"/>
          </p:cNvSpPr>
          <p:nvPr/>
        </p:nvSpPr>
        <p:spPr bwMode="white">
          <a:xfrm rot="0">
            <a:off x="0" y="5715000"/>
            <a:ext cx="9144000" cy="1143000"/>
          </a:xfrm>
          <a:prstGeom prst="rect">
            <a:avLst/>
          </a:prstGeom>
          <a:solidFill>
            <a:srgbClr val="FFFFFF"/>
          </a:solidFill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800" dirty="0">
                <a:solidFill>
                  <a:srgbClr val="FF0000"/>
                </a:solidFill>
              </a:defRPr>
            </a:pPr>
            <a:r>
              <a:rPr dirty="0"/>
              <a:t>Created with a trial version of Syncfusion PowerPoint library or registered the wrong key in your application. Click </a:t>
            </a:r>
            <a:r>
              <a:rPr dirty="0">
                <a:solidFill>
                  <a:srgbClr val="0000FF"/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dirty="0"/>
              <a:t> to obtain the valid key.</a:t>
            </a:r>
          </a:p>
        </p:txBody>
      </p:sp>
      <p:sp>
        <p:nvSpPr>
          <p:cNvPr id="14" name="SyncfusionLicense"/>
          <p:cNvSpPr txBox="1">
            <a:spLocks noChangeArrowheads="1"/>
          </p:cNvSpPr>
          <p:nvPr/>
        </p:nvSpPr>
        <p:spPr bwMode="white">
          <a:xfrm rot="0">
            <a:off x="0" y="5715000"/>
            <a:ext cx="9144000" cy="1143000"/>
          </a:xfrm>
          <a:prstGeom prst="rect">
            <a:avLst/>
          </a:prstGeom>
          <a:solidFill>
            <a:srgbClr val="FFFFFF"/>
          </a:solidFill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800" dirty="0">
                <a:solidFill>
                  <a:srgbClr val="FF0000"/>
                </a:solidFill>
              </a:defRPr>
            </a:pPr>
            <a:r>
              <a:rPr dirty="0"/>
              <a:t>Created with a trial version of Syncfusion PowerPoint library or registered the wrong key in your application. Click </a:t>
            </a:r>
            <a:r>
              <a:rPr dirty="0">
                <a:solidFill>
                  <a:srgbClr val="0000FF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dirty="0"/>
              <a:t> to obtain the valid key.</a:t>
            </a:r>
          </a:p>
        </p:txBody>
      </p:sp>
      <p:sp>
        <p:nvSpPr>
          <p:cNvPr id="15" name="SyncfusionLicense"/>
          <p:cNvSpPr txBox="1">
            <a:spLocks noChangeArrowheads="1"/>
          </p:cNvSpPr>
          <p:nvPr/>
        </p:nvSpPr>
        <p:spPr bwMode="white">
          <a:xfrm rot="0">
            <a:off x="0" y="5715000"/>
            <a:ext cx="9144000" cy="1143000"/>
          </a:xfrm>
          <a:prstGeom prst="rect">
            <a:avLst/>
          </a:prstGeom>
          <a:solidFill>
            <a:srgbClr val="FFFFFF"/>
          </a:solidFill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800" dirty="0">
                <a:solidFill>
                  <a:srgbClr val="FF0000"/>
                </a:solidFill>
              </a:defRPr>
            </a:pPr>
            <a:r>
              <a:rPr dirty="0"/>
              <a:t>Created with a trial version of Syncfusion PowerPoint library or registered the wrong key in your application. Click </a:t>
            </a:r>
            <a:r>
              <a:rPr dirty="0">
                <a:solidFill>
                  <a:srgbClr val="0000FF"/>
                </a:solidFill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dirty="0"/>
              <a:t> to obtain the valid key.</a:t>
            </a:r>
          </a:p>
        </p:txBody>
      </p:sp>
      <p:sp>
        <p:nvSpPr>
          <p:cNvPr id="16" name="SyncfusionLicense"/>
          <p:cNvSpPr txBox="1">
            <a:spLocks noChangeArrowheads="1"/>
          </p:cNvSpPr>
          <p:nvPr/>
        </p:nvSpPr>
        <p:spPr bwMode="white">
          <a:xfrm rot="0">
            <a:off x="0" y="5715000"/>
            <a:ext cx="9144000" cy="1143000"/>
          </a:xfrm>
          <a:prstGeom prst="rect">
            <a:avLst/>
          </a:prstGeom>
          <a:solidFill>
            <a:srgbClr val="FFFFFF"/>
          </a:solidFill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800" dirty="0">
                <a:solidFill>
                  <a:srgbClr val="FF0000"/>
                </a:solidFill>
              </a:defRPr>
            </a:pPr>
            <a:r>
              <a:rPr dirty="0"/>
              <a:t>Created with a trial version of Syncfusion PowerPoint library or registered the wrong key in your application. Click </a:t>
            </a:r>
            <a:r>
              <a:rPr dirty="0">
                <a:solidFill>
                  <a:srgbClr val="0000FF"/>
                </a:solidFill>
                <a:hlinkClick r:id="rId5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dirty="0"/>
              <a:t> to obtain the valid key.</a:t>
            </a:r>
          </a:p>
        </p:txBody>
      </p:sp>
      <p:sp>
        <p:nvSpPr>
          <p:cNvPr id="17" name="SyncfusionLicense"/>
          <p:cNvSpPr txBox="1">
            <a:spLocks noChangeArrowheads="1"/>
          </p:cNvSpPr>
          <p:nvPr/>
        </p:nvSpPr>
        <p:spPr bwMode="white">
          <a:xfrm rot="0">
            <a:off x="0" y="5715000"/>
            <a:ext cx="9144000" cy="1143000"/>
          </a:xfrm>
          <a:prstGeom prst="rect">
            <a:avLst/>
          </a:prstGeom>
          <a:solidFill>
            <a:srgbClr val="FFFFFF"/>
          </a:solidFill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800" dirty="0">
                <a:solidFill>
                  <a:srgbClr val="FF0000"/>
                </a:solidFill>
              </a:defRPr>
            </a:pPr>
            <a:r>
              <a:rPr dirty="0"/>
              <a:t>Created with a trial version of Syncfusion PowerPoint library or registered the wrong key in your application. Click </a:t>
            </a:r>
            <a:r>
              <a:rPr dirty="0">
                <a:solidFill>
                  <a:srgbClr val="0000FF"/>
                </a:solidFill>
                <a:hlinkClick r:id="rId6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dirty="0"/>
              <a:t> to obtain the valid key.</a:t>
            </a:r>
          </a:p>
        </p:txBody>
      </p:sp>
      <p:sp>
        <p:nvSpPr>
          <p:cNvPr id="18" name="SyncfusionLicense"/>
          <p:cNvSpPr txBox="1">
            <a:spLocks noChangeArrowheads="1"/>
          </p:cNvSpPr>
          <p:nvPr/>
        </p:nvSpPr>
        <p:spPr bwMode="white">
          <a:xfrm rot="0">
            <a:off x="0" y="5715000"/>
            <a:ext cx="9144000" cy="1143000"/>
          </a:xfrm>
          <a:prstGeom prst="rect">
            <a:avLst/>
          </a:prstGeom>
          <a:solidFill>
            <a:srgbClr val="FFFFFF"/>
          </a:solidFill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800" dirty="0">
                <a:solidFill>
                  <a:srgbClr val="FF0000"/>
                </a:solidFill>
              </a:defRPr>
            </a:pPr>
            <a:r>
              <a:rPr dirty="0"/>
              <a:t>Created with a trial version of Syncfusion PowerPoint library or registered the wrong key in your application. Click </a:t>
            </a:r>
            <a:r>
              <a:rPr dirty="0">
                <a:solidFill>
                  <a:srgbClr val="0000FF"/>
                </a:solidFill>
                <a:hlinkClick r:id="rId7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dirty="0"/>
              <a:t> to obtain the valid key.</a:t>
            </a:r>
          </a:p>
        </p:txBody>
      </p:sp>
      <p:sp>
        <p:nvSpPr>
          <p:cNvPr id="19" name="SyncfusionLicense"/>
          <p:cNvSpPr txBox="1">
            <a:spLocks noChangeArrowheads="1"/>
          </p:cNvSpPr>
          <p:nvPr/>
        </p:nvSpPr>
        <p:spPr bwMode="white">
          <a:xfrm rot="0">
            <a:off x="0" y="5715000"/>
            <a:ext cx="9144000" cy="1143000"/>
          </a:xfrm>
          <a:prstGeom prst="rect">
            <a:avLst/>
          </a:prstGeom>
          <a:solidFill>
            <a:srgbClr val="FFFFFF"/>
          </a:solidFill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800" dirty="0">
                <a:solidFill>
                  <a:srgbClr val="FF0000"/>
                </a:solidFill>
              </a:defRPr>
            </a:pPr>
            <a:r>
              <a:rPr dirty="0"/>
              <a:t>Created with a trial version of Syncfusion PowerPoint library or registered the wrong key in your application. Click </a:t>
            </a:r>
            <a:r>
              <a:rPr dirty="0">
                <a:solidFill>
                  <a:srgbClr val="0000FF"/>
                </a:solidFill>
                <a:hlinkClick r:id="rId8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dirty="0"/>
              <a:t> to obtain the valid key.</a:t>
            </a:r>
          </a:p>
        </p:txBody>
      </p:sp>
      <p:sp>
        <p:nvSpPr>
          <p:cNvPr id="20" name="SyncfusionLicense"/>
          <p:cNvSpPr txBox="1">
            <a:spLocks noChangeArrowheads="1"/>
          </p:cNvSpPr>
          <p:nvPr/>
        </p:nvSpPr>
        <p:spPr bwMode="white">
          <a:xfrm rot="0">
            <a:off x="0" y="5715000"/>
            <a:ext cx="9144000" cy="1143000"/>
          </a:xfrm>
          <a:prstGeom prst="rect">
            <a:avLst/>
          </a:prstGeom>
          <a:solidFill>
            <a:srgbClr val="FFFFFF"/>
          </a:solidFill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800" dirty="0">
                <a:solidFill>
                  <a:srgbClr val="FF0000"/>
                </a:solidFill>
              </a:defRPr>
            </a:pPr>
            <a:r>
              <a:rPr dirty="0"/>
              <a:t>Created with a trial version of Syncfusion PowerPoint library or registered the wrong key in your application. Click </a:t>
            </a:r>
            <a:r>
              <a:rPr dirty="0">
                <a:solidFill>
                  <a:srgbClr val="0000FF"/>
                </a:solidFill>
                <a:hlinkClick r:id="rId9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dirty="0"/>
              <a:t> to obtain the valid key.</a:t>
            </a:r>
          </a:p>
        </p:txBody>
      </p:sp>
      <p:sp>
        <p:nvSpPr>
          <p:cNvPr id="21" name="SyncfusionLicense"/>
          <p:cNvSpPr txBox="1">
            <a:spLocks noChangeArrowheads="1"/>
          </p:cNvSpPr>
          <p:nvPr/>
        </p:nvSpPr>
        <p:spPr bwMode="white">
          <a:xfrm rot="0">
            <a:off x="0" y="5715000"/>
            <a:ext cx="9144000" cy="1143000"/>
          </a:xfrm>
          <a:prstGeom prst="rect">
            <a:avLst/>
          </a:prstGeom>
          <a:solidFill>
            <a:srgbClr val="FFFFFF"/>
          </a:solidFill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800" dirty="0">
                <a:solidFill>
                  <a:srgbClr val="FF0000"/>
                </a:solidFill>
              </a:defRPr>
            </a:pPr>
            <a:r>
              <a:rPr dirty="0"/>
              <a:t>Created with a trial version of Syncfusion PowerPoint library or registered the wrong key in your application. Click </a:t>
            </a:r>
            <a:r>
              <a:rPr dirty="0">
                <a:solidFill>
                  <a:srgbClr val="0000FF"/>
                </a:solidFill>
                <a:hlinkClick r:id="rId10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dirty="0"/>
              <a:t> to obtain the valid key.</a:t>
            </a:r>
          </a:p>
        </p:txBody>
      </p:sp>
      <p:sp>
        <p:nvSpPr>
          <p:cNvPr id="22" name="SyncfusionLicense"/>
          <p:cNvSpPr txBox="1">
            <a:spLocks noChangeArrowheads="1"/>
          </p:cNvSpPr>
          <p:nvPr/>
        </p:nvSpPr>
        <p:spPr bwMode="white">
          <a:xfrm rot="0">
            <a:off x="0" y="5715000"/>
            <a:ext cx="9144000" cy="1143000"/>
          </a:xfrm>
          <a:prstGeom prst="rect">
            <a:avLst/>
          </a:prstGeom>
          <a:solidFill>
            <a:srgbClr val="FFFFFF"/>
          </a:solidFill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800" dirty="0">
                <a:solidFill>
                  <a:srgbClr val="FF0000"/>
                </a:solidFill>
              </a:defRPr>
            </a:pPr>
            <a:r>
              <a:rPr/>
              <a:t>Created with a trial version of Syncfusion PowerPoint library or registered the wrong key in your application. Click </a:t>
            </a:r>
            <a:r>
              <a:rPr dirty="0">
                <a:solidFill>
                  <a:srgbClr val="0000FF"/>
                </a:solidFill>
                <a:hlinkClick r:id="rId11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/>
              <a:t> to obtain the valid key.</a:t>
            </a: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>
                                        <p:cTn dur="500" id="13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defTabSz="914400"/>
            <a:fld id="{86178A0A-CF14-46D9-96E1-EA1C7D2FDEA7}" type="slidenum">
              <a:rPr lang="en-US" dirty="0"/>
              <a:t>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 bwMode="white">
          <a:xfrm>
            <a:off x="467544" y="1124744"/>
            <a:ext cx="5472607" cy="4968552"/>
          </a:xfrm>
          <a:ln>
            <a:headEnd type="none"/>
            <a:tailEnd type="none"/>
          </a:ln>
        </p:spPr>
        <p:txBody>
          <a:bodyPr wrap="square">
            <a:noAutofit/>
          </a:bodyPr>
          <a:lstStyle/>
          <a:p>
            <a:pPr marL="342900" indent="-342900" defTabSz="914400">
              <a:buFont typeface="Wingdings"/>
              <a:buChar char="ü"/>
            </a:pPr>
            <a:r>
              <a:rPr lang="en-US" dirty="0"/>
              <a:t>Introduce with learners and </a:t>
            </a:r>
          </a:p>
          <a:p>
            <a:pPr defTabSz="914400"/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    ice breaking  </a:t>
            </a:r>
            <a:endParaRPr lang="en-US" b="1" dirty="0">
              <a:solidFill>
                <a:srgbClr val="0070C0"/>
              </a:solidFill>
            </a:endParaRPr>
          </a:p>
          <a:p>
            <a:pPr marL="342900" indent="-342900" defTabSz="914400">
              <a:buFont typeface="Wingdings"/>
              <a:buChar char="ü"/>
            </a:pPr>
            <a:r>
              <a:rPr lang="en-US" b="1" dirty="0">
                <a:solidFill>
                  <a:srgbClr val="C00000"/>
                </a:solidFill>
              </a:rPr>
              <a:t>Emergency Response </a:t>
            </a:r>
            <a:endParaRPr lang="en-US" b="1" dirty="0">
              <a:solidFill>
                <a:srgbClr val="C00000"/>
              </a:solidFill>
            </a:endParaRPr>
          </a:p>
          <a:p>
            <a:pPr marL="342900" indent="-342900" defTabSz="914400">
              <a:buFont typeface="Wingdings"/>
              <a:buChar char="ü"/>
            </a:pPr>
            <a:r>
              <a:rPr lang="en-US" b="1" dirty="0">
                <a:solidFill>
                  <a:srgbClr val="C00000"/>
                </a:solidFill>
              </a:rPr>
              <a:t>Assembly Point</a:t>
            </a:r>
          </a:p>
          <a:p>
            <a:pPr marL="342900" indent="-342900" defTabSz="914400">
              <a:buFont typeface="Wingdings"/>
              <a:buChar char="ü"/>
            </a:pPr>
            <a:r>
              <a:rPr lang="en-US" dirty="0"/>
              <a:t>Location of </a:t>
            </a:r>
            <a:r>
              <a:rPr lang="en-US" b="1" dirty="0">
                <a:solidFill>
                  <a:srgbClr val="0070C0"/>
                </a:solidFill>
              </a:rPr>
              <a:t>Wash </a:t>
            </a:r>
            <a:r>
              <a:rPr lang="en-US" b="1" dirty="0">
                <a:solidFill>
                  <a:srgbClr val="0070C0"/>
                </a:solidFill>
              </a:rPr>
              <a:t>Room </a:t>
            </a:r>
            <a:endParaRPr lang="en-US" b="1" dirty="0">
              <a:solidFill>
                <a:srgbClr val="0070C0"/>
              </a:solidFill>
            </a:endParaRPr>
          </a:p>
          <a:p>
            <a:pPr marL="342900" indent="-342900" defTabSz="914400">
              <a:buFont typeface="Wingdings"/>
              <a:buChar char="ü"/>
            </a:pPr>
            <a:r>
              <a:rPr lang="en-US" dirty="0"/>
              <a:t>Tea </a:t>
            </a:r>
            <a:r>
              <a:rPr lang="en-US" b="1" dirty="0">
                <a:solidFill>
                  <a:srgbClr val="0070C0"/>
                </a:solidFill>
              </a:rPr>
              <a:t>break</a:t>
            </a:r>
            <a:r>
              <a:rPr lang="en-US" dirty="0"/>
              <a:t> and lunch break </a:t>
            </a:r>
            <a:endParaRPr lang="en-US" dirty="0"/>
          </a:p>
          <a:p>
            <a:pPr marL="342900" indent="-342900" defTabSz="914400">
              <a:buFont typeface="Wingdings"/>
              <a:buChar char="ü"/>
            </a:pPr>
            <a:r>
              <a:rPr lang="en-US" b="1" dirty="0">
                <a:solidFill>
                  <a:srgbClr val="0070C0"/>
                </a:solidFill>
              </a:rPr>
              <a:t>Canteen/Cafeteria</a:t>
            </a:r>
          </a:p>
          <a:p>
            <a:pPr marL="342900" indent="-342900" defTabSz="914400">
              <a:buFont typeface="Wingdings"/>
              <a:buChar char="ü"/>
            </a:pPr>
            <a:r>
              <a:rPr lang="en-US" b="1" dirty="0">
                <a:solidFill>
                  <a:srgbClr val="C00000"/>
                </a:solidFill>
              </a:rPr>
              <a:t>Housekeeping</a:t>
            </a:r>
            <a:r>
              <a:rPr lang="en-US" dirty="0"/>
              <a:t> and </a:t>
            </a:r>
            <a:r>
              <a:rPr lang="en-US" b="1" dirty="0">
                <a:solidFill>
                  <a:srgbClr val="0070C0"/>
                </a:solidFill>
              </a:rPr>
              <a:t>personal hygiene </a:t>
            </a:r>
            <a:endParaRPr lang="en-US" b="1" dirty="0">
              <a:solidFill>
                <a:srgbClr val="0070C0"/>
              </a:solidFill>
            </a:endParaRPr>
          </a:p>
          <a:p>
            <a:pPr marL="342900" indent="-342900" defTabSz="914400">
              <a:buFont typeface="Wingdings"/>
              <a:buChar char="ü"/>
            </a:pPr>
            <a:r>
              <a:rPr lang="en-US" b="1" dirty="0">
                <a:solidFill>
                  <a:srgbClr val="0070C0"/>
                </a:solidFill>
              </a:rPr>
              <a:t>Special </a:t>
            </a:r>
            <a:r>
              <a:rPr lang="en-US" b="1" dirty="0">
                <a:solidFill>
                  <a:srgbClr val="0070C0"/>
                </a:solidFill>
              </a:rPr>
              <a:t>Needs </a:t>
            </a:r>
            <a:endParaRPr lang="en-US" b="1" dirty="0">
              <a:solidFill>
                <a:srgbClr val="0070C0"/>
              </a:solidFill>
            </a:endParaRPr>
          </a:p>
          <a:p>
            <a:pPr marL="342900" indent="-342900" defTabSz="914400">
              <a:buFont typeface="Wingdings"/>
              <a:buChar char="ü"/>
            </a:pPr>
            <a:r>
              <a:rPr lang="en-US" b="1" dirty="0"/>
              <a:t>Mobile Phone </a:t>
            </a:r>
            <a:r>
              <a:rPr lang="en-US" b="1" dirty="0"/>
              <a:t>#hello</a:t>
            </a:r>
            <a:endParaRPr lang="en-US" b="1" dirty="0"/>
          </a:p>
          <a:p>
            <a:pPr defTabSz="914400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>
            <a:off x="5364088" y="1150319"/>
            <a:ext cx="3566469" cy="2085013"/>
          </a:xfrm>
          <a:prstGeom prst="rect">
            <a:avLst/>
          </a:prstGeom>
          <a:ln>
            <a:headEnd type="none"/>
            <a:tailEnd type="none"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/>
          </a:blip>
          <a:srcRect/>
          <a:stretch>
            <a:fillRect/>
          </a:stretch>
        </p:blipFill>
        <p:spPr bwMode="white">
          <a:xfrm>
            <a:off x="5940151" y="3609020"/>
            <a:ext cx="2143324" cy="1051017"/>
          </a:xfrm>
          <a:prstGeom prst="rect">
            <a:avLst/>
          </a:prstGeom>
          <a:ln>
            <a:headEnd type="none"/>
            <a:tailEnd type="none"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lum/>
          </a:blip>
          <a:srcRect/>
          <a:stretch>
            <a:fillRect/>
          </a:stretch>
        </p:blipFill>
        <p:spPr bwMode="white">
          <a:xfrm>
            <a:off x="5967863" y="4797152"/>
            <a:ext cx="2115612" cy="1459118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defTabSz="914400"/>
            <a:endParaRPr lang="en-IN" dirty="0"/>
          </a:p>
        </p:txBody>
      </p:sp>
      <p:sp>
        <p:nvSpPr>
          <p:cNvPr id="9" name="Text Placeholder 1"/>
          <p:cNvSpPr>
            <a:spLocks/>
          </p:cNvSpPr>
          <p:nvPr/>
        </p:nvSpPr>
        <p:spPr bwMode="white">
          <a:xfrm>
            <a:off x="326615" y="308918"/>
            <a:ext cx="8424862" cy="720080"/>
          </a:xfrm>
          <a:prstGeom prst="rect">
            <a:avLst/>
          </a:prstGeom>
          <a:solidFill>
            <a:srgbClr val="FFFF00"/>
          </a:solidFill>
          <a:ln>
            <a:headEnd type="none"/>
            <a:tailEnd type="none"/>
          </a:ln>
        </p:spPr>
        <p:txBody>
          <a:bodyPr lIns="91440" tIns="45720" rIns="91440" bIns="45720" wrap="square">
            <a:noAutofit/>
          </a:bodyPr>
          <a:lstStyle>
            <a:lvl1pPr marL="0" indent="0" rtl="0" algn="ctr" defTabSz="914400">
              <a:spcBef>
                <a:spcPct val="20000"/>
              </a:spcBef>
              <a:buClr>
                <a:schemeClr val="accent1"/>
              </a:buClr>
              <a:buSzPct val="100000"/>
              <a:buFont typeface="Symbol"/>
              <a:buNone/>
              <a:defRPr sz="4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301943" indent="0" rtl="0" algn="l" defTabSz="914400">
              <a:spcBef>
                <a:spcPct val="20000"/>
              </a:spcBef>
              <a:buClr>
                <a:schemeClr val="accent1"/>
              </a:buClr>
              <a:buSzPct val="100000"/>
              <a:buFont typeface="Symbol"/>
              <a:buNone/>
              <a:defRPr sz="4000" kern="1200" dirty="0">
                <a:solidFill>
                  <a:schemeClr val="tx2"/>
                </a:solidFill>
                <a:latin typeface="Calibri"/>
                <a:ea typeface="+mn-ea"/>
                <a:cs typeface="+mn-cs"/>
              </a:defRPr>
            </a:lvl2pPr>
            <a:lvl3pPr marL="627063" indent="0" rtl="0" algn="l" defTabSz="914400">
              <a:spcBef>
                <a:spcPct val="20000"/>
              </a:spcBef>
              <a:buClr>
                <a:schemeClr val="accent1"/>
              </a:buClr>
              <a:buSzPct val="100000"/>
              <a:buFont typeface="Symbol"/>
              <a:buNone/>
              <a:defRPr sz="4000" kern="1200" dirty="0">
                <a:solidFill>
                  <a:schemeClr val="tx2"/>
                </a:solidFill>
                <a:latin typeface="Calibri"/>
                <a:ea typeface="+mn-ea"/>
                <a:cs typeface="+mn-cs"/>
              </a:defRPr>
            </a:lvl3pPr>
            <a:lvl4pPr marL="914400" indent="0" rtl="0" algn="l" defTabSz="914400">
              <a:spcBef>
                <a:spcPct val="20000"/>
              </a:spcBef>
              <a:buClr>
                <a:schemeClr val="accent1"/>
              </a:buClr>
              <a:buSzPct val="100000"/>
              <a:buFont typeface="Symbol"/>
              <a:buNone/>
              <a:defRPr sz="4000" kern="1200" dirty="0">
                <a:solidFill>
                  <a:schemeClr val="tx2"/>
                </a:solidFill>
                <a:latin typeface="Calibri"/>
                <a:ea typeface="+mn-ea"/>
                <a:cs typeface="+mn-cs"/>
              </a:defRPr>
            </a:lvl4pPr>
            <a:lvl5pPr marL="1234440" indent="0" rtl="0" algn="l" defTabSz="914400">
              <a:spcBef>
                <a:spcPct val="20000"/>
              </a:spcBef>
              <a:buClr>
                <a:schemeClr val="accent1"/>
              </a:buClr>
              <a:buSzPct val="100000"/>
              <a:buFont typeface="Symbol"/>
              <a:buNone/>
              <a:defRPr sz="4000" kern="1200" dirty="0">
                <a:solidFill>
                  <a:schemeClr val="tx2"/>
                </a:solidFill>
                <a:latin typeface="Calibri"/>
                <a:ea typeface="+mn-ea"/>
                <a:cs typeface="+mn-cs"/>
              </a:defRPr>
            </a:lvl5pPr>
            <a:lvl6pPr marL="1783080" indent="-228600" rtl="0" algn="l" defTabSz="914400">
              <a:spcBef>
                <a:spcPts val="384"/>
              </a:spcBef>
              <a:buClr>
                <a:schemeClr val="accent1"/>
              </a:buClr>
              <a:buFont typeface="Symbol"/>
              <a:buChar char="*"/>
              <a:defRPr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rtl="0" algn="l" defTabSz="914400">
              <a:spcBef>
                <a:spcPts val="384"/>
              </a:spcBef>
              <a:buClr>
                <a:schemeClr val="accent1"/>
              </a:buClr>
              <a:buFont typeface="Symbol"/>
              <a:buChar char="*"/>
              <a:defRPr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rtl="0" algn="l" defTabSz="914400">
              <a:spcBef>
                <a:spcPts val="384"/>
              </a:spcBef>
              <a:buClr>
                <a:schemeClr val="accent1"/>
              </a:buClr>
              <a:buFont typeface="Symbol"/>
              <a:buChar char="*"/>
              <a:defRPr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rtl="0" algn="l" defTabSz="914400">
              <a:spcBef>
                <a:spcPts val="384"/>
              </a:spcBef>
              <a:buClr>
                <a:schemeClr val="accent1"/>
              </a:buClr>
              <a:buFont typeface="Symbol"/>
              <a:buChar char="*"/>
              <a:defRPr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3600" dirty="0">
                <a:latin typeface="Arial"/>
                <a:cs typeface="Arial"/>
              </a:rPr>
              <a:t>test</a:t>
            </a:r>
            <a:endParaRPr lang="en-US" sz="3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defTabSz="914400"/>
            <a:fld id="{86178A0A-CF14-46D9-96E1-EA1C7D2FDEA7}" type="slidenum">
              <a:rPr lang="en-US" dirty="0"/>
              <a:t>3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defTabSz="914400"/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defTabSz="914400"/>
            <a:r>
              <a:rPr lang="en-IN" dirty="0"/>
              <a:t>#</a:t>
            </a:r>
            <a:r>
              <a:rPr lang="en-IN" dirty="0"/>
              <a:t>est</a:t>
            </a:r>
            <a:r>
              <a:rPr lang="en-IN" dirty="0"/>
              <a:t>#</a:t>
            </a:r>
            <a:endParaRPr lang="en-IN" dirty="0"/>
          </a:p>
        </p:txBody>
      </p:sp>
      <p:pic>
        <p:nvPicPr>
          <p:cNvPr id="5" name="img1" descr="Image1" title="img1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>
            <a:off x="1403648" y="2924944"/>
            <a:ext cx="2569468" cy="2021210"/>
          </a:xfrm>
          <a:prstGeom prst="rect">
            <a:avLst/>
          </a:prstGeom>
          <a:ln>
            <a:headEnd type="none"/>
            <a:tailEnd type="none"/>
          </a:ln>
        </p:spPr>
      </p:pic>
      <p:pic>
        <p:nvPicPr>
          <p:cNvPr id="6" name="img2" descr="Image2" title="img2"/>
          <p:cNvPicPr>
            <a:picLocks noChangeAspect="1"/>
          </p:cNvPicPr>
          <p:nvPr/>
        </p:nvPicPr>
        <p:blipFill>
          <a:blip r:embed="rId3">
            <a:lum/>
          </a:blip>
          <a:srcRect/>
          <a:stretch>
            <a:fillRect/>
          </a:stretch>
        </p:blipFill>
        <p:spPr bwMode="white">
          <a:xfrm>
            <a:off x="5436096" y="2931237"/>
            <a:ext cx="2572284" cy="2014917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7" name="SyncfusionLicense"/>
          <p:cNvSpPr txBox="1">
            <a:spLocks noChangeArrowheads="1"/>
          </p:cNvSpPr>
          <p:nvPr/>
        </p:nvSpPr>
        <p:spPr bwMode="white">
          <a:xfrm rot="0">
            <a:off x="0" y="5715000"/>
            <a:ext cx="9144000" cy="1143000"/>
          </a:xfrm>
          <a:prstGeom prst="rect">
            <a:avLst/>
          </a:prstGeom>
          <a:solidFill>
            <a:srgbClr val="FFFFFF"/>
          </a:solidFill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800" dirty="0">
                <a:solidFill>
                  <a:srgbClr val="FF0000"/>
                </a:solidFill>
              </a:defRPr>
            </a:pPr>
            <a:r>
              <a:rPr dirty="0"/>
              <a:t>Created with a trial version of Syncfusion PowerPoint library or registered the wrong key in your application. Click </a:t>
            </a:r>
            <a:r>
              <a:rPr dirty="0">
                <a:solidFill>
                  <a:srgbClr val="0000FF"/>
                </a:solidFill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dirty="0"/>
              <a:t> to obtain the valid key.</a:t>
            </a:r>
          </a:p>
        </p:txBody>
      </p:sp>
      <p:sp>
        <p:nvSpPr>
          <p:cNvPr id="8" name="SyncfusionLicense"/>
          <p:cNvSpPr txBox="1">
            <a:spLocks noChangeArrowheads="1"/>
          </p:cNvSpPr>
          <p:nvPr/>
        </p:nvSpPr>
        <p:spPr bwMode="white">
          <a:xfrm rot="0">
            <a:off x="0" y="5715000"/>
            <a:ext cx="9144000" cy="1143000"/>
          </a:xfrm>
          <a:prstGeom prst="rect">
            <a:avLst/>
          </a:prstGeom>
          <a:solidFill>
            <a:srgbClr val="FFFFFF"/>
          </a:solidFill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800" dirty="0">
                <a:solidFill>
                  <a:srgbClr val="FF0000"/>
                </a:solidFill>
              </a:defRPr>
            </a:pPr>
            <a:r>
              <a:rPr dirty="0"/>
              <a:t>Created with a trial version of Syncfusion PowerPoint library or registered the wrong key in your application. Click </a:t>
            </a:r>
            <a:r>
              <a:rPr dirty="0">
                <a:solidFill>
                  <a:srgbClr val="0000FF"/>
                </a:solidFill>
                <a:hlinkClick r:id="rId5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dirty="0"/>
              <a:t> to obtain the valid key.</a:t>
            </a:r>
          </a:p>
        </p:txBody>
      </p:sp>
      <p:sp>
        <p:nvSpPr>
          <p:cNvPr id="9" name="SyncfusionLicense"/>
          <p:cNvSpPr txBox="1">
            <a:spLocks noChangeArrowheads="1"/>
          </p:cNvSpPr>
          <p:nvPr/>
        </p:nvSpPr>
        <p:spPr bwMode="white">
          <a:xfrm rot="0">
            <a:off x="0" y="5715000"/>
            <a:ext cx="9144000" cy="1143000"/>
          </a:xfrm>
          <a:prstGeom prst="rect">
            <a:avLst/>
          </a:prstGeom>
          <a:solidFill>
            <a:srgbClr val="FFFFFF"/>
          </a:solidFill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800" dirty="0">
                <a:solidFill>
                  <a:srgbClr val="FF0000"/>
                </a:solidFill>
              </a:defRPr>
            </a:pPr>
            <a:r>
              <a:rPr dirty="0"/>
              <a:t>Created with a trial version of Syncfusion PowerPoint library or registered the wrong key in your application. Click </a:t>
            </a:r>
            <a:r>
              <a:rPr dirty="0">
                <a:solidFill>
                  <a:srgbClr val="0000FF"/>
                </a:solidFill>
                <a:hlinkClick r:id="rId6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dirty="0"/>
              <a:t> to obtain the valid key.</a:t>
            </a:r>
          </a:p>
        </p:txBody>
      </p:sp>
      <p:sp>
        <p:nvSpPr>
          <p:cNvPr id="10" name="SyncfusionLicense"/>
          <p:cNvSpPr txBox="1">
            <a:spLocks noChangeArrowheads="1"/>
          </p:cNvSpPr>
          <p:nvPr/>
        </p:nvSpPr>
        <p:spPr bwMode="white">
          <a:xfrm rot="0">
            <a:off x="0" y="5715000"/>
            <a:ext cx="9144000" cy="1143000"/>
          </a:xfrm>
          <a:prstGeom prst="rect">
            <a:avLst/>
          </a:prstGeom>
          <a:solidFill>
            <a:srgbClr val="FFFFFF"/>
          </a:solidFill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800" dirty="0">
                <a:solidFill>
                  <a:srgbClr val="FF0000"/>
                </a:solidFill>
              </a:defRPr>
            </a:pPr>
            <a:r>
              <a:rPr dirty="0"/>
              <a:t>Created with a trial version of Syncfusion PowerPoint library or registered the wrong key in your application. Click </a:t>
            </a:r>
            <a:r>
              <a:rPr dirty="0">
                <a:solidFill>
                  <a:srgbClr val="0000FF"/>
                </a:solidFill>
                <a:hlinkClick r:id="rId7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dirty="0"/>
              <a:t> to obtain the valid key.</a:t>
            </a:r>
          </a:p>
        </p:txBody>
      </p:sp>
      <p:sp>
        <p:nvSpPr>
          <p:cNvPr id="11" name="SyncfusionLicense"/>
          <p:cNvSpPr txBox="1">
            <a:spLocks noChangeArrowheads="1"/>
          </p:cNvSpPr>
          <p:nvPr/>
        </p:nvSpPr>
        <p:spPr bwMode="white">
          <a:xfrm rot="0">
            <a:off x="0" y="5715000"/>
            <a:ext cx="9144000" cy="1143000"/>
          </a:xfrm>
          <a:prstGeom prst="rect">
            <a:avLst/>
          </a:prstGeom>
          <a:solidFill>
            <a:srgbClr val="FFFFFF"/>
          </a:solidFill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800" dirty="0">
                <a:solidFill>
                  <a:srgbClr val="FF0000"/>
                </a:solidFill>
              </a:defRPr>
            </a:pPr>
            <a:r>
              <a:rPr dirty="0"/>
              <a:t>Created with a trial version of Syncfusion PowerPoint library or registered the wrong key in your application. Click </a:t>
            </a:r>
            <a:r>
              <a:rPr dirty="0">
                <a:solidFill>
                  <a:srgbClr val="0000FF"/>
                </a:solidFill>
                <a:hlinkClick r:id="rId8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dirty="0"/>
              <a:t> to obtain the valid key.</a:t>
            </a:r>
          </a:p>
        </p:txBody>
      </p:sp>
      <p:sp>
        <p:nvSpPr>
          <p:cNvPr id="12" name="SyncfusionLicense"/>
          <p:cNvSpPr txBox="1">
            <a:spLocks noChangeArrowheads="1"/>
          </p:cNvSpPr>
          <p:nvPr/>
        </p:nvSpPr>
        <p:spPr bwMode="white">
          <a:xfrm rot="0">
            <a:off x="0" y="5715000"/>
            <a:ext cx="9144000" cy="1143000"/>
          </a:xfrm>
          <a:prstGeom prst="rect">
            <a:avLst/>
          </a:prstGeom>
          <a:solidFill>
            <a:srgbClr val="FFFFFF"/>
          </a:solidFill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800" dirty="0">
                <a:solidFill>
                  <a:srgbClr val="FF0000"/>
                </a:solidFill>
              </a:defRPr>
            </a:pPr>
            <a:r>
              <a:rPr dirty="0"/>
              <a:t>Created with a trial version of Syncfusion PowerPoint library or registered the wrong key in your application. Click </a:t>
            </a:r>
            <a:r>
              <a:rPr dirty="0">
                <a:solidFill>
                  <a:srgbClr val="0000FF"/>
                </a:solidFill>
                <a:hlinkClick r:id="rId9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dirty="0"/>
              <a:t> to obtain the valid key.</a:t>
            </a:r>
          </a:p>
        </p:txBody>
      </p:sp>
      <p:sp>
        <p:nvSpPr>
          <p:cNvPr id="13" name="SyncfusionLicense"/>
          <p:cNvSpPr txBox="1">
            <a:spLocks noChangeArrowheads="1"/>
          </p:cNvSpPr>
          <p:nvPr/>
        </p:nvSpPr>
        <p:spPr bwMode="white">
          <a:xfrm rot="0">
            <a:off x="0" y="5715000"/>
            <a:ext cx="9144000" cy="1143000"/>
          </a:xfrm>
          <a:prstGeom prst="rect">
            <a:avLst/>
          </a:prstGeom>
          <a:solidFill>
            <a:srgbClr val="FFFFFF"/>
          </a:solidFill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800" dirty="0">
                <a:solidFill>
                  <a:srgbClr val="FF0000"/>
                </a:solidFill>
              </a:defRPr>
            </a:pPr>
            <a:r>
              <a:rPr dirty="0"/>
              <a:t>Created with a trial version of Syncfusion PowerPoint library or registered the wrong key in your application. Click </a:t>
            </a:r>
            <a:r>
              <a:rPr dirty="0">
                <a:solidFill>
                  <a:srgbClr val="0000FF"/>
                </a:solidFill>
                <a:hlinkClick r:id="rId10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dirty="0"/>
              <a:t> to obtain the valid key.</a:t>
            </a:r>
          </a:p>
        </p:txBody>
      </p:sp>
      <p:sp>
        <p:nvSpPr>
          <p:cNvPr id="14" name="SyncfusionLicense"/>
          <p:cNvSpPr txBox="1">
            <a:spLocks noChangeArrowheads="1"/>
          </p:cNvSpPr>
          <p:nvPr/>
        </p:nvSpPr>
        <p:spPr bwMode="white">
          <a:xfrm rot="0">
            <a:off x="0" y="5715000"/>
            <a:ext cx="9144000" cy="1143000"/>
          </a:xfrm>
          <a:prstGeom prst="rect">
            <a:avLst/>
          </a:prstGeom>
          <a:solidFill>
            <a:srgbClr val="FFFFFF"/>
          </a:solidFill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800" dirty="0">
                <a:solidFill>
                  <a:srgbClr val="FF0000"/>
                </a:solidFill>
              </a:defRPr>
            </a:pPr>
            <a:r>
              <a:rPr dirty="0"/>
              <a:t>Created with a trial version of Syncfusion PowerPoint library or registered the wrong key in your application. Click </a:t>
            </a:r>
            <a:r>
              <a:rPr dirty="0">
                <a:solidFill>
                  <a:srgbClr val="0000FF"/>
                </a:solidFill>
                <a:hlinkClick r:id="rId11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dirty="0"/>
              <a:t> to obtain the valid key.</a:t>
            </a:r>
          </a:p>
        </p:txBody>
      </p:sp>
      <p:sp>
        <p:nvSpPr>
          <p:cNvPr id="15" name="SyncfusionLicense"/>
          <p:cNvSpPr txBox="1">
            <a:spLocks noChangeArrowheads="1"/>
          </p:cNvSpPr>
          <p:nvPr/>
        </p:nvSpPr>
        <p:spPr bwMode="white">
          <a:xfrm rot="0">
            <a:off x="0" y="5715000"/>
            <a:ext cx="9144000" cy="1143000"/>
          </a:xfrm>
          <a:prstGeom prst="rect">
            <a:avLst/>
          </a:prstGeom>
          <a:solidFill>
            <a:srgbClr val="FFFFFF"/>
          </a:solidFill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800" dirty="0">
                <a:solidFill>
                  <a:srgbClr val="FF0000"/>
                </a:solidFill>
              </a:defRPr>
            </a:pPr>
            <a:r>
              <a:rPr dirty="0"/>
              <a:t>Created with a trial version of Syncfusion PowerPoint library or registered the wrong key in your application. Click </a:t>
            </a:r>
            <a:r>
              <a:rPr dirty="0">
                <a:solidFill>
                  <a:srgbClr val="0000FF"/>
                </a:solidFill>
                <a:hlinkClick r:id="rId1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dirty="0"/>
              <a:t> to obtain the valid key.</a:t>
            </a:r>
          </a:p>
        </p:txBody>
      </p:sp>
      <p:sp>
        <p:nvSpPr>
          <p:cNvPr id="16" name="SyncfusionLicense"/>
          <p:cNvSpPr txBox="1">
            <a:spLocks noChangeArrowheads="1"/>
          </p:cNvSpPr>
          <p:nvPr/>
        </p:nvSpPr>
        <p:spPr bwMode="white">
          <a:xfrm rot="0">
            <a:off x="0" y="5715000"/>
            <a:ext cx="9144000" cy="1143000"/>
          </a:xfrm>
          <a:prstGeom prst="rect">
            <a:avLst/>
          </a:prstGeom>
          <a:solidFill>
            <a:srgbClr val="FFFFFF"/>
          </a:solidFill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800" dirty="0">
                <a:solidFill>
                  <a:srgbClr val="FF0000"/>
                </a:solidFill>
              </a:defRPr>
            </a:pPr>
            <a:r>
              <a:rPr/>
              <a:t>Created with a trial version of Syncfusion PowerPoint library or registered the wrong key in your application. Click </a:t>
            </a:r>
            <a:r>
              <a:rPr dirty="0">
                <a:solidFill>
                  <a:srgbClr val="0000FF"/>
                </a:solidFill>
                <a:hlinkClick r:id="rId1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/>
              <a:t> to obtain the valid key.</a:t>
            </a: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 id="7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">
                      <p:stCondLst>
                        <p:cond delay="indefinite"/>
                      </p:stCondLst>
                      <p:childTnLst>
                        <p:par>
                          <p:cTn fill="hold" id="11">
                            <p:stCondLst>
                              <p:cond delay="0"/>
                            </p:stCondLst>
                            <p:childTnLst>
                              <p:par>
                                <p:cTn fill="hold" id="12" nodeType="click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>
                                        <p:cTn dur="500" id="14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jpeg" /></Relationships>
</file>

<file path=ppt/theme/_rels/theme2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jpeg" /></Relationships>
</file>

<file path=ppt/theme/_rels/theme3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jpeg" /></Relationships>
</file>

<file path=ppt/theme/_rels/theme4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jpeg" /></Relationships>
</file>

<file path=ppt/theme/_rels/theme5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>
          <a:solidFill>
            <a:schemeClr val="phClr">
              <a:shade val="48000"/>
              <a:satMod val="110000"/>
            </a:schemeClr>
          </a:solidFill>
          <a:prstDash val="solid"/>
          <a:headEnd type="none"/>
          <a:tailEnd type="none"/>
        </a:ln>
        <a:ln w="25400" cap="flat">
          <a:solidFill>
            <a:schemeClr val="phClr"/>
          </a:solidFill>
          <a:prstDash val="solid"/>
          <a:headEnd type="none"/>
          <a:tailEnd type="none"/>
        </a:ln>
        <a:ln w="38100" cap="flat">
          <a:solidFill>
            <a:schemeClr val="phClr"/>
          </a:solidFill>
          <a:prstDash val="solid"/>
          <a:headEnd type="none"/>
          <a:tailEnd type="none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algn="b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algn="b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>
          <a:blip xmlns:r="http://schemas.openxmlformats.org/officeDocument/2006/relationships" r:embed="rId1">
            <a:alphaModFix amt="100000"/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rcRect/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>
          <a:solidFill>
            <a:schemeClr val="phClr">
              <a:shade val="48000"/>
              <a:satMod val="110000"/>
            </a:schemeClr>
          </a:solidFill>
          <a:prstDash val="solid"/>
          <a:headEnd type="none"/>
          <a:tailEnd type="none"/>
        </a:ln>
        <a:ln w="25400" cap="flat">
          <a:solidFill>
            <a:schemeClr val="phClr"/>
          </a:solidFill>
          <a:prstDash val="solid"/>
          <a:headEnd type="none"/>
          <a:tailEnd type="none"/>
        </a:ln>
        <a:ln w="38100" cap="flat">
          <a:solidFill>
            <a:schemeClr val="phClr"/>
          </a:solidFill>
          <a:prstDash val="solid"/>
          <a:headEnd type="none"/>
          <a:tailEnd type="none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algn="b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algn="b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>
          <a:blip xmlns:r="http://schemas.openxmlformats.org/officeDocument/2006/relationships" r:embed="rId1">
            <a:alphaModFix amt="100000"/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rcRect/>
          <a:stretch>
            <a:fillRect/>
          </a:stretch>
        </a:blipFill>
      </a:bgFillStyleLst>
    </a:fmtScheme>
  </a:themeElements>
</a:theme>
</file>

<file path=ppt/theme/theme3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>
          <a:solidFill>
            <a:schemeClr val="phClr">
              <a:shade val="48000"/>
              <a:satMod val="110000"/>
            </a:schemeClr>
          </a:solidFill>
          <a:prstDash val="solid"/>
          <a:headEnd type="none"/>
          <a:tailEnd type="none"/>
        </a:ln>
        <a:ln w="25400" cap="flat">
          <a:solidFill>
            <a:schemeClr val="phClr"/>
          </a:solidFill>
          <a:prstDash val="solid"/>
          <a:headEnd type="none"/>
          <a:tailEnd type="none"/>
        </a:ln>
        <a:ln w="38100" cap="flat">
          <a:solidFill>
            <a:schemeClr val="phClr"/>
          </a:solidFill>
          <a:prstDash val="solid"/>
          <a:headEnd type="none"/>
          <a:tailEnd type="none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algn="b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algn="b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>
          <a:blip xmlns:r="http://schemas.openxmlformats.org/officeDocument/2006/relationships" r:embed="rId1">
            <a:alphaModFix amt="100000"/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rcRect/>
          <a:stretch>
            <a:fillRect/>
          </a:stretch>
        </a:blipFill>
      </a:bgFillStyleLst>
    </a:fmtScheme>
  </a:themeElements>
</a:theme>
</file>

<file path=ppt/theme/theme4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>
          <a:solidFill>
            <a:schemeClr val="phClr">
              <a:shade val="48000"/>
              <a:satMod val="110000"/>
            </a:schemeClr>
          </a:solidFill>
          <a:prstDash val="solid"/>
          <a:headEnd type="none"/>
          <a:tailEnd type="none"/>
        </a:ln>
        <a:ln w="25400" cap="flat">
          <a:solidFill>
            <a:schemeClr val="phClr"/>
          </a:solidFill>
          <a:prstDash val="solid"/>
          <a:headEnd type="none"/>
          <a:tailEnd type="none"/>
        </a:ln>
        <a:ln w="38100" cap="flat">
          <a:solidFill>
            <a:schemeClr val="phClr"/>
          </a:solidFill>
          <a:prstDash val="solid"/>
          <a:headEnd type="none"/>
          <a:tailEnd type="none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algn="b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algn="b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>
          <a:blip xmlns:r="http://schemas.openxmlformats.org/officeDocument/2006/relationships" r:embed="rId1">
            <a:alphaModFix amt="100000"/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rcRect/>
          <a:stretch>
            <a:fillRect/>
          </a:stretch>
        </a:blipFill>
      </a:bgFillStyleLst>
    </a:fmtScheme>
  </a:themeElements>
</a:theme>
</file>

<file path=ppt/theme/theme5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>
          <a:solidFill>
            <a:schemeClr val="phClr">
              <a:shade val="48000"/>
              <a:satMod val="110000"/>
            </a:schemeClr>
          </a:solidFill>
          <a:prstDash val="solid"/>
          <a:headEnd type="none"/>
          <a:tailEnd type="none"/>
        </a:ln>
        <a:ln w="25400" cap="flat">
          <a:solidFill>
            <a:schemeClr val="phClr"/>
          </a:solidFill>
          <a:prstDash val="solid"/>
          <a:headEnd type="none"/>
          <a:tailEnd type="none"/>
        </a:ln>
        <a:ln w="38100" cap="flat">
          <a:solidFill>
            <a:schemeClr val="phClr"/>
          </a:solidFill>
          <a:prstDash val="solid"/>
          <a:headEnd type="none"/>
          <a:tailEnd type="none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algn="b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algn="b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>
          <a:blip xmlns:r="http://schemas.openxmlformats.org/officeDocument/2006/relationships" r:embed="rId1">
            <a:alphaModFix amt="100000"/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rcRect/>
          <a:stretch>
            <a:fillRect/>
          </a:stretch>
        </a:blipFill>
      </a:bgFillStyleLst>
    </a:fmtScheme>
  </a:themeElements>
</a:theme>
</file>

<file path=ppt/theme/theme6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/>
        </a:gradFill>
      </a:fillStyleLst>
      <a:lnStyleLst>
        <a:ln w="9525" cap="flat">
          <a:solidFill>
            <a:schemeClr val="phClr">
              <a:shade val="95000"/>
              <a:satMod val="105000"/>
            </a:schemeClr>
          </a:solidFill>
          <a:prstDash val="solid"/>
          <a:headEnd type="none"/>
          <a:tailEnd type="none"/>
        </a:ln>
        <a:ln w="25400" cap="flat">
          <a:solidFill>
            <a:schemeClr val="phClr"/>
          </a:solidFill>
          <a:prstDash val="solid"/>
          <a:headEnd type="none"/>
          <a:tailEnd type="none"/>
        </a:ln>
        <a:ln w="38100" cap="flat">
          <a:solidFill>
            <a:schemeClr val="phClr"/>
          </a:solidFill>
          <a:prstDash val="solid"/>
          <a:headEnd type="none"/>
          <a:tailEnd type="none"/>
        </a:ln>
      </a:lnStyleLst>
      <a:effectStyleLst>
        <a:effectStyle>
          <a:effectLst>
            <a:outerShdw blurRad="40000" dist="20000" dir="5400000" algn="b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algn="b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algn="b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/>
        </a:gradFill>
      </a:fillStyleLst>
      <a:lnStyleLst>
        <a:ln w="9525" cap="flat">
          <a:solidFill>
            <a:schemeClr val="phClr">
              <a:shade val="95000"/>
              <a:satMod val="105000"/>
            </a:schemeClr>
          </a:solidFill>
          <a:prstDash val="solid"/>
          <a:headEnd type="none"/>
          <a:tailEnd type="none"/>
        </a:ln>
        <a:ln w="25400" cap="flat">
          <a:solidFill>
            <a:schemeClr val="phClr"/>
          </a:solidFill>
          <a:prstDash val="solid"/>
          <a:headEnd type="none"/>
          <a:tailEnd type="none"/>
        </a:ln>
        <a:ln w="38100" cap="flat">
          <a:solidFill>
            <a:schemeClr val="phClr"/>
          </a:solidFill>
          <a:prstDash val="solid"/>
          <a:headEnd type="none"/>
          <a:tailEnd type="none"/>
        </a:ln>
      </a:lnStyleLst>
      <a:effectStyleLst>
        <a:effectStyle>
          <a:effectLst>
            <a:outerShdw blurRad="40000" dist="20000" dir="5400000" algn="b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algn="b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algn="b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Characters>0</Characters>
  <Company>HP</Company>
  <Lines>0</Lines>
  <MMClips>0</MMClips>
  <Notes>0</Notes>
  <Pages>0</Pages>
  <Paragraphs>18</Paragraphs>
  <PresentationFormat>On-screen Show (4:3)</PresentationFormat>
  <Template>PPT Ever Safe</Template>
  <HiddenSlides>0</HiddenSlides>
  <LinksUpToDate>false</LinksUpToDate>
  <ScaleCrop>false</ScaleCrop>
  <Slides>3</Slides>
  <TotalTime>9054</TotalTime>
  <Words>41</Words>
  <AppVersion>12.0000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Aneeq Khan</dc:creator>
  <cp:lastModifiedBy>MD</cp:lastModifiedBy>
  <dcterms:created xsi:type="dcterms:W3CDTF">2016-07-01T02:59:53Z</dcterms:created>
  <dcterms:modified xsi:type="dcterms:W3CDTF">2023-05-24T18:53:09Z</dcterms:modified>
  <cp:revision>586</cp:revision>
  <dc:title>PowerPoint Presentation</dc:title>
</cp:coreProperties>
</file>

<file path=docProps/custom.xml><?xml version="1.0" encoding="utf-8"?>
<Properties xmlns:vt="http://schemas.openxmlformats.org/officeDocument/2006/docPropsVTypes" xmlns="http://schemas.openxmlformats.org/officeDocument/2006/custom-properties"/>
</file>