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9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3"/>
    <p:sldMasterId id="2147483681" r:id="rId2"/>
    <p:sldMasterId id="2147483763" r:id="rId1"/>
    <p:sldMasterId id="2147483773" r:id="rId5"/>
    <p:sldMasterId id="2147483781" r:id="rId4"/>
  </p:sldMasterIdLst>
  <p:notesMasterIdLst>
    <p:notesMasterId r:id="rId9"/>
  </p:notesMasterIdLst>
  <p:handoutMasterIdLst>
    <p:handoutMasterId r:id="rId10"/>
  </p:handoutMasterIdLst>
  <p:sldIdLst>
    <p:sldId id="273" r:id="rId8"/>
    <p:sldId id="314" r:id="rId7"/>
    <p:sldId id="315" r:id="rId6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5071"/>
  </p:normalViewPr>
  <p:slideViewPr>
    <p:cSldViewPr>
      <p:cViewPr varScale="1">
        <p:scale>
          <a:sx n="55" d="100"/>
          <a:sy n="55" d="100"/>
        </p:scale>
        <p:origin x="6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slide" Target="slides/slide1.xml" /><Relationship Id="rId13" Type="http://schemas.openxmlformats.org/officeDocument/2006/relationships/theme" Target="theme/theme1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2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3.xml" /><Relationship Id="rId6" Type="http://schemas.openxmlformats.org/officeDocument/2006/relationships/slide" Target="slides/slide3.xml" /><Relationship Id="rId11" Type="http://schemas.openxmlformats.org/officeDocument/2006/relationships/presProps" Target="presProps.xml" /><Relationship Id="rId5" Type="http://schemas.openxmlformats.org/officeDocument/2006/relationships/slideMaster" Target="slideMasters/slideMaster4.xml" /><Relationship Id="rId10" Type="http://schemas.openxmlformats.org/officeDocument/2006/relationships/handoutMaster" Target="handoutMasters/handoutMaster1.xml" /><Relationship Id="rId4" Type="http://schemas.openxmlformats.org/officeDocument/2006/relationships/slideMaster" Target="slideMasters/slideMaster5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44CBB230-9A77-45D9-B87B-7588A7E943F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A0127D39-CD8C-4489-ADC8-3D026E5AFF5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2C31618B-1207-4E92-AFB7-598CCF462B3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16422BE1-8C13-4E70-BCBA-F4B4A85D4A9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9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8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5.xml" /></Relationships>
</file>

<file path=ppt/slideLayouts/_rels/slideLayout9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/>
              <a:t>©</a:t>
            </a:r>
            <a:r>
              <a:rPr lang="en-US" sz="1200" b="0" dirty="0"/>
              <a:t> </a:t>
            </a:r>
            <a:r>
              <a:rPr lang="en-US" sz="1200" b="0" dirty="0"/>
              <a:t>Eversafe</a:t>
            </a:r>
            <a:r>
              <a:rPr lang="en-US" sz="1200" b="0" dirty="0"/>
              <a:t> Academy 2018</a:t>
            </a:r>
            <a:endParaRPr lang="en-US" sz="1200" b="0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</a:t>
            </a:r>
            <a:r>
              <a:rPr lang="en-US" sz="2000" b="1" dirty="0">
                <a:solidFill>
                  <a:srgbClr val="FF0000"/>
                </a:solidFill>
              </a:rPr>
              <a:t>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2pPr>
              <a:defRPr dirty="0">
                <a:latin typeface="Arial"/>
              </a:defRPr>
            </a:lvl2pPr>
            <a:lvl3pPr>
              <a:defRPr dirty="0">
                <a:latin typeface="Arial"/>
              </a:defRPr>
            </a:lvl3pPr>
            <a:lvl4pPr>
              <a:defRPr dirty="0">
                <a:latin typeface="Arial"/>
              </a:defRPr>
            </a:lvl4pPr>
            <a:lvl5pPr>
              <a:defRPr dirty="0">
                <a:latin typeface="Arial"/>
              </a:defRPr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F172238-160F-4F6D-9082-9E4C2B6379E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tx1"/>
                </a:solidFill>
              </a:rPr>
              <a:t>www.eversafe.com.sg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762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0386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/>
          </p:cNvSpPr>
          <p:nvPr>
            <p:ph type="dt" sz="half" idx="10"/>
          </p:nvPr>
        </p:nvSpPr>
        <p:spPr bwMode="white">
          <a:xfrm>
            <a:off x="685800" y="6248400"/>
            <a:ext cx="19050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/>
          </p:cNvSpPr>
          <p:nvPr>
            <p:ph type="ftr" sz="quarter" idx="11"/>
          </p:nvPr>
        </p:nvSpPr>
        <p:spPr bwMode="white">
          <a:xfrm>
            <a:off x="3124200" y="6248400"/>
            <a:ext cx="28956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5E3C263-BBF2-460F-9C7B-BE00AA88986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  <a:latin typeface="Arial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8617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training@eversafe.com.sg</a:t>
            </a:r>
            <a:endParaRPr lang="en-US" sz="2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Arial"/>
              </a:rPr>
              <a:t>www.eversafe.com.sg</a:t>
            </a:r>
            <a:endParaRPr lang="en-US" sz="20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>
                <a:latin typeface="Arial"/>
              </a:rPr>
              <a:t>©</a:t>
            </a:r>
            <a:r>
              <a:rPr lang="en-US" sz="1200" b="0" dirty="0">
                <a:latin typeface="Arial"/>
              </a:rPr>
              <a:t> Eversafe</a:t>
            </a:r>
            <a:r>
              <a:rPr lang="en-US" sz="1200" b="0" dirty="0">
                <a:latin typeface="Arial"/>
              </a:rPr>
              <a:t> Academy 2018</a:t>
            </a:r>
            <a:endParaRPr lang="en-US" sz="1200" b="0" dirty="0">
              <a:latin typeface="Arial"/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Arial"/>
              </a:rPr>
              <a:t>Steps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 To Success 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</a:t>
            </a:r>
            <a:r>
              <a:rPr lang="en-US" sz="1600" dirty="0">
                <a:latin typeface="Arial"/>
              </a:rPr>
              <a:t> 2018</a:t>
            </a:r>
            <a:endParaRPr lang="en-US" sz="1600" dirty="0"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>
                <a:latin typeface="Arial"/>
              </a:defRPr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</a:t>
            </a:r>
            <a:r>
              <a:rPr lang="en-US" sz="1600" dirty="0">
                <a:latin typeface="Arial"/>
              </a:rPr>
              <a:t>2018</a:t>
            </a:r>
            <a:endParaRPr lang="en-US" sz="1600" dirty="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latin typeface="Arial"/>
              </a:defRPr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</a:t>
            </a:r>
            <a:r>
              <a:rPr lang="en-US" sz="1600" dirty="0">
                <a:latin typeface="Arial"/>
              </a:rPr>
              <a:t> Academy 2018</a:t>
            </a:r>
            <a:endParaRPr lang="en-US" sz="1600" dirty="0">
              <a:latin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>
                <a:latin typeface="Arial"/>
              </a:defRPr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9.xml" /><Relationship Id="rId18" Type="http://schemas.openxmlformats.org/officeDocument/2006/relationships/slideLayout" Target="../slideLayouts/slideLayout24.xml" /><Relationship Id="rId26" Type="http://schemas.openxmlformats.org/officeDocument/2006/relationships/slideLayout" Target="../slideLayouts/slideLayout32.xml" /><Relationship Id="rId39" Type="http://schemas.openxmlformats.org/officeDocument/2006/relationships/slideLayout" Target="../slideLayouts/slideLayout45.xml" /><Relationship Id="rId21" Type="http://schemas.openxmlformats.org/officeDocument/2006/relationships/slideLayout" Target="../slideLayouts/slideLayout27.xml" /><Relationship Id="rId34" Type="http://schemas.openxmlformats.org/officeDocument/2006/relationships/slideLayout" Target="../slideLayouts/slideLayout40.xml" /><Relationship Id="rId42" Type="http://schemas.openxmlformats.org/officeDocument/2006/relationships/slideLayout" Target="../slideLayouts/slideLayout48.xml" /><Relationship Id="rId47" Type="http://schemas.openxmlformats.org/officeDocument/2006/relationships/slideLayout" Target="../slideLayouts/slideLayout53.xml" /><Relationship Id="rId50" Type="http://schemas.openxmlformats.org/officeDocument/2006/relationships/slideLayout" Target="../slideLayouts/slideLayout56.xml" /><Relationship Id="rId55" Type="http://schemas.openxmlformats.org/officeDocument/2006/relationships/slideLayout" Target="../slideLayouts/slideLayout61.xml" /><Relationship Id="rId63" Type="http://schemas.openxmlformats.org/officeDocument/2006/relationships/slideLayout" Target="../slideLayouts/slideLayout69.xml" /><Relationship Id="rId68" Type="http://schemas.openxmlformats.org/officeDocument/2006/relationships/slideLayout" Target="../slideLayouts/slideLayout74.xml" /><Relationship Id="rId7" Type="http://schemas.openxmlformats.org/officeDocument/2006/relationships/slideLayout" Target="../slideLayouts/slideLayout13.xml" /><Relationship Id="rId71" Type="http://schemas.openxmlformats.org/officeDocument/2006/relationships/slideLayout" Target="../slideLayouts/slideLayout77.xml" /><Relationship Id="rId2" Type="http://schemas.openxmlformats.org/officeDocument/2006/relationships/slideLayout" Target="../slideLayouts/slideLayout8.xml" /><Relationship Id="rId16" Type="http://schemas.openxmlformats.org/officeDocument/2006/relationships/slideLayout" Target="../slideLayouts/slideLayout22.xml" /><Relationship Id="rId29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17.xml" /><Relationship Id="rId24" Type="http://schemas.openxmlformats.org/officeDocument/2006/relationships/slideLayout" Target="../slideLayouts/slideLayout30.xml" /><Relationship Id="rId32" Type="http://schemas.openxmlformats.org/officeDocument/2006/relationships/slideLayout" Target="../slideLayouts/slideLayout38.xml" /><Relationship Id="rId37" Type="http://schemas.openxmlformats.org/officeDocument/2006/relationships/slideLayout" Target="../slideLayouts/slideLayout43.xml" /><Relationship Id="rId40" Type="http://schemas.openxmlformats.org/officeDocument/2006/relationships/slideLayout" Target="../slideLayouts/slideLayout46.xml" /><Relationship Id="rId45" Type="http://schemas.openxmlformats.org/officeDocument/2006/relationships/slideLayout" Target="../slideLayouts/slideLayout51.xml" /><Relationship Id="rId53" Type="http://schemas.openxmlformats.org/officeDocument/2006/relationships/slideLayout" Target="../slideLayouts/slideLayout59.xml" /><Relationship Id="rId58" Type="http://schemas.openxmlformats.org/officeDocument/2006/relationships/slideLayout" Target="../slideLayouts/slideLayout64.xml" /><Relationship Id="rId66" Type="http://schemas.openxmlformats.org/officeDocument/2006/relationships/slideLayout" Target="../slideLayouts/slideLayout72.xml" /><Relationship Id="rId74" Type="http://schemas.openxmlformats.org/officeDocument/2006/relationships/image" Target="../media/image2.png" /><Relationship Id="rId5" Type="http://schemas.openxmlformats.org/officeDocument/2006/relationships/slideLayout" Target="../slideLayouts/slideLayout11.xml" /><Relationship Id="rId15" Type="http://schemas.openxmlformats.org/officeDocument/2006/relationships/slideLayout" Target="../slideLayouts/slideLayout21.xml" /><Relationship Id="rId23" Type="http://schemas.openxmlformats.org/officeDocument/2006/relationships/slideLayout" Target="../slideLayouts/slideLayout29.xml" /><Relationship Id="rId28" Type="http://schemas.openxmlformats.org/officeDocument/2006/relationships/slideLayout" Target="../slideLayouts/slideLayout34.xml" /><Relationship Id="rId36" Type="http://schemas.openxmlformats.org/officeDocument/2006/relationships/slideLayout" Target="../slideLayouts/slideLayout42.xml" /><Relationship Id="rId49" Type="http://schemas.openxmlformats.org/officeDocument/2006/relationships/slideLayout" Target="../slideLayouts/slideLayout55.xml" /><Relationship Id="rId57" Type="http://schemas.openxmlformats.org/officeDocument/2006/relationships/slideLayout" Target="../slideLayouts/slideLayout63.xml" /><Relationship Id="rId6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16.xml" /><Relationship Id="rId19" Type="http://schemas.openxmlformats.org/officeDocument/2006/relationships/slideLayout" Target="../slideLayouts/slideLayout25.xml" /><Relationship Id="rId31" Type="http://schemas.openxmlformats.org/officeDocument/2006/relationships/slideLayout" Target="../slideLayouts/slideLayout37.xml" /><Relationship Id="rId44" Type="http://schemas.openxmlformats.org/officeDocument/2006/relationships/slideLayout" Target="../slideLayouts/slideLayout50.xml" /><Relationship Id="rId52" Type="http://schemas.openxmlformats.org/officeDocument/2006/relationships/slideLayout" Target="../slideLayouts/slideLayout58.xml" /><Relationship Id="rId60" Type="http://schemas.openxmlformats.org/officeDocument/2006/relationships/slideLayout" Target="../slideLayouts/slideLayout66.xml" /><Relationship Id="rId65" Type="http://schemas.openxmlformats.org/officeDocument/2006/relationships/slideLayout" Target="../slideLayouts/slideLayout71.xml" /><Relationship Id="rId73" Type="http://schemas.openxmlformats.org/officeDocument/2006/relationships/theme" Target="../theme/theme2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Relationship Id="rId14" Type="http://schemas.openxmlformats.org/officeDocument/2006/relationships/slideLayout" Target="../slideLayouts/slideLayout20.xml" /><Relationship Id="rId22" Type="http://schemas.openxmlformats.org/officeDocument/2006/relationships/slideLayout" Target="../slideLayouts/slideLayout28.xml" /><Relationship Id="rId27" Type="http://schemas.openxmlformats.org/officeDocument/2006/relationships/slideLayout" Target="../slideLayouts/slideLayout33.xml" /><Relationship Id="rId30" Type="http://schemas.openxmlformats.org/officeDocument/2006/relationships/slideLayout" Target="../slideLayouts/slideLayout36.xml" /><Relationship Id="rId35" Type="http://schemas.openxmlformats.org/officeDocument/2006/relationships/slideLayout" Target="../slideLayouts/slideLayout41.xml" /><Relationship Id="rId43" Type="http://schemas.openxmlformats.org/officeDocument/2006/relationships/slideLayout" Target="../slideLayouts/slideLayout49.xml" /><Relationship Id="rId48" Type="http://schemas.openxmlformats.org/officeDocument/2006/relationships/slideLayout" Target="../slideLayouts/slideLayout54.xml" /><Relationship Id="rId56" Type="http://schemas.openxmlformats.org/officeDocument/2006/relationships/slideLayout" Target="../slideLayouts/slideLayout62.xml" /><Relationship Id="rId64" Type="http://schemas.openxmlformats.org/officeDocument/2006/relationships/slideLayout" Target="../slideLayouts/slideLayout70.xml" /><Relationship Id="rId69" Type="http://schemas.openxmlformats.org/officeDocument/2006/relationships/slideLayout" Target="../slideLayouts/slideLayout75.xml" /><Relationship Id="rId8" Type="http://schemas.openxmlformats.org/officeDocument/2006/relationships/slideLayout" Target="../slideLayouts/slideLayout14.xml" /><Relationship Id="rId51" Type="http://schemas.openxmlformats.org/officeDocument/2006/relationships/slideLayout" Target="../slideLayouts/slideLayout57.xml" /><Relationship Id="rId72" Type="http://schemas.openxmlformats.org/officeDocument/2006/relationships/slideLayout" Target="../slideLayouts/slideLayout78.xml" /><Relationship Id="rId3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8.xml" /><Relationship Id="rId17" Type="http://schemas.openxmlformats.org/officeDocument/2006/relationships/slideLayout" Target="../slideLayouts/slideLayout23.xml" /><Relationship Id="rId25" Type="http://schemas.openxmlformats.org/officeDocument/2006/relationships/slideLayout" Target="../slideLayouts/slideLayout31.xml" /><Relationship Id="rId33" Type="http://schemas.openxmlformats.org/officeDocument/2006/relationships/slideLayout" Target="../slideLayouts/slideLayout39.xml" /><Relationship Id="rId38" Type="http://schemas.openxmlformats.org/officeDocument/2006/relationships/slideLayout" Target="../slideLayouts/slideLayout44.xml" /><Relationship Id="rId46" Type="http://schemas.openxmlformats.org/officeDocument/2006/relationships/slideLayout" Target="../slideLayouts/slideLayout52.xml" /><Relationship Id="rId59" Type="http://schemas.openxmlformats.org/officeDocument/2006/relationships/slideLayout" Target="../slideLayouts/slideLayout65.xml" /><Relationship Id="rId67" Type="http://schemas.openxmlformats.org/officeDocument/2006/relationships/slideLayout" Target="../slideLayouts/slideLayout73.xml" /><Relationship Id="rId20" Type="http://schemas.openxmlformats.org/officeDocument/2006/relationships/slideLayout" Target="../slideLayouts/slideLayout26.xml" /><Relationship Id="rId41" Type="http://schemas.openxmlformats.org/officeDocument/2006/relationships/slideLayout" Target="../slideLayouts/slideLayout47.xml" /><Relationship Id="rId54" Type="http://schemas.openxmlformats.org/officeDocument/2006/relationships/slideLayout" Target="../slideLayouts/slideLayout60.xml" /><Relationship Id="rId62" Type="http://schemas.openxmlformats.org/officeDocument/2006/relationships/slideLayout" Target="../slideLayouts/slideLayout68.xml" /><Relationship Id="rId70" Type="http://schemas.openxmlformats.org/officeDocument/2006/relationships/slideLayout" Target="../slideLayouts/slideLayout76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/Relationships>
</file>

<file path=ppt/slideMasters/_rels/slideMaster3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1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80.xml" /><Relationship Id="rId1" Type="http://schemas.openxmlformats.org/officeDocument/2006/relationships/slideLayout" Target="../slideLayouts/slideLayout79.xml" /><Relationship Id="rId6" Type="http://schemas.openxmlformats.org/officeDocument/2006/relationships/slideLayout" Target="../slideLayouts/slideLayout84.xml" /><Relationship Id="rId5" Type="http://schemas.openxmlformats.org/officeDocument/2006/relationships/slideLayout" Target="../slideLayouts/slideLayout83.xml" /><Relationship Id="rId4" Type="http://schemas.openxmlformats.org/officeDocument/2006/relationships/slideLayout" Target="../slideLayouts/slideLayout82.xml" /></Relationships>
</file>

<file path=ppt/slideMasters/_rels/slideMaster4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7.xml" /><Relationship Id="rId7" Type="http://schemas.openxmlformats.org/officeDocument/2006/relationships/theme" Target="../theme/theme4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8.xml" /></Relationships>
</file>

<file path=ppt/slideMasters/_rels/slideMaster5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93.xml" /><Relationship Id="rId7" Type="http://schemas.openxmlformats.org/officeDocument/2006/relationships/theme" Target="../theme/theme5.xml" /><Relationship Id="rId2" Type="http://schemas.openxmlformats.org/officeDocument/2006/relationships/slideLayout" Target="../slideLayouts/slideLayout92.xml" /><Relationship Id="rId1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6.xml" /><Relationship Id="rId5" Type="http://schemas.openxmlformats.org/officeDocument/2006/relationships/slideLayout" Target="../slideLayouts/slideLayout95.xml" /><Relationship Id="rId4" Type="http://schemas.openxmlformats.org/officeDocument/2006/relationships/slideLayout" Target="../slideLayouts/slideLayout9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1682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74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Arial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syncfusion.com/account/claim-license-key?pl=ZmlsZWZvcm1hdHM=&amp;vs=MjEuMi41" TargetMode="External" /><Relationship Id="rId3" Type="http://schemas.openxmlformats.org/officeDocument/2006/relationships/hyperlink" Target="https://www.syncfusion.com/account/claim-license-key?pl=ZmlsZWZvcm1hdHM=&amp;vs=MjEuMi41" TargetMode="External" /><Relationship Id="rId4" Type="http://schemas.openxmlformats.org/officeDocument/2006/relationships/hyperlink" Target="https://www.syncfusion.com/account/claim-license-key?pl=ZmlsZWZvcm1hdHM=&amp;vs=MjEuMi41" TargetMode="External" /><Relationship Id="rId5" Type="http://schemas.openxmlformats.org/officeDocument/2006/relationships/hyperlink" Target="https://www.syncfusion.com/account/claim-license-key?pl=ZmlsZWZvcm1hdHM=&amp;vs=MjEuMi41" TargetMode="External" /><Relationship Id="rId6" Type="http://schemas.openxmlformats.org/officeDocument/2006/relationships/hyperlink" Target="https://www.syncfusion.com/account/claim-license-key?pl=ZmlsZWZvcm1hdHM=&amp;vs=MjEuMi41" TargetMode="External" /></Relationships>
</file>

<file path=ppt/slides/_rels/slide2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4" Type="http://schemas.openxmlformats.org/officeDocument/2006/relationships/hyperlink" Target="https://www.syncfusion.com/account/claim-license-key?pl=ZmlsZWZvcm1hdHM=&amp;vs=MjEuMi41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syncfusion.com/account/claim-license-key?pl=ZmlsZWZvcm1hdHM=&amp;vs=MjEuMi41" TargetMode="External" /><Relationship Id="rId6" Type="http://schemas.openxmlformats.org/officeDocument/2006/relationships/hyperlink" Target="https://www.syncfusion.com/account/claim-license-key?pl=ZmlsZWZvcm1hdHM=&amp;vs=MjEuMi41" TargetMode="External" /><Relationship Id="rId7" Type="http://schemas.openxmlformats.org/officeDocument/2006/relationships/hyperlink" Target="https://www.syncfusion.com/account/claim-license-key?pl=ZmlsZWZvcm1hdHM=&amp;vs=MjEuMi41" TargetMode="External" /><Relationship Id="rId8" Type="http://schemas.openxmlformats.org/officeDocument/2006/relationships/hyperlink" Target="https://www.syncfusion.com/account/claim-license-key?pl=ZmlsZWZvcm1hdHM=&amp;vs=MjEuMi41" TargetMode="External" /><Relationship Id="rId3" Type="http://schemas.openxmlformats.org/officeDocument/2006/relationships/image" Target="../media/image8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10" name="Text Placeholder 2"/>
          <p:cNvSpPr>
            <a:spLocks/>
          </p:cNvSpPr>
          <p:nvPr/>
        </p:nvSpPr>
        <p:spPr bwMode="white">
          <a:xfrm>
            <a:off x="259335" y="2809416"/>
            <a:ext cx="8532097" cy="367556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pt-BR" sz="1600" b="0" dirty="0"/>
              <a:t>The Modal component is a dialog box/popup </a:t>
            </a:r>
            <a:endParaRPr lang="pt-BR" sz="1600" b="0" dirty="0"/>
          </a:p>
        </p:txBody>
      </p:sp>
      <p:sp>
        <p:nvSpPr>
          <p:cNvPr id="11" name="Text Placeholder 1"/>
          <p:cNvSpPr>
            <a:spLocks/>
          </p:cNvSpPr>
          <p:nvPr/>
        </p:nvSpPr>
        <p:spPr bwMode="white">
          <a:xfrm>
            <a:off x="366570" y="1484784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Bootstrap 4 Modal</a:t>
            </a:r>
            <a:r>
              <a:rPr lang="en-US" sz="3600" dirty="0">
                <a:latin typeface="Arial"/>
                <a:cs typeface="Arial"/>
              </a:rPr>
              <a:t>  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white">
          <a:xfrm>
            <a:off x="2843808" y="3781524"/>
            <a:ext cx="428322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window that is displayed on top of the current page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white">
          <a:xfrm>
            <a:off x="1691680" y="4316938"/>
            <a:ext cx="556563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test</a:t>
            </a:r>
            <a:endParaRPr lang="en-SG" dirty="0"/>
          </a:p>
        </p:txBody>
      </p:sp>
      <p:sp>
        <p:nvSpPr>
          <p:cNvPr id="13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4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3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xfrm>
            <a:off x="467544" y="1124744"/>
            <a:ext cx="5472607" cy="4968552"/>
          </a:xfrm>
          <a:ln>
            <a:headEnd type="none"/>
            <a:tailEnd type="none"/>
          </a:ln>
        </p:spPr>
        <p:txBody>
          <a:bodyPr wrap="square">
            <a:noAutofit/>
          </a:bodyPr>
          <a:lstStyle/>
          <a:p>
            <a:pPr marL="342900" indent="-342900" defTabSz="914400">
              <a:buFont typeface="Wingdings"/>
              <a:buChar char="ü"/>
            </a:pPr>
            <a:r>
              <a:rPr lang="en-US" dirty="0"/>
              <a:t>Introduce with learners and </a:t>
            </a:r>
          </a:p>
          <a:p>
            <a:pPr defTabSz="914400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    ice breaking 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Emergency Response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Assembly Point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Location of </a:t>
            </a:r>
            <a:r>
              <a:rPr lang="en-US" b="1" dirty="0">
                <a:solidFill>
                  <a:srgbClr val="0070C0"/>
                </a:solidFill>
              </a:rPr>
              <a:t>Wash </a:t>
            </a:r>
            <a:r>
              <a:rPr lang="en-US" b="1" dirty="0">
                <a:solidFill>
                  <a:srgbClr val="0070C0"/>
                </a:solidFill>
              </a:rPr>
              <a:t>Room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Tea </a:t>
            </a:r>
            <a:r>
              <a:rPr lang="en-US" b="1" dirty="0">
                <a:solidFill>
                  <a:srgbClr val="0070C0"/>
                </a:solidFill>
              </a:rPr>
              <a:t>break</a:t>
            </a:r>
            <a:r>
              <a:rPr lang="en-US" dirty="0"/>
              <a:t> and lunch break </a:t>
            </a:r>
            <a:endParaRPr lang="en-US" dirty="0"/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Canteen/Cafeteria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Housekeeping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personal hygiene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Special </a:t>
            </a:r>
            <a:r>
              <a:rPr lang="en-US" b="1" dirty="0">
                <a:solidFill>
                  <a:srgbClr val="0070C0"/>
                </a:solidFill>
              </a:rPr>
              <a:t>Needs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/>
              <a:t>Mobile Phone </a:t>
            </a:r>
            <a:r>
              <a:rPr lang="en-US" b="1" dirty="0"/>
              <a:t>#hello</a:t>
            </a:r>
            <a:endParaRPr lang="en-US" b="1" dirty="0"/>
          </a:p>
          <a:p>
            <a:pPr defTabSz="9144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5364088" y="1150319"/>
            <a:ext cx="3566469" cy="2085013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940151" y="3609020"/>
            <a:ext cx="2143324" cy="10510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5967863" y="4797152"/>
            <a:ext cx="2115612" cy="1459118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9" name="Text Placeholder 1"/>
          <p:cNvSpPr>
            <a:spLocks/>
          </p:cNvSpPr>
          <p:nvPr/>
        </p:nvSpPr>
        <p:spPr bwMode="white">
          <a:xfrm>
            <a:off x="326615" y="308918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Bootstrap 4 Modal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#</a:t>
            </a:r>
            <a:r>
              <a:rPr lang="en-IN" dirty="0"/>
              <a:t>est</a:t>
            </a:r>
            <a:r>
              <a:rPr lang="en-IN" dirty="0"/>
              <a:t>#</a:t>
            </a:r>
            <a:endParaRPr lang="en-IN" dirty="0"/>
          </a:p>
        </p:txBody>
      </p:sp>
      <p:pic>
        <p:nvPicPr>
          <p:cNvPr id="5" name="img1" descr="img1" title="img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403648" y="2924944"/>
            <a:ext cx="2569468" cy="202121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img2" descr="Image2" title="img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436096" y="2931237"/>
            <a:ext cx="2572284" cy="2014917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8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9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0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1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4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4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>HP</Company>
  <Lines>0</Lines>
  <MMClips>0</MMClips>
  <Notes>0</Notes>
  <Pages>0</Pages>
  <Paragraphs>18</Paragraphs>
  <PresentationFormat>On-screen Show (4:3)</PresentationFormat>
  <Template>PPT Ever Safe</Template>
  <HiddenSlides>0</HiddenSlides>
  <LinksUpToDate>false</LinksUpToDate>
  <ScaleCrop>false</ScaleCrop>
  <Slides>3</Slides>
  <TotalTime>9054</TotalTime>
  <Words>41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Aneeq Khan</dc:creator>
  <cp:lastModifiedBy>MD</cp:lastModifiedBy>
  <dcterms:created xsi:type="dcterms:W3CDTF">2016-07-01T02:59:53Z</dcterms:created>
  <dcterms:modified xsi:type="dcterms:W3CDTF">2023-06-06T17:41:42Z</dcterms:modified>
  <cp:revision>587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