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4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8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9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1.xml" ContentType="application/vnd.openxmlformats-officedocument.presentationml.slide+xml"/>
  <Override PartName="/ppt/theme/theme4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3"/>
    <p:sldMasterId id="2147483681" r:id="rId2"/>
    <p:sldMasterId id="2147483763" r:id="rId1"/>
    <p:sldMasterId id="2147483773" r:id="rId5"/>
    <p:sldMasterId id="2147483781" r:id="rId4"/>
  </p:sldMasterIdLst>
  <p:notesMasterIdLst>
    <p:notesMasterId r:id="rId8"/>
  </p:notesMasterIdLst>
  <p:handoutMasterIdLst>
    <p:handoutMasterId r:id="rId9"/>
  </p:handoutMasterIdLst>
  <p:sldIdLst>
    <p:sldId id="256" r:id="rId7"/>
    <p:sldId id="257" r:id="rId6"/>
  </p:sldIdLst>
  <p:sldSz cx="9144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D60093"/>
    <a:srgbClr val="009900"/>
    <a:srgbClr val="66FF33"/>
    <a:srgbClr val="0066CC"/>
    <a:srgbClr val="FF3399"/>
    <a:srgbClr val="008000"/>
    <a:srgbClr val="99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5071"/>
  </p:normalViewPr>
  <p:slideViewPr>
    <p:cSldViewPr>
      <p:cViewPr varScale="1">
        <p:scale>
          <a:sx n="55" d="100"/>
          <a:sy n="55" d="100"/>
        </p:scale>
        <p:origin x="68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24528"/>
    </p:cViewPr>
  </p:sorterViewPr>
  <p:notesViewPr>
    <p:cSldViewPr>
      <p:cViewPr varScale="1">
        <p:scale>
          <a:sx n="60" d="100"/>
          <a:sy n="60" d="100"/>
        </p:scale>
        <p:origin x="238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3" Type="http://schemas.openxmlformats.org/officeDocument/2006/relationships/slideMaster" Target="slideMasters/slideMaster1.xml" /><Relationship Id="rId7" Type="http://schemas.openxmlformats.org/officeDocument/2006/relationships/slide" Target="slides/slide1.xml" /><Relationship Id="rId12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3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Master" Target="slideMasters/slideMaster4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5.xml" /><Relationship Id="rId9" Type="http://schemas.openxmlformats.org/officeDocument/2006/relationships/handoutMaster" Target="handoutMasters/handoutMaster1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7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44CBB230-9A77-45D9-B87B-7588A7E943F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A0127D39-CD8C-4489-ADC8-3D026E5AFF5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2C31618B-1207-4E92-AFB7-598CCF462B3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 bwMode="white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16422BE1-8C13-4E70-BCBA-F4B4A85D4A9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9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8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4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5.xml" /></Relationships>
</file>

<file path=ppt/slideLayouts/_rels/slideLayout9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/>
              <a:t>©</a:t>
            </a:r>
            <a:r>
              <a:rPr lang="en-US" sz="1200" b="0" dirty="0"/>
              <a:t> </a:t>
            </a:r>
            <a:r>
              <a:rPr lang="en-US" sz="1200" b="0" dirty="0"/>
              <a:t>Eversafe</a:t>
            </a:r>
            <a:r>
              <a:rPr lang="en-US" sz="1200" b="0" dirty="0"/>
              <a:t> Academy 2018</a:t>
            </a:r>
            <a:endParaRPr lang="en-US" sz="1200" b="0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</a:t>
            </a:r>
            <a:r>
              <a:rPr lang="en-US" sz="2000" b="1" dirty="0">
                <a:solidFill>
                  <a:srgbClr val="FF0000"/>
                </a:solidFill>
              </a:rPr>
              <a:t>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2pPr>
              <a:defRPr dirty="0">
                <a:latin typeface="Arial"/>
              </a:defRPr>
            </a:lvl2pPr>
            <a:lvl3pPr>
              <a:defRPr dirty="0">
                <a:latin typeface="Arial"/>
              </a:defRPr>
            </a:lvl3pPr>
            <a:lvl4pPr>
              <a:defRPr dirty="0">
                <a:latin typeface="Arial"/>
              </a:defRPr>
            </a:lvl4pPr>
            <a:lvl5pPr>
              <a:defRPr dirty="0">
                <a:latin typeface="Arial"/>
              </a:defRPr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F172238-160F-4F6D-9082-9E4C2B6379E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tx1"/>
                </a:solidFill>
              </a:rPr>
              <a:t>www.eversafe.com.sg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762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40386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/>
          </p:cNvSpPr>
          <p:nvPr>
            <p:ph type="dt" sz="half" idx="10"/>
          </p:nvPr>
        </p:nvSpPr>
        <p:spPr bwMode="white">
          <a:xfrm>
            <a:off x="685800" y="6248400"/>
            <a:ext cx="19050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/>
          </p:cNvSpPr>
          <p:nvPr>
            <p:ph type="ftr" sz="quarter" idx="11"/>
          </p:nvPr>
        </p:nvSpPr>
        <p:spPr bwMode="white">
          <a:xfrm>
            <a:off x="3124200" y="6248400"/>
            <a:ext cx="28956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5E3C263-BBF2-460F-9C7B-BE00AA88986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  <a:latin typeface="Arial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8617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training@eversafe.com.sg</a:t>
            </a:r>
            <a:endParaRPr lang="en-US" sz="2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  <a:latin typeface="Arial"/>
              </a:rPr>
              <a:t>www.eversafe.com.sg</a:t>
            </a:r>
            <a:endParaRPr lang="en-US" sz="20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>
                <a:latin typeface="Arial"/>
              </a:rPr>
              <a:t>©</a:t>
            </a:r>
            <a:r>
              <a:rPr lang="en-US" sz="1200" b="0" dirty="0">
                <a:latin typeface="Arial"/>
              </a:rPr>
              <a:t> Eversafe</a:t>
            </a:r>
            <a:r>
              <a:rPr lang="en-US" sz="1200" b="0" dirty="0">
                <a:latin typeface="Arial"/>
              </a:rPr>
              <a:t> Academy 2018</a:t>
            </a:r>
            <a:endParaRPr lang="en-US" sz="1200" b="0" dirty="0">
              <a:latin typeface="Arial"/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  <a:latin typeface="Arial"/>
              </a:rPr>
              <a:t>Steps</a:t>
            </a:r>
            <a:r>
              <a:rPr lang="en-US" sz="2000" b="1" dirty="0">
                <a:solidFill>
                  <a:srgbClr val="FF0000"/>
                </a:solidFill>
                <a:latin typeface="Arial"/>
              </a:rPr>
              <a:t> To Success </a:t>
            </a:r>
            <a:endParaRPr lang="en-US" sz="20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</a:t>
            </a:r>
            <a:r>
              <a:rPr lang="en-US" sz="1600" dirty="0">
                <a:latin typeface="Arial"/>
              </a:rPr>
              <a:t> 2018</a:t>
            </a:r>
            <a:endParaRPr lang="en-US" sz="1600" dirty="0">
              <a:latin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>
                <a:latin typeface="Arial"/>
              </a:defRPr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</a:t>
            </a:r>
            <a:r>
              <a:rPr lang="en-US" sz="1600" dirty="0">
                <a:latin typeface="Arial"/>
              </a:rPr>
              <a:t>2018</a:t>
            </a:r>
            <a:endParaRPr lang="en-US" sz="1600" dirty="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latin typeface="Arial"/>
              </a:defRPr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</a:t>
            </a:r>
            <a:r>
              <a:rPr lang="en-US" sz="1600" dirty="0">
                <a:latin typeface="Arial"/>
              </a:rPr>
              <a:t> Academy 2018</a:t>
            </a:r>
            <a:endParaRPr lang="en-US" sz="1600" dirty="0">
              <a:latin typeface="Arial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>
                <a:latin typeface="Arial"/>
              </a:defRPr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&#65279;<?xml version="1.0" encoding="utf-8" standalone="yes"?><Relationships xmlns="http://schemas.openxmlformats.org/package/2006/relationships"><Relationship Id="rId13" Type="http://schemas.openxmlformats.org/officeDocument/2006/relationships/slideLayout" Target="../slideLayouts/slideLayout19.xml" /><Relationship Id="rId18" Type="http://schemas.openxmlformats.org/officeDocument/2006/relationships/slideLayout" Target="../slideLayouts/slideLayout24.xml" /><Relationship Id="rId26" Type="http://schemas.openxmlformats.org/officeDocument/2006/relationships/slideLayout" Target="../slideLayouts/slideLayout32.xml" /><Relationship Id="rId39" Type="http://schemas.openxmlformats.org/officeDocument/2006/relationships/slideLayout" Target="../slideLayouts/slideLayout45.xml" /><Relationship Id="rId21" Type="http://schemas.openxmlformats.org/officeDocument/2006/relationships/slideLayout" Target="../slideLayouts/slideLayout27.xml" /><Relationship Id="rId34" Type="http://schemas.openxmlformats.org/officeDocument/2006/relationships/slideLayout" Target="../slideLayouts/slideLayout40.xml" /><Relationship Id="rId42" Type="http://schemas.openxmlformats.org/officeDocument/2006/relationships/slideLayout" Target="../slideLayouts/slideLayout48.xml" /><Relationship Id="rId47" Type="http://schemas.openxmlformats.org/officeDocument/2006/relationships/slideLayout" Target="../slideLayouts/slideLayout53.xml" /><Relationship Id="rId50" Type="http://schemas.openxmlformats.org/officeDocument/2006/relationships/slideLayout" Target="../slideLayouts/slideLayout56.xml" /><Relationship Id="rId55" Type="http://schemas.openxmlformats.org/officeDocument/2006/relationships/slideLayout" Target="../slideLayouts/slideLayout61.xml" /><Relationship Id="rId63" Type="http://schemas.openxmlformats.org/officeDocument/2006/relationships/slideLayout" Target="../slideLayouts/slideLayout69.xml" /><Relationship Id="rId68" Type="http://schemas.openxmlformats.org/officeDocument/2006/relationships/slideLayout" Target="../slideLayouts/slideLayout74.xml" /><Relationship Id="rId7" Type="http://schemas.openxmlformats.org/officeDocument/2006/relationships/slideLayout" Target="../slideLayouts/slideLayout13.xml" /><Relationship Id="rId71" Type="http://schemas.openxmlformats.org/officeDocument/2006/relationships/slideLayout" Target="../slideLayouts/slideLayout77.xml" /><Relationship Id="rId2" Type="http://schemas.openxmlformats.org/officeDocument/2006/relationships/slideLayout" Target="../slideLayouts/slideLayout8.xml" /><Relationship Id="rId16" Type="http://schemas.openxmlformats.org/officeDocument/2006/relationships/slideLayout" Target="../slideLayouts/slideLayout22.xml" /><Relationship Id="rId29" Type="http://schemas.openxmlformats.org/officeDocument/2006/relationships/slideLayout" Target="../slideLayouts/slideLayout35.xml" /><Relationship Id="rId11" Type="http://schemas.openxmlformats.org/officeDocument/2006/relationships/slideLayout" Target="../slideLayouts/slideLayout17.xml" /><Relationship Id="rId24" Type="http://schemas.openxmlformats.org/officeDocument/2006/relationships/slideLayout" Target="../slideLayouts/slideLayout30.xml" /><Relationship Id="rId32" Type="http://schemas.openxmlformats.org/officeDocument/2006/relationships/slideLayout" Target="../slideLayouts/slideLayout38.xml" /><Relationship Id="rId37" Type="http://schemas.openxmlformats.org/officeDocument/2006/relationships/slideLayout" Target="../slideLayouts/slideLayout43.xml" /><Relationship Id="rId40" Type="http://schemas.openxmlformats.org/officeDocument/2006/relationships/slideLayout" Target="../slideLayouts/slideLayout46.xml" /><Relationship Id="rId45" Type="http://schemas.openxmlformats.org/officeDocument/2006/relationships/slideLayout" Target="../slideLayouts/slideLayout51.xml" /><Relationship Id="rId53" Type="http://schemas.openxmlformats.org/officeDocument/2006/relationships/slideLayout" Target="../slideLayouts/slideLayout59.xml" /><Relationship Id="rId58" Type="http://schemas.openxmlformats.org/officeDocument/2006/relationships/slideLayout" Target="../slideLayouts/slideLayout64.xml" /><Relationship Id="rId66" Type="http://schemas.openxmlformats.org/officeDocument/2006/relationships/slideLayout" Target="../slideLayouts/slideLayout72.xml" /><Relationship Id="rId74" Type="http://schemas.openxmlformats.org/officeDocument/2006/relationships/image" Target="../media/image2.png" /><Relationship Id="rId5" Type="http://schemas.openxmlformats.org/officeDocument/2006/relationships/slideLayout" Target="../slideLayouts/slideLayout11.xml" /><Relationship Id="rId15" Type="http://schemas.openxmlformats.org/officeDocument/2006/relationships/slideLayout" Target="../slideLayouts/slideLayout21.xml" /><Relationship Id="rId23" Type="http://schemas.openxmlformats.org/officeDocument/2006/relationships/slideLayout" Target="../slideLayouts/slideLayout29.xml" /><Relationship Id="rId28" Type="http://schemas.openxmlformats.org/officeDocument/2006/relationships/slideLayout" Target="../slideLayouts/slideLayout34.xml" /><Relationship Id="rId36" Type="http://schemas.openxmlformats.org/officeDocument/2006/relationships/slideLayout" Target="../slideLayouts/slideLayout42.xml" /><Relationship Id="rId49" Type="http://schemas.openxmlformats.org/officeDocument/2006/relationships/slideLayout" Target="../slideLayouts/slideLayout55.xml" /><Relationship Id="rId57" Type="http://schemas.openxmlformats.org/officeDocument/2006/relationships/slideLayout" Target="../slideLayouts/slideLayout63.xml" /><Relationship Id="rId6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16.xml" /><Relationship Id="rId19" Type="http://schemas.openxmlformats.org/officeDocument/2006/relationships/slideLayout" Target="../slideLayouts/slideLayout25.xml" /><Relationship Id="rId31" Type="http://schemas.openxmlformats.org/officeDocument/2006/relationships/slideLayout" Target="../slideLayouts/slideLayout37.xml" /><Relationship Id="rId44" Type="http://schemas.openxmlformats.org/officeDocument/2006/relationships/slideLayout" Target="../slideLayouts/slideLayout50.xml" /><Relationship Id="rId52" Type="http://schemas.openxmlformats.org/officeDocument/2006/relationships/slideLayout" Target="../slideLayouts/slideLayout58.xml" /><Relationship Id="rId60" Type="http://schemas.openxmlformats.org/officeDocument/2006/relationships/slideLayout" Target="../slideLayouts/slideLayout66.xml" /><Relationship Id="rId65" Type="http://schemas.openxmlformats.org/officeDocument/2006/relationships/slideLayout" Target="../slideLayouts/slideLayout71.xml" /><Relationship Id="rId73" Type="http://schemas.openxmlformats.org/officeDocument/2006/relationships/theme" Target="../theme/theme2.xml" /><Relationship Id="rId4" Type="http://schemas.openxmlformats.org/officeDocument/2006/relationships/slideLayout" Target="../slideLayouts/slideLayout10.xml" /><Relationship Id="rId9" Type="http://schemas.openxmlformats.org/officeDocument/2006/relationships/slideLayout" Target="../slideLayouts/slideLayout15.xml" /><Relationship Id="rId14" Type="http://schemas.openxmlformats.org/officeDocument/2006/relationships/slideLayout" Target="../slideLayouts/slideLayout20.xml" /><Relationship Id="rId22" Type="http://schemas.openxmlformats.org/officeDocument/2006/relationships/slideLayout" Target="../slideLayouts/slideLayout28.xml" /><Relationship Id="rId27" Type="http://schemas.openxmlformats.org/officeDocument/2006/relationships/slideLayout" Target="../slideLayouts/slideLayout33.xml" /><Relationship Id="rId30" Type="http://schemas.openxmlformats.org/officeDocument/2006/relationships/slideLayout" Target="../slideLayouts/slideLayout36.xml" /><Relationship Id="rId35" Type="http://schemas.openxmlformats.org/officeDocument/2006/relationships/slideLayout" Target="../slideLayouts/slideLayout41.xml" /><Relationship Id="rId43" Type="http://schemas.openxmlformats.org/officeDocument/2006/relationships/slideLayout" Target="../slideLayouts/slideLayout49.xml" /><Relationship Id="rId48" Type="http://schemas.openxmlformats.org/officeDocument/2006/relationships/slideLayout" Target="../slideLayouts/slideLayout54.xml" /><Relationship Id="rId56" Type="http://schemas.openxmlformats.org/officeDocument/2006/relationships/slideLayout" Target="../slideLayouts/slideLayout62.xml" /><Relationship Id="rId64" Type="http://schemas.openxmlformats.org/officeDocument/2006/relationships/slideLayout" Target="../slideLayouts/slideLayout70.xml" /><Relationship Id="rId69" Type="http://schemas.openxmlformats.org/officeDocument/2006/relationships/slideLayout" Target="../slideLayouts/slideLayout75.xml" /><Relationship Id="rId8" Type="http://schemas.openxmlformats.org/officeDocument/2006/relationships/slideLayout" Target="../slideLayouts/slideLayout14.xml" /><Relationship Id="rId51" Type="http://schemas.openxmlformats.org/officeDocument/2006/relationships/slideLayout" Target="../slideLayouts/slideLayout57.xml" /><Relationship Id="rId72" Type="http://schemas.openxmlformats.org/officeDocument/2006/relationships/slideLayout" Target="../slideLayouts/slideLayout78.xml" /><Relationship Id="rId3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8.xml" /><Relationship Id="rId17" Type="http://schemas.openxmlformats.org/officeDocument/2006/relationships/slideLayout" Target="../slideLayouts/slideLayout23.xml" /><Relationship Id="rId25" Type="http://schemas.openxmlformats.org/officeDocument/2006/relationships/slideLayout" Target="../slideLayouts/slideLayout31.xml" /><Relationship Id="rId33" Type="http://schemas.openxmlformats.org/officeDocument/2006/relationships/slideLayout" Target="../slideLayouts/slideLayout39.xml" /><Relationship Id="rId38" Type="http://schemas.openxmlformats.org/officeDocument/2006/relationships/slideLayout" Target="../slideLayouts/slideLayout44.xml" /><Relationship Id="rId46" Type="http://schemas.openxmlformats.org/officeDocument/2006/relationships/slideLayout" Target="../slideLayouts/slideLayout52.xml" /><Relationship Id="rId59" Type="http://schemas.openxmlformats.org/officeDocument/2006/relationships/slideLayout" Target="../slideLayouts/slideLayout65.xml" /><Relationship Id="rId67" Type="http://schemas.openxmlformats.org/officeDocument/2006/relationships/slideLayout" Target="../slideLayouts/slideLayout73.xml" /><Relationship Id="rId20" Type="http://schemas.openxmlformats.org/officeDocument/2006/relationships/slideLayout" Target="../slideLayouts/slideLayout26.xml" /><Relationship Id="rId41" Type="http://schemas.openxmlformats.org/officeDocument/2006/relationships/slideLayout" Target="../slideLayouts/slideLayout47.xml" /><Relationship Id="rId54" Type="http://schemas.openxmlformats.org/officeDocument/2006/relationships/slideLayout" Target="../slideLayouts/slideLayout60.xml" /><Relationship Id="rId62" Type="http://schemas.openxmlformats.org/officeDocument/2006/relationships/slideLayout" Target="../slideLayouts/slideLayout68.xml" /><Relationship Id="rId70" Type="http://schemas.openxmlformats.org/officeDocument/2006/relationships/slideLayout" Target="../slideLayouts/slideLayout76.xml" /><Relationship Id="rId1" Type="http://schemas.openxmlformats.org/officeDocument/2006/relationships/slideLayout" Target="../slideLayouts/slideLayout7.xml" /><Relationship Id="rId6" Type="http://schemas.openxmlformats.org/officeDocument/2006/relationships/slideLayout" Target="../slideLayouts/slideLayout12.xml" /></Relationships>
</file>

<file path=ppt/slideMasters/_rels/slideMaster3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1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80.xml" /><Relationship Id="rId1" Type="http://schemas.openxmlformats.org/officeDocument/2006/relationships/slideLayout" Target="../slideLayouts/slideLayout79.xml" /><Relationship Id="rId6" Type="http://schemas.openxmlformats.org/officeDocument/2006/relationships/slideLayout" Target="../slideLayouts/slideLayout84.xml" /><Relationship Id="rId5" Type="http://schemas.openxmlformats.org/officeDocument/2006/relationships/slideLayout" Target="../slideLayouts/slideLayout83.xml" /><Relationship Id="rId4" Type="http://schemas.openxmlformats.org/officeDocument/2006/relationships/slideLayout" Target="../slideLayouts/slideLayout82.xml" /></Relationships>
</file>

<file path=ppt/slideMasters/_rels/slideMaster4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7.xml" /><Relationship Id="rId7" Type="http://schemas.openxmlformats.org/officeDocument/2006/relationships/theme" Target="../theme/theme4.xml" /><Relationship Id="rId2" Type="http://schemas.openxmlformats.org/officeDocument/2006/relationships/slideLayout" Target="../slideLayouts/slideLayout86.xml" /><Relationship Id="rId1" Type="http://schemas.openxmlformats.org/officeDocument/2006/relationships/slideLayout" Target="../slideLayouts/slideLayout85.xml" /><Relationship Id="rId6" Type="http://schemas.openxmlformats.org/officeDocument/2006/relationships/slideLayout" Target="../slideLayouts/slideLayout90.xml" /><Relationship Id="rId5" Type="http://schemas.openxmlformats.org/officeDocument/2006/relationships/slideLayout" Target="../slideLayouts/slideLayout89.xml" /><Relationship Id="rId4" Type="http://schemas.openxmlformats.org/officeDocument/2006/relationships/slideLayout" Target="../slideLayouts/slideLayout88.xml" /></Relationships>
</file>

<file path=ppt/slideMasters/_rels/slideMaster5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93.xml" /><Relationship Id="rId7" Type="http://schemas.openxmlformats.org/officeDocument/2006/relationships/theme" Target="../theme/theme5.xml" /><Relationship Id="rId2" Type="http://schemas.openxmlformats.org/officeDocument/2006/relationships/slideLayout" Target="../slideLayouts/slideLayout92.xml" /><Relationship Id="rId1" Type="http://schemas.openxmlformats.org/officeDocument/2006/relationships/slideLayout" Target="../slideLayouts/slideLayout91.xml" /><Relationship Id="rId6" Type="http://schemas.openxmlformats.org/officeDocument/2006/relationships/slideLayout" Target="../slideLayouts/slideLayout96.xml" /><Relationship Id="rId5" Type="http://schemas.openxmlformats.org/officeDocument/2006/relationships/slideLayout" Target="../slideLayouts/slideLayout95.xml" /><Relationship Id="rId4" Type="http://schemas.openxmlformats.org/officeDocument/2006/relationships/slideLayout" Target="../slideLayouts/slideLayout9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19980000">
            <a:off x="1682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1" r:id="rId3"/>
    <p:sldLayoutId id="2147483677" r:id="rId4"/>
    <p:sldLayoutId id="2147483672" r:id="rId5"/>
    <p:sldLayoutId id="2147483676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74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  <p:sldLayoutId id="2147483747" r:id="rId65"/>
    <p:sldLayoutId id="2147483748" r:id="rId66"/>
    <p:sldLayoutId id="2147483749" r:id="rId67"/>
    <p:sldLayoutId id="2147483750" r:id="rId68"/>
    <p:sldLayoutId id="2147483751" r:id="rId69"/>
    <p:sldLayoutId id="2147483752" r:id="rId70"/>
    <p:sldLayoutId id="2147483753" r:id="rId71"/>
    <p:sldLayoutId id="2147483754" r:id="rId72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Arial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syncfusion.com/account/claim-license-key?pl=ZmlsZWZvcm1hdHM=&amp;vs=MjEuMi41" TargetMode="External" /></Relationships>
</file>

<file path=ppt/slides/_rels/slide2.xml.rels>&#65279;<?xml version="1.0" encoding="utf-8" standalone="yes"?><Relationships xmlns="http://schemas.openxmlformats.org/package/2006/relationships"><Relationship Id="rId3" Type="http://schemas.openxmlformats.org/officeDocument/2006/relationships/hyperlink" Target="https://www.syncfusion.com/account/claim-license-key?pl=ZmlsZWZvcm1hdHM=&amp;vs=MjEuMi41" TargetMode="External" /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ppt description welcome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792088"/>
          </a:xfrm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Welcome ppt</a:t>
            </a:r>
            <a:endParaRPr lang="en-IN" dirty="0"/>
          </a:p>
        </p:txBody>
      </p:sp>
      <p:sp>
        <p:nvSpPr>
          <p:cNvPr id="4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https://www.google.com/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pic>
        <p:nvPicPr>
          <p:cNvPr id="8" name="Picture 7" descr="img2" title="img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4932040" y="2708919"/>
            <a:ext cx="1400175" cy="1400175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0" name="Picture 9" descr="img1" title="img1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2195736" y="2708920"/>
            <a:ext cx="1400175" cy="1400175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1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3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4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5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6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Company>HP</Company>
  <Lines>0</Lines>
  <MMClips>0</MMClips>
  <Notes>0</Notes>
  <Pages>0</Pages>
  <Paragraphs>4</Paragraphs>
  <PresentationFormat>On-screen Show (4:3)</PresentationFormat>
  <Template>PPT Ever Safe</Template>
  <HiddenSlides>0</HiddenSlides>
  <LinksUpToDate>false</LinksUpToDate>
  <ScaleCrop>false</ScaleCrop>
  <Slides>2</Slides>
  <TotalTime>9069</TotalTime>
  <Words>4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Aneeq Khan</dc:creator>
  <cp:lastModifiedBy>MD</cp:lastModifiedBy>
  <dcterms:created xsi:type="dcterms:W3CDTF">2016-07-01T02:59:53Z</dcterms:created>
  <dcterms:modified xsi:type="dcterms:W3CDTF">2023-06-10T07:35:48Z</dcterms:modified>
  <cp:revision>596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