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8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9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8"/>
  </p:notesMasterIdLst>
  <p:handoutMasterIdLst>
    <p:handoutMasterId r:id="rId9"/>
  </p:handoutMasterIdLst>
  <p:sldIdLst>
    <p:sldId id="256" r:id="rId7"/>
    <p:sldId id="257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1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Master" Target="slideMasters/slideMaster4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5.xml" /><Relationship Id="rId9" Type="http://schemas.openxmlformats.org/officeDocument/2006/relationships/handoutMaster" Target="handoutMasters/handoutMaster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hyperlink" Target="https://www.syncfusion.com/account/claim-license-key?pl=ZmlsZWZvcm1hdHM=&amp;vs=MjEuMi41" TargetMode="External" /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point blank shot during the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Coco Gauff comes with a bullet</a:t>
            </a:r>
            <a:endParaRPr lang="en-IN" dirty="0"/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imges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pic>
        <p:nvPicPr>
          <p:cNvPr id="8" name="Picture 7" descr="img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32040" y="2708919"/>
            <a:ext cx="1400175" cy="1400175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0" name="Picture 9" descr="img2" title="img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195736" y="2708920"/>
            <a:ext cx="1400175" cy="1400175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4</Paragraphs>
  <PresentationFormat>On-screen Show (4:3)</PresentationFormat>
  <Template>PPT Ever Safe</Template>
  <HiddenSlides>0</HiddenSlides>
  <LinksUpToDate>false</LinksUpToDate>
  <ScaleCrop>false</ScaleCrop>
  <Slides>2</Slides>
  <TotalTime>9058</TotalTime>
  <Words>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2023-06-10T06:37:40Z</dcterms:modified>
  <cp:revision>593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