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88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9"/>
  </p:notesMasterIdLst>
  <p:handoutMasterIdLst>
    <p:handoutMasterId r:id="rId10"/>
  </p:handoutMasterIdLst>
  <p:sldIdLst>
    <p:sldId id="273" r:id="rId8"/>
    <p:sldId id="314" r:id="rId7"/>
    <p:sldId id="315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2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Master" Target="slideMasters/slideMaster4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5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4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10" name="Text Placeholder 2"/>
          <p:cNvSpPr>
            <a:spLocks/>
          </p:cNvSpPr>
          <p:nvPr/>
        </p:nvSpPr>
        <p:spPr bwMode="white">
          <a:xfrm>
            <a:off x="259335" y="2809416"/>
            <a:ext cx="8532097" cy="367556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1600" b="0" dirty="0"/>
              <a:t>111</a:t>
            </a:r>
            <a:r>
              <a:rPr lang="pt-BR" sz="1600" b="0" dirty="0"/>
              <a:t> 1234</a:t>
            </a:r>
            <a:endParaRPr lang="pt-BR" sz="1600" b="0" dirty="0"/>
          </a:p>
        </p:txBody>
      </p:sp>
      <p:sp>
        <p:nvSpPr>
          <p:cNvPr id="11" name="Text Placeholder 1"/>
          <p:cNvSpPr>
            <a:spLocks/>
          </p:cNvSpPr>
          <p:nvPr/>
        </p:nvSpPr>
        <p:spPr bwMode="white">
          <a:xfrm>
            <a:off x="366570" y="1484784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pp1</a:t>
            </a:r>
            <a:r>
              <a:rPr lang="en-US" sz="3600" dirty="0">
                <a:latin typeface="Arial"/>
                <a:cs typeface="Arial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2843808" y="3781524"/>
            <a:ext cx="428322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1c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white">
          <a:xfrm>
            <a:off x="1691680" y="4316938"/>
            <a:ext cx="556563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w</a:t>
            </a:r>
            <a:r>
              <a:rPr lang="en-SG" dirty="0"/>
              <a:t>st</a:t>
            </a:r>
            <a:endParaRPr lang="en-SG" dirty="0"/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3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xfrm>
            <a:off x="467544" y="1124744"/>
            <a:ext cx="5472607" cy="4968552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 marL="342900" indent="-342900" defTabSz="914400">
              <a:buFont typeface="Wingdings"/>
              <a:buChar char="ü"/>
            </a:pPr>
            <a:r>
              <a:rPr lang="en-US" dirty="0"/>
              <a:t>Introduce with learners and </a:t>
            </a:r>
          </a:p>
          <a:p>
            <a:pPr defTabSz="914400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   ice breaking 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Emergency Response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Assembly Point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Location of </a:t>
            </a:r>
            <a:r>
              <a:rPr lang="en-US" b="1" dirty="0">
                <a:solidFill>
                  <a:srgbClr val="0070C0"/>
                </a:solidFill>
              </a:rPr>
              <a:t>Wash </a:t>
            </a:r>
            <a:r>
              <a:rPr lang="en-US" b="1" dirty="0">
                <a:solidFill>
                  <a:srgbClr val="0070C0"/>
                </a:solidFill>
              </a:rPr>
              <a:t>Room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w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/>
              <a:t> and lunch break </a:t>
            </a:r>
            <a:endParaRPr lang="en-US" dirty="0"/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Canteen/Cafeteria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Housekeeping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personal hygiene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Special </a:t>
            </a:r>
            <a:r>
              <a:rPr lang="en-US" b="1" dirty="0">
                <a:solidFill>
                  <a:srgbClr val="0070C0"/>
                </a:solidFill>
              </a:rPr>
              <a:t>Needs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/>
              <a:t>Mobile Phone </a:t>
            </a:r>
            <a:r>
              <a:rPr lang="en-US" b="1" dirty="0"/>
              <a:t>#hello</a:t>
            </a:r>
            <a:endParaRPr lang="en-US" b="1" dirty="0"/>
          </a:p>
          <a:p>
            <a:pPr defTabSz="9144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5364088" y="1150319"/>
            <a:ext cx="3566469" cy="2085013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940151" y="3609020"/>
            <a:ext cx="2143324" cy="10510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5967863" y="4797152"/>
            <a:ext cx="2115612" cy="145911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9" name="Text Placeholder 1"/>
          <p:cNvSpPr>
            <a:spLocks/>
          </p:cNvSpPr>
          <p:nvPr/>
        </p:nvSpPr>
        <p:spPr bwMode="white">
          <a:xfrm>
            <a:off x="326615" y="308918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pp1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#</a:t>
            </a:r>
            <a:r>
              <a:rPr lang="en-IN" dirty="0"/>
              <a:t>est</a:t>
            </a:r>
            <a:r>
              <a:rPr lang="en-IN" dirty="0"/>
              <a:t>#</a:t>
            </a:r>
            <a:endParaRPr lang="en-IN" dirty="0"/>
          </a:p>
        </p:txBody>
      </p:sp>
      <p:pic>
        <p:nvPicPr>
          <p:cNvPr id="5" name="img1" descr="img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img2" descr="Image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18</Paragraphs>
  <PresentationFormat>On-screen Show (4:3)</PresentationFormat>
  <Template>PPT Ever Safe</Template>
  <HiddenSlides>0</HiddenSlides>
  <LinksUpToDate>false</LinksUpToDate>
  <ScaleCrop>false</ScaleCrop>
  <Slides>3</Slides>
  <TotalTime>9054</TotalTime>
  <Words>41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2023-06-06T17:41:42Z</dcterms:modified>
  <cp:revision>587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