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6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9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9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8"/>
  </p:notesMasterIdLst>
  <p:handoutMasterIdLst>
    <p:handoutMasterId r:id="rId9"/>
  </p:handoutMasterIdLst>
  <p:sldIdLst>
    <p:sldId id="256" r:id="rId7"/>
    <p:sldId id="257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134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1.xml" /><Relationship Id="rId12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Master" Target="slideMasters/slideMaster4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5.xml" /><Relationship Id="rId9" Type="http://schemas.openxmlformats.org/officeDocument/2006/relationships/handoutMaster" Target="handoutMasters/handoutMaster1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 training@eversafe.com.sg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Eversafe Academy 2018</a:t>
            </a: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 training@eversafe.com.sg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Eversafe Academy 2018</a:t>
            </a: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Eversafe Academy 2018</a:t>
            </a: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training@eversafe.com.sg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 Academy 2018</a:t>
            </a: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 To Success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2018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2018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2" Type="http://schemas.openxmlformats.org/officeDocument/2006/relationships/hyperlink" Target="https://www.syncfusion.com/account/claim-license-key?pl=ZmlsZWZvcm1hdHM=&amp;vs=MjEuMi41" TargetMode="External" /><Relationship Id="rId1" Type="http://schemas.openxmlformats.org/officeDocument/2006/relationships/slideLayout" Target="../slideLayouts/slideLayout1.xml" /><Relationship Id="rId3" Type="http://schemas.openxmlformats.org/officeDocument/2006/relationships/hyperlink" Target="https://www.syncfusion.com/account/claim-license-key?pl=ZmlsZWZvcm1hdHM=&amp;vs=MjEuMi41" TargetMode="External" /><Relationship Id="rId4" Type="http://schemas.openxmlformats.org/officeDocument/2006/relationships/hyperlink" Target="https://www.syncfusion.com/account/claim-license-key?pl=ZmlsZWZvcm1hdHM=&amp;vs=MjEuMi41" TargetMode="External" /><Relationship Id="rId5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syncfusion.com/account/claim-license-key?pl=ZmlsZWZvcm1hdHM=&amp;vs=MjEuMi41" TargetMode="External" /><Relationship Id="rId7" Type="http://schemas.openxmlformats.org/officeDocument/2006/relationships/hyperlink" Target="https://www.syncfusion.com/account/claim-license-key?pl=ZmlsZWZvcm1hdHM=&amp;vs=MjEuMi41" TargetMode="External" /><Relationship Id="rId8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5" Type="http://schemas.openxmlformats.org/officeDocument/2006/relationships/hyperlink" Target="https://help.syncfusion.com/" TargetMode="External" /><Relationship Id="rId6" Type="http://schemas.openxmlformats.org/officeDocument/2006/relationships/hyperlink" Target="https://www.syncfusion.com/account/claim-license-key?pl=ZmlsZWZvcm1hdHM=&amp;vs=MjEuMi41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syncfusion.com/account/claim-license-key?pl=ZmlsZWZvcm1hdHM=&amp;vs=MjEuMi41" TargetMode="External" /><Relationship Id="rId8" Type="http://schemas.openxmlformats.org/officeDocument/2006/relationships/hyperlink" Target="https://www.syncfusion.com/account/claim-license-key?pl=ZmlsZWZvcm1hdHM=&amp;vs=MjEuMi41" TargetMode="External" /><Relationship Id="rId7" Type="http://schemas.openxmlformats.org/officeDocument/2006/relationships/hyperlink" Target="https://help.syncfusion.com/" TargetMode="External" /><Relationship Id="rId10" Type="http://schemas.openxmlformats.org/officeDocument/2006/relationships/hyperlink" Target="https://www.syncfusion.com/account/claim-license-key?pl=ZmlsZWZvcm1hdHM=&amp;vs=MjEuMi41" TargetMode="External" /><Relationship Id="rId9" Type="http://schemas.openxmlformats.org/officeDocument/2006/relationships/hyperlink" Target="https://help.syncfusion.com/" TargetMode="External" /><Relationship Id="rId12" Type="http://schemas.openxmlformats.org/officeDocument/2006/relationships/hyperlink" Target="https://help.syncfusion.com/" TargetMode="External" /><Relationship Id="rId11" Type="http://schemas.openxmlformats.org/officeDocument/2006/relationships/hyperlink" Target="https://help.syncfusion.com/" TargetMode="External" /><Relationship Id="rId13" Type="http://schemas.openxmlformats.org/officeDocument/2006/relationships/hyperlink" Target="https://www.syncfusion.com/account/claim-license-key?pl=ZmlsZWZvcm1hdHM=&amp;vs=MjEuMi41" TargetMode="External" /><Relationship Id="rId15" Type="http://schemas.openxmlformats.org/officeDocument/2006/relationships/hyperlink" Target="https://help.syncfusion.com/" TargetMode="External" /><Relationship Id="rId14" Type="http://schemas.openxmlformats.org/officeDocument/2006/relationships/hyperlink" Target="https://help.syncfusion.com/" TargetMode="External" /><Relationship Id="rId16" Type="http://schemas.openxmlformats.org/officeDocument/2006/relationships/hyperlink" Target="https://www.syncfusion.com/account/claim-license-key?pl=ZmlsZWZvcm1hdHM=&amp;vs=MjEuMi41" TargetMode="External" /><Relationship Id="rId18" Type="http://schemas.openxmlformats.org/officeDocument/2006/relationships/hyperlink" Target="https://help.syncfusion.com/" TargetMode="External" /><Relationship Id="rId17" Type="http://schemas.openxmlformats.org/officeDocument/2006/relationships/hyperlink" Target="https://help.syncfusion.com/" TargetMode="External" /><Relationship Id="rId19" Type="http://schemas.openxmlformats.org/officeDocument/2006/relationships/hyperlink" Target="https://www.syncfusion.com/account/claim-license-key?pl=ZmlsZWZvcm1hdHM=&amp;vs=MjEuMi41" TargetMode="External" /><Relationship Id="rId2" Type="http://schemas.openxmlformats.org/officeDocument/2006/relationships/image" Target="../media/image4.jpg" /><Relationship Id="rId3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FirstDescription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792088"/>
          </a:xfrm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Firstdemo</a:t>
            </a:r>
          </a:p>
        </p:txBody>
      </p:sp>
      <p:sp>
        <p:nvSpPr>
          <p:cNvPr id="4" name="SyncfusionLicense"/>
          <p:cNvSpPr txBox="1">
            <a:spLocks noChangeArrowheads="1"/>
          </p:cNvSpPr>
          <p:nvPr/>
        </p:nvSpPr>
        <p:spPr bwMode="white">
          <a:xfrm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5" name="SyncfusionLicense"/>
          <p:cNvSpPr txBox="1">
            <a:spLocks noChangeArrowheads="1"/>
          </p:cNvSpPr>
          <p:nvPr/>
        </p:nvSpPr>
        <p:spPr bwMode="white">
          <a:xfrm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6" name="SyncfusionLicense"/>
          <p:cNvSpPr txBox="1">
            <a:spLocks noChangeArrowheads="1"/>
          </p:cNvSpPr>
          <p:nvPr/>
        </p:nvSpPr>
        <p:spPr bwMode="white">
          <a:xfrm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8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9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0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2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>
                <a:hlinkClick r:id="rId18" action="ppaction://hlinkfile"/>
              </a:rPr>
              <a:t>link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pic>
        <p:nvPicPr>
          <p:cNvPr id="7" name="img1" descr="img1" title="img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403648" y="2924944"/>
            <a:ext cx="2569468" cy="202121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9" name="img2" descr="img2" title="img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436096" y="2931237"/>
            <a:ext cx="2572284" cy="2014917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0" name="SyncfusionLicense"/>
          <p:cNvSpPr txBox="1">
            <a:spLocks noChangeArrowheads="1"/>
          </p:cNvSpPr>
          <p:nvPr/>
        </p:nvSpPr>
        <p:spPr bwMode="white">
          <a:xfrm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2" name="SyncfusionLicense"/>
          <p:cNvSpPr txBox="1">
            <a:spLocks noChangeArrowheads="1"/>
          </p:cNvSpPr>
          <p:nvPr/>
        </p:nvSpPr>
        <p:spPr bwMode="white">
          <a:xfrm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3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0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4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10</Paragraphs>
  <PresentationFormat>On-screen Show (4:3)</PresentationFormat>
  <Template>PPT Ever Safe</Template>
  <HiddenSlides>0</HiddenSlides>
  <LinksUpToDate>false</LinksUpToDate>
  <ScaleCrop>false</ScaleCrop>
  <Slides>2</Slides>
  <TotalTime>9069</TotalTime>
  <Words>160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2023-06-12T18:24:13Z</dcterms:modified>
  <cp:revision>598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