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9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8"/>
  </p:notesMasterIdLst>
  <p:handoutMasterIdLst>
    <p:handoutMasterId r:id="rId9"/>
  </p:handoutMasterIdLst>
  <p:sldIdLst>
    <p:sldId id="256" r:id="rId7"/>
    <p:sldId id="257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6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1.xml" /><Relationship Id="rId12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Master" Target="slideMasters/slideMaster4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5.xml" /><Relationship Id="rId9" Type="http://schemas.openxmlformats.org/officeDocument/2006/relationships/handoutMaster" Target="handoutMasters/handoutMaster1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</a:t>
            </a:r>
            <a:r>
              <a:rPr lang="en-US" sz="1200" b="0" dirty="0"/>
              <a:t>Eversafe</a:t>
            </a:r>
            <a:r>
              <a:rPr lang="en-US" sz="1200" b="0" dirty="0"/>
              <a:t> Academy 2018</a:t>
            </a:r>
            <a:endParaRPr lang="en-US" sz="1200" b="0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</a:t>
            </a:r>
            <a:r>
              <a:rPr lang="en-US" sz="2000" b="1" dirty="0">
                <a:solidFill>
                  <a:srgbClr val="FF0000"/>
                </a:solidFill>
              </a:rPr>
              <a:t>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8617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training@eversafe.com.sg</a:t>
            </a:r>
            <a:endParaRPr lang="en-US" sz="2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  <a:endParaRPr lang="en-US" sz="20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</a:t>
            </a:r>
            <a:r>
              <a:rPr lang="en-US" sz="1200" b="0" dirty="0">
                <a:latin typeface="Arial"/>
              </a:rPr>
              <a:t> Academy 2018</a:t>
            </a:r>
            <a:endParaRPr lang="en-US" sz="1200" b="0" dirty="0">
              <a:latin typeface="Arial"/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 To Success 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</a:t>
            </a:r>
            <a:r>
              <a:rPr lang="en-US" sz="1600" dirty="0">
                <a:latin typeface="Arial"/>
              </a:rPr>
              <a:t> 2018</a:t>
            </a:r>
            <a:endParaRPr lang="en-US" sz="1600" dirty="0"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</a:t>
            </a:r>
            <a:r>
              <a:rPr lang="en-US" sz="1600" dirty="0">
                <a:latin typeface="Arial"/>
              </a:rPr>
              <a:t>2018</a:t>
            </a:r>
            <a:endParaRPr lang="en-US" sz="1600" dirty="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</a:t>
            </a:r>
            <a:r>
              <a:rPr lang="en-US" sz="1600" dirty="0">
                <a:latin typeface="Arial"/>
              </a:rPr>
              <a:t> Academy 2018</a:t>
            </a:r>
            <a:endParaRPr lang="en-US" sz="1600" dirty="0"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syncfusion.com/account/claim-license-key?pl=ZmlsZWZvcm1hdHM=&amp;vs=MjEuMi41" TargetMode="External" /><Relationship Id="rId3" Type="http://schemas.openxmlformats.org/officeDocument/2006/relationships/hyperlink" Target="https://www.syncfusion.com/account/claim-license-key?pl=ZmlsZWZvcm1hdHM=&amp;vs=MjEuMi41" TargetMode="External" /><Relationship Id="rId4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4" Type="http://schemas.openxmlformats.org/officeDocument/2006/relationships/hyperlink" Target="https://www.google.com/" TargetMode="External" /><Relationship Id="rId5" Type="http://schemas.openxmlformats.org/officeDocument/2006/relationships/hyperlink" Target="https://www.syncfusion.com/account/claim-license-key?pl=ZmlsZWZvcm1hdHM=&amp;vs=MjEuMi41" TargetMode="External" /><Relationship Id="rId1" Type="http://schemas.openxmlformats.org/officeDocument/2006/relationships/slideLayout" Target="../slideLayouts/slideLayout2.xml" /><Relationship Id="rId7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google.com/" TargetMode="External" /><Relationship Id="rId9" Type="http://schemas.openxmlformats.org/officeDocument/2006/relationships/hyperlink" Target="https://www.syncfusion.com/account/claim-license-key?pl=ZmlsZWZvcm1hdHM=&amp;vs=MjEuMi41" TargetMode="External" /><Relationship Id="rId8" Type="http://schemas.openxmlformats.org/officeDocument/2006/relationships/hyperlink" Target="https://www.google.com/" TargetMode="External" /><Relationship Id="rId2" Type="http://schemas.openxmlformats.org/officeDocument/2006/relationships/image" Target="../media/image4.jpg" /><Relationship Id="rId3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take measures to check the quality, performance, or reliability of (something), especially before putting it into widespread use or practice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792088"/>
          </a:xfrm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a procedure intended </a:t>
            </a:r>
            <a:endParaRPr lang="en-IN" dirty="0"/>
          </a:p>
        </p:txBody>
      </p:sp>
      <p:sp>
        <p:nvSpPr>
          <p:cNvPr id="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5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6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>
                <a:hlinkClick r:id="rId8" action="ppaction://hlinkfile"/>
              </a:rPr>
              <a:t>link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pic>
        <p:nvPicPr>
          <p:cNvPr id="7" name="img1" descr="img1" title="img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403648" y="2924944"/>
            <a:ext cx="2569468" cy="202121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9" name="img2" descr="img2" title="img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436096" y="2931237"/>
            <a:ext cx="2572284" cy="2014917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0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2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4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4</Paragraphs>
  <PresentationFormat>On-screen Show (4:3)</PresentationFormat>
  <Template>PPT Ever Safe</Template>
  <HiddenSlides>0</HiddenSlides>
  <LinksUpToDate>false</LinksUpToDate>
  <ScaleCrop>false</ScaleCrop>
  <Slides>2</Slides>
  <TotalTime>9069</TotalTime>
  <Words>4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2023-06-12T18:04:11Z</dcterms:modified>
  <cp:revision>597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