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763" r:id="rId3"/>
    <p:sldMasterId id="2147483773" r:id="rId4"/>
    <p:sldMasterId id="2147483781" r:id="rId5"/>
  </p:sldMasterIdLst>
  <p:notesMasterIdLst>
    <p:notesMasterId r:id="rId8"/>
  </p:notesMasterIdLst>
  <p:handoutMasterIdLst>
    <p:handoutMasterId r:id="rId9"/>
  </p:handoutMasterIdLst>
  <p:sldIdLst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071" autoAdjust="0"/>
  </p:normalViewPr>
  <p:slideViewPr>
    <p:cSldViewPr>
      <p:cViewPr varScale="1">
        <p:scale>
          <a:sx n="55" d="100"/>
          <a:sy n="55" d="100"/>
        </p:scale>
        <p:origin x="134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BB230-9A77-45D9-B87B-7588A7E943F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27D39-CD8C-4489-ADC8-3D026E5AF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9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618B-1207-4E92-AFB7-598CCF462B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22BE1-8C13-4E70-BCBA-F4B4A8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1580" y="59196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: 6297</a:t>
            </a:r>
            <a:r>
              <a:rPr lang="en-US" sz="2400" b="1" baseline="0" dirty="0" smtClean="0">
                <a:solidFill>
                  <a:schemeClr val="tx1"/>
                </a:solidFill>
              </a:rPr>
              <a:t> 8617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sz="2400" b="1" baseline="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333374" y="6352273"/>
            <a:ext cx="28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8520" y="6453336"/>
            <a:ext cx="892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©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Eversafe</a:t>
            </a:r>
            <a:r>
              <a:rPr lang="en-US" sz="1200" b="0" baseline="0" dirty="0" smtClean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08520" y="200834"/>
            <a:ext cx="892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Welcome</a:t>
            </a:r>
            <a:r>
              <a:rPr lang="en-US" sz="4000" b="1" baseline="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to</a:t>
            </a:r>
            <a:r>
              <a:rPr lang="en-US" sz="4000" b="1" baseline="0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“</a:t>
            </a:r>
            <a:r>
              <a:rPr lang="en-US" sz="4000" b="1" baseline="0" dirty="0" err="1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Eversafe</a:t>
            </a:r>
            <a:r>
              <a:rPr lang="en-US" sz="4000" b="1" baseline="0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000" b="1" baseline="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Academy</a:t>
            </a:r>
            <a:r>
              <a:rPr lang="en-US" sz="4000" b="1" baseline="0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”</a:t>
            </a:r>
            <a:endParaRPr lang="en-US" sz="4000" b="1" dirty="0">
              <a:solidFill>
                <a:srgbClr val="C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32219" y="836712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Steps</a:t>
            </a:r>
            <a:r>
              <a:rPr lang="en-US" sz="2000" b="1" baseline="0" dirty="0" smtClean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164" y="3068960"/>
            <a:ext cx="8424862" cy="576064"/>
          </a:xfrm>
        </p:spPr>
        <p:txBody>
          <a:bodyPr>
            <a:noAutofit/>
          </a:bodyPr>
          <a:lstStyle>
            <a:lvl1pPr algn="ctr">
              <a:defRPr sz="4000" b="1">
                <a:latin typeface="+mn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10" y="1484784"/>
            <a:ext cx="8424862" cy="1368152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1018456" cy="302989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3848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8313" y="333375"/>
            <a:ext cx="8064500" cy="1295400"/>
          </a:xfrm>
        </p:spPr>
        <p:txBody>
          <a:bodyPr>
            <a:normAutofit/>
          </a:bodyPr>
          <a:lstStyle>
            <a:lvl1pPr algn="ctr">
              <a:defRPr sz="3600" b="1"/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8313" y="1773239"/>
            <a:ext cx="8064500" cy="2591866"/>
          </a:xfrm>
        </p:spPr>
        <p:txBody>
          <a:bodyPr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1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6416" y="6381328"/>
            <a:ext cx="757483" cy="456878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67744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9492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prstClr val="black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prstClr val="black"/>
                </a:solidFill>
              </a:rPr>
              <a:t>: 6297 8617,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prstClr val="black"/>
                </a:solidFill>
              </a:rPr>
              <a:t>: training@eversafe.com.sg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48761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www.eversafe.com.sg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4664"/>
            <a:ext cx="8208144" cy="1664177"/>
          </a:xfrm>
        </p:spPr>
        <p:txBody>
          <a:bodyPr>
            <a:noAutofit/>
          </a:bodyPr>
          <a:lstStyle>
            <a:lvl1pPr algn="ctr">
              <a:defRPr sz="4400" b="1"/>
            </a:lvl1pPr>
            <a:lvl2pPr algn="ctr">
              <a:defRPr sz="4400" b="1"/>
            </a:lvl2pPr>
            <a:lvl3pPr algn="ctr">
              <a:defRPr sz="4400" b="1"/>
            </a:lvl3pPr>
            <a:lvl4pPr algn="ctr">
              <a:defRPr sz="4400" b="1"/>
            </a:lvl4pPr>
            <a:lvl5pPr algn="ctr">
              <a:defRPr sz="4400" b="1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68313" y="2205038"/>
            <a:ext cx="8207375" cy="1439862"/>
          </a:xfrm>
        </p:spPr>
        <p:txBody>
          <a:bodyPr>
            <a:noAutofit/>
          </a:bodyPr>
          <a:lstStyle>
            <a:lvl1pPr algn="ctr">
              <a:defRPr sz="4000" b="1"/>
            </a:lvl1pPr>
            <a:lvl2pPr algn="ctr">
              <a:defRPr sz="4000" b="1"/>
            </a:lvl2pPr>
            <a:lvl3pPr algn="ctr">
              <a:defRPr sz="4000" b="1"/>
            </a:lvl3pPr>
            <a:lvl4pPr algn="ctr">
              <a:defRPr sz="4000" b="1"/>
            </a:lvl4pPr>
            <a:lvl5pPr algn="ctr">
              <a:defRPr sz="4000" b="1"/>
            </a:lvl5pPr>
          </a:lstStyle>
          <a:p>
            <a:pPr lvl="0"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0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72238-160F-4F6D-9082-9E4C2B6379E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8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7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00" y="6356498"/>
            <a:ext cx="874440" cy="456878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35896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</a:t>
            </a:r>
            <a:r>
              <a:rPr lang="en-US" sz="1600" dirty="0" err="1" smtClean="0"/>
              <a:t>Eversafe</a:t>
            </a:r>
            <a:r>
              <a:rPr lang="en-US" sz="1600" dirty="0" smtClean="0"/>
              <a:t> Academy</a:t>
            </a:r>
            <a:r>
              <a:rPr lang="en-US" sz="1600" baseline="0" dirty="0" smtClean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59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5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2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5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2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6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1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0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2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2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66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4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1018456" cy="302989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03848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</a:t>
            </a:r>
            <a:r>
              <a:rPr lang="en-US" sz="1600" dirty="0" err="1" smtClean="0"/>
              <a:t>Eversafe</a:t>
            </a:r>
            <a:r>
              <a:rPr lang="en-US" sz="1600" dirty="0" smtClean="0"/>
              <a:t> Academy </a:t>
            </a:r>
            <a:r>
              <a:rPr lang="en-US" sz="1600" baseline="0" dirty="0" smtClean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8313" y="333375"/>
            <a:ext cx="8064500" cy="1295400"/>
          </a:xfrm>
        </p:spPr>
        <p:txBody>
          <a:bodyPr>
            <a:normAutofit/>
          </a:bodyPr>
          <a:lstStyle>
            <a:lvl1pPr algn="ctr">
              <a:defRPr sz="3600" b="1"/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8313" y="1773239"/>
            <a:ext cx="8064500" cy="2591866"/>
          </a:xfrm>
        </p:spPr>
        <p:txBody>
          <a:bodyPr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6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7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9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9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6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85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5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4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7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3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9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0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26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6416" y="6381328"/>
            <a:ext cx="757483" cy="456878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67744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</a:t>
            </a:r>
            <a:r>
              <a:rPr lang="en-US" sz="1600" dirty="0" err="1" smtClean="0"/>
              <a:t>Eversafe</a:t>
            </a:r>
            <a:r>
              <a:rPr lang="en-US" sz="1600" baseline="0" dirty="0" smtClean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9492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: 6297</a:t>
            </a:r>
            <a:r>
              <a:rPr lang="en-US" sz="2400" b="1" baseline="0" dirty="0" smtClean="0">
                <a:solidFill>
                  <a:schemeClr val="tx1"/>
                </a:solidFill>
              </a:rPr>
              <a:t> 8617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sz="2400" b="1" baseline="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48761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4664"/>
            <a:ext cx="8208144" cy="1664177"/>
          </a:xfrm>
        </p:spPr>
        <p:txBody>
          <a:bodyPr>
            <a:noAutofit/>
          </a:bodyPr>
          <a:lstStyle>
            <a:lvl1pPr algn="ctr">
              <a:defRPr sz="4400" b="1"/>
            </a:lvl1pPr>
            <a:lvl2pPr algn="ctr">
              <a:defRPr sz="4400" b="1"/>
            </a:lvl2pPr>
            <a:lvl3pPr algn="ctr">
              <a:defRPr sz="4400" b="1"/>
            </a:lvl3pPr>
            <a:lvl4pPr algn="ctr">
              <a:defRPr sz="4400" b="1"/>
            </a:lvl4pPr>
            <a:lvl5pPr algn="ctr">
              <a:defRPr sz="4400" b="1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68313" y="2205038"/>
            <a:ext cx="8207375" cy="1439862"/>
          </a:xfrm>
        </p:spPr>
        <p:txBody>
          <a:bodyPr>
            <a:noAutofit/>
          </a:bodyPr>
          <a:lstStyle>
            <a:lvl1pPr algn="ctr">
              <a:defRPr sz="4000" b="1"/>
            </a:lvl1pPr>
            <a:lvl2pPr algn="ctr">
              <a:defRPr sz="4000" b="1"/>
            </a:lvl2pPr>
            <a:lvl3pPr algn="ctr">
              <a:defRPr sz="4000" b="1"/>
            </a:lvl3pPr>
            <a:lvl4pPr algn="ctr">
              <a:defRPr sz="4000" b="1"/>
            </a:lvl4pPr>
            <a:lvl5pPr algn="ctr">
              <a:defRPr sz="4000" b="1"/>
            </a:lvl5pPr>
          </a:lstStyle>
          <a:p>
            <a:pPr lvl="0"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16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9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9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4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1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1580" y="59196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prstClr val="black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prstClr val="black"/>
                </a:solidFill>
              </a:rPr>
              <a:t>: 6297 8617,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prstClr val="black"/>
                </a:solidFill>
              </a:rPr>
              <a:t>: training@eversafe.com.sg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333374" y="6352273"/>
            <a:ext cx="28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www.eversafe.com.sg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8520" y="6453336"/>
            <a:ext cx="892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©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Eversafe</a:t>
            </a:r>
            <a:r>
              <a:rPr lang="en-US" sz="1200" dirty="0" smtClean="0">
                <a:solidFill>
                  <a:prstClr val="black"/>
                </a:solidFill>
              </a:rPr>
              <a:t> Academy 2018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08520" y="200834"/>
            <a:ext cx="892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Welcome to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“</a:t>
            </a:r>
            <a:r>
              <a:rPr lang="en-US" sz="4000" b="1" dirty="0" err="1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Eversafe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Academy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”</a:t>
            </a:r>
            <a:endParaRPr lang="en-US" sz="4000" b="1" dirty="0">
              <a:solidFill>
                <a:srgbClr val="C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32219" y="836712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164" y="3068960"/>
            <a:ext cx="8424862" cy="576064"/>
          </a:xfrm>
        </p:spPr>
        <p:txBody>
          <a:bodyPr>
            <a:noAutofit/>
          </a:bodyPr>
          <a:lstStyle>
            <a:lvl1pPr algn="ctr">
              <a:defRPr sz="4000" b="1">
                <a:latin typeface="+mn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10" y="1484784"/>
            <a:ext cx="8424862" cy="1368152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3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5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3C263-BBF2-460F-9C7B-BE00AA88986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6879"/>
      </p:ext>
    </p:extLst>
  </p:cSld>
  <p:clrMapOvr>
    <a:masterClrMapping/>
  </p:clrMapOvr>
  <p:transition spd="med">
    <p:dissolv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1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32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Slide"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2440" y="6304235"/>
            <a:ext cx="370384" cy="365125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7338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6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1580" y="59196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prstClr val="black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prstClr val="black"/>
                </a:solidFill>
              </a:rPr>
              <a:t>: 6297 8617,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prstClr val="black"/>
                </a:solidFill>
              </a:rPr>
              <a:t>: training@eversafe.com.sg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333374" y="6352273"/>
            <a:ext cx="28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www.eversafe.com.sg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8520" y="6453336"/>
            <a:ext cx="892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©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Eversafe</a:t>
            </a:r>
            <a:r>
              <a:rPr lang="en-US" sz="1200" dirty="0" smtClean="0">
                <a:solidFill>
                  <a:prstClr val="black"/>
                </a:solidFill>
              </a:rPr>
              <a:t> Academy 2018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08520" y="200834"/>
            <a:ext cx="892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Welcome to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“</a:t>
            </a:r>
            <a:r>
              <a:rPr lang="en-US" sz="4000" b="1" dirty="0" err="1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Eversafe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Academy</a:t>
            </a:r>
            <a:r>
              <a:rPr lang="en-US" sz="4000" b="1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”</a:t>
            </a:r>
            <a:endParaRPr lang="en-US" sz="4000" b="1" dirty="0">
              <a:solidFill>
                <a:srgbClr val="C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32219" y="836712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164" y="3068960"/>
            <a:ext cx="8424862" cy="576064"/>
          </a:xfrm>
        </p:spPr>
        <p:txBody>
          <a:bodyPr>
            <a:noAutofit/>
          </a:bodyPr>
          <a:lstStyle>
            <a:lvl1pPr algn="ctr">
              <a:defRPr sz="4000" b="1">
                <a:latin typeface="+mn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10" y="1484784"/>
            <a:ext cx="8424862" cy="1368152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00" y="6356498"/>
            <a:ext cx="874440" cy="456878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35896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76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00" y="6356498"/>
            <a:ext cx="874440" cy="456878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35896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3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1018456" cy="302989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3848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8313" y="333375"/>
            <a:ext cx="8064500" cy="1295400"/>
          </a:xfrm>
        </p:spPr>
        <p:txBody>
          <a:bodyPr>
            <a:normAutofit/>
          </a:bodyPr>
          <a:lstStyle>
            <a:lvl1pPr algn="ctr">
              <a:defRPr sz="3600" b="1"/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8313" y="1773239"/>
            <a:ext cx="8064500" cy="2591866"/>
          </a:xfrm>
        </p:spPr>
        <p:txBody>
          <a:bodyPr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5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6416" y="6381328"/>
            <a:ext cx="757483" cy="456878"/>
          </a:xfrm>
        </p:spPr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67744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© </a:t>
            </a:r>
            <a:r>
              <a:rPr lang="en-US" sz="1600" dirty="0" err="1" smtClean="0">
                <a:solidFill>
                  <a:prstClr val="black"/>
                </a:solidFill>
              </a:rPr>
              <a:t>Eversafe</a:t>
            </a:r>
            <a:r>
              <a:rPr lang="en-US" sz="1600" dirty="0" smtClean="0">
                <a:solidFill>
                  <a:prstClr val="black"/>
                </a:solidFill>
              </a:rPr>
              <a:t> Academy 2018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9492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prstClr val="black"/>
                </a:solidFill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prstClr val="black"/>
                </a:solidFill>
              </a:rPr>
              <a:t>: 6297 8617,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prstClr val="black"/>
                </a:solidFill>
              </a:rPr>
              <a:t>: training@eversafe.com.sg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48761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www.eversafe.com.sg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4664"/>
            <a:ext cx="8208144" cy="1664177"/>
          </a:xfrm>
        </p:spPr>
        <p:txBody>
          <a:bodyPr>
            <a:noAutofit/>
          </a:bodyPr>
          <a:lstStyle>
            <a:lvl1pPr algn="ctr">
              <a:defRPr sz="4400" b="1"/>
            </a:lvl1pPr>
            <a:lvl2pPr algn="ctr">
              <a:defRPr sz="4400" b="1"/>
            </a:lvl2pPr>
            <a:lvl3pPr algn="ctr">
              <a:defRPr sz="4400" b="1"/>
            </a:lvl3pPr>
            <a:lvl4pPr algn="ctr">
              <a:defRPr sz="4400" b="1"/>
            </a:lvl4pPr>
            <a:lvl5pPr algn="ctr">
              <a:defRPr sz="4400" b="1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68313" y="2205038"/>
            <a:ext cx="8207375" cy="1439862"/>
          </a:xfrm>
        </p:spPr>
        <p:txBody>
          <a:bodyPr>
            <a:noAutofit/>
          </a:bodyPr>
          <a:lstStyle>
            <a:lvl1pPr algn="ctr">
              <a:defRPr sz="4000" b="1"/>
            </a:lvl1pPr>
            <a:lvl2pPr algn="ctr">
              <a:defRPr sz="4000" b="1"/>
            </a:lvl2pPr>
            <a:lvl3pPr algn="ctr">
              <a:defRPr sz="4000" b="1"/>
            </a:lvl3pPr>
            <a:lvl4pPr algn="ctr">
              <a:defRPr sz="4000" b="1"/>
            </a:lvl4pPr>
            <a:lvl5pPr algn="ctr">
              <a:defRPr sz="4000" b="1"/>
            </a:lvl5pPr>
          </a:lstStyle>
          <a:p>
            <a:pPr lvl="0"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33374" y="6352273"/>
            <a:ext cx="28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164" y="3068960"/>
            <a:ext cx="8424862" cy="576064"/>
          </a:xfrm>
        </p:spPr>
        <p:txBody>
          <a:bodyPr>
            <a:noAutofit/>
          </a:bodyPr>
          <a:lstStyle>
            <a:lvl1pPr algn="ctr">
              <a:defRPr sz="4000" b="1">
                <a:latin typeface="+mn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10" y="1484784"/>
            <a:ext cx="8424862" cy="1368152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2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00" y="6356498"/>
            <a:ext cx="874440" cy="456878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35896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Eversafe Academy</a:t>
            </a:r>
            <a:r>
              <a:rPr lang="en-US" sz="1600" baseline="0" dirty="0" smtClean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96944" cy="43926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9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1018456" cy="302989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03848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Eversafe Academy </a:t>
            </a:r>
            <a:r>
              <a:rPr lang="en-US" sz="1600" baseline="0" dirty="0" smtClean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8313" y="333375"/>
            <a:ext cx="8064500" cy="1295400"/>
          </a:xfrm>
        </p:spPr>
        <p:txBody>
          <a:bodyPr>
            <a:normAutofit/>
          </a:bodyPr>
          <a:lstStyle>
            <a:lvl1pPr algn="ctr">
              <a:defRPr sz="3600" b="1"/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8313" y="1773239"/>
            <a:ext cx="8064500" cy="2591866"/>
          </a:xfrm>
        </p:spPr>
        <p:txBody>
          <a:bodyPr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1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1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6416" y="6381328"/>
            <a:ext cx="757483" cy="456878"/>
          </a:xfrm>
        </p:spPr>
        <p:txBody>
          <a:bodyPr/>
          <a:lstStyle/>
          <a:p>
            <a:fld id="{86178A0A-CF14-46D9-96E1-EA1C7D2FDE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67744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Eversafe</a:t>
            </a:r>
            <a:r>
              <a:rPr lang="en-US" sz="1600" baseline="0" dirty="0" smtClean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4664"/>
            <a:ext cx="8208144" cy="1664177"/>
          </a:xfrm>
        </p:spPr>
        <p:txBody>
          <a:bodyPr>
            <a:noAutofit/>
          </a:bodyPr>
          <a:lstStyle>
            <a:lvl1pPr algn="ctr">
              <a:defRPr sz="4400" b="1"/>
            </a:lvl1pPr>
            <a:lvl2pPr algn="ctr">
              <a:defRPr sz="4400" b="1"/>
            </a:lvl2pPr>
            <a:lvl3pPr algn="ctr">
              <a:defRPr sz="4400" b="1"/>
            </a:lvl3pPr>
            <a:lvl4pPr algn="ctr">
              <a:defRPr sz="4400" b="1"/>
            </a:lvl4pPr>
            <a:lvl5pPr algn="ctr">
              <a:defRPr sz="4400" b="1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68313" y="2205038"/>
            <a:ext cx="8207375" cy="1439862"/>
          </a:xfrm>
        </p:spPr>
        <p:txBody>
          <a:bodyPr>
            <a:noAutofit/>
          </a:bodyPr>
          <a:lstStyle>
            <a:lvl1pPr algn="ctr">
              <a:defRPr sz="4000" b="1"/>
            </a:lvl1pPr>
            <a:lvl2pPr algn="ctr">
              <a:defRPr sz="4000" b="1"/>
            </a:lvl2pPr>
            <a:lvl3pPr algn="ctr">
              <a:defRPr sz="4000" b="1"/>
            </a:lvl3pPr>
            <a:lvl4pPr algn="ctr">
              <a:defRPr sz="4000" b="1"/>
            </a:lvl4pPr>
            <a:lvl5pPr algn="ctr">
              <a:defRPr sz="4000" b="1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1580" y="59196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: 6297 8417,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: 6297</a:t>
            </a:r>
            <a:r>
              <a:rPr lang="en-US" sz="2400" b="1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8617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sz="2400" b="1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333374" y="6352273"/>
            <a:ext cx="28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8520" y="6453336"/>
            <a:ext cx="892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>
                <a:latin typeface="Arial" panose="020B0604020202020204" pitchFamily="34" charset="0"/>
              </a:rPr>
              <a:t>©</a:t>
            </a:r>
            <a:r>
              <a:rPr lang="en-US" sz="1200" b="0" dirty="0" smtClean="0">
                <a:latin typeface="Arial" panose="020B0604020202020204" pitchFamily="34" charset="0"/>
              </a:rPr>
              <a:t> Eversafe</a:t>
            </a:r>
            <a:r>
              <a:rPr lang="en-US" sz="1200" b="0" baseline="0" dirty="0" smtClean="0">
                <a:latin typeface="Arial" panose="020B0604020202020204" pitchFamily="34" charset="0"/>
              </a:rPr>
              <a:t> Academy 2018</a:t>
            </a:r>
            <a:endParaRPr lang="en-US" sz="1200" b="0" dirty="0">
              <a:latin typeface="Arial" panose="020B0604020202020204" pitchFamily="34" charset="0"/>
            </a:endParaRPr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08520" y="200834"/>
            <a:ext cx="892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Welcome</a:t>
            </a:r>
            <a:r>
              <a:rPr lang="en-US" sz="4000" b="1" baseline="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to</a:t>
            </a:r>
            <a:r>
              <a:rPr lang="en-US" sz="4000" b="1" baseline="0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“Eversafe </a:t>
            </a:r>
            <a:r>
              <a:rPr lang="en-US" sz="4000" b="1" baseline="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Academy</a:t>
            </a:r>
            <a:r>
              <a:rPr lang="en-US" sz="4000" b="1" baseline="0" dirty="0" smtClean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”</a:t>
            </a:r>
            <a:endParaRPr lang="en-US" sz="4000" b="1" dirty="0">
              <a:solidFill>
                <a:srgbClr val="C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32219" y="836712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Steps</a:t>
            </a:r>
            <a:r>
              <a:rPr lang="en-US" sz="2000" b="1" baseline="0" dirty="0" smtClean="0">
                <a:solidFill>
                  <a:srgbClr val="FF0000"/>
                </a:solidFill>
                <a:latin typeface="Arial" panose="020B0604020202020204" pitchFamily="34" charset="0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164" y="3068960"/>
            <a:ext cx="8424862" cy="576064"/>
          </a:xfr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10" y="1484784"/>
            <a:ext cx="8424862" cy="1368152"/>
          </a:xfr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0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00" y="6356498"/>
            <a:ext cx="874440" cy="456878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35896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</a:rPr>
              <a:t>© Eversafe Academy</a:t>
            </a:r>
            <a:r>
              <a:rPr lang="en-US" sz="1600" baseline="0" dirty="0" smtClean="0">
                <a:latin typeface="Arial" panose="020B0604020202020204" pitchFamily="34" charset="0"/>
              </a:rPr>
              <a:t> 2018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528" y="260350"/>
            <a:ext cx="8496944" cy="1152525"/>
          </a:xfrm>
        </p:spPr>
        <p:txBody>
          <a:bodyPr>
            <a:normAutofit/>
          </a:bodyPr>
          <a:lstStyle>
            <a:lvl1pPr algn="ctr">
              <a:defRPr sz="3200" b="1">
                <a:latin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96944" cy="4392612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1018456" cy="302989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03848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</a:rPr>
              <a:t>© Eversafe Academy </a:t>
            </a:r>
            <a:r>
              <a:rPr lang="en-US" sz="1600" baseline="0" dirty="0" smtClean="0">
                <a:latin typeface="Arial" panose="020B0604020202020204" pitchFamily="34" charset="0"/>
              </a:rPr>
              <a:t>2018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8313" y="333375"/>
            <a:ext cx="8064500" cy="1295400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8313" y="1773239"/>
            <a:ext cx="8064500" cy="2591866"/>
          </a:xfrm>
        </p:spPr>
        <p:txBody>
          <a:bodyPr>
            <a:normAutofit/>
          </a:bodyPr>
          <a:lstStyle>
            <a:lvl1pPr algn="ctr">
              <a:defRPr sz="3200" b="1"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6314" y="1268760"/>
            <a:ext cx="8532097" cy="460851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6416" y="6381328"/>
            <a:ext cx="757483" cy="456878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67744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</a:rPr>
              <a:t>© Eversafe</a:t>
            </a:r>
            <a:r>
              <a:rPr lang="en-US" sz="1600" baseline="0" dirty="0" smtClean="0">
                <a:latin typeface="Arial" panose="020B0604020202020204" pitchFamily="34" charset="0"/>
              </a:rPr>
              <a:t> Academy 2018</a:t>
            </a:r>
            <a:endParaRPr lang="en-US" sz="1600" dirty="0"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4664"/>
            <a:ext cx="8208144" cy="1664177"/>
          </a:xfrm>
        </p:spPr>
        <p:txBody>
          <a:bodyPr>
            <a:noAutofit/>
          </a:bodyPr>
          <a:lstStyle>
            <a:lvl1pPr algn="ctr">
              <a:defRPr sz="4400" b="1">
                <a:latin typeface="Arial" panose="020B0604020202020204" pitchFamily="34" charset="0"/>
              </a:defRPr>
            </a:lvl1pPr>
            <a:lvl2pPr algn="ctr">
              <a:defRPr sz="4400" b="1"/>
            </a:lvl2pPr>
            <a:lvl3pPr algn="ctr">
              <a:defRPr sz="4400" b="1"/>
            </a:lvl3pPr>
            <a:lvl4pPr algn="ctr">
              <a:defRPr sz="4400" b="1"/>
            </a:lvl4pPr>
            <a:lvl5pPr algn="ctr">
              <a:defRPr sz="4400" b="1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68313" y="2205038"/>
            <a:ext cx="8207375" cy="1439862"/>
          </a:xfr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</a:defRPr>
            </a:lvl1pPr>
            <a:lvl2pPr algn="ctr">
              <a:defRPr sz="4000" b="1"/>
            </a:lvl2pPr>
            <a:lvl3pPr algn="ctr">
              <a:defRPr sz="4000" b="1"/>
            </a:lvl3pPr>
            <a:lvl4pPr algn="ctr">
              <a:defRPr sz="4000" b="1"/>
            </a:lvl4pPr>
            <a:lvl5pPr algn="ctr">
              <a:defRPr sz="4000" b="1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2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53.xml"/><Relationship Id="rId50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3.xml"/><Relationship Id="rId71" Type="http://schemas.openxmlformats.org/officeDocument/2006/relationships/slideLayout" Target="../slideLayouts/slideLayout77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72.xml"/><Relationship Id="rId74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49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63.xml"/><Relationship Id="rId6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4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71.xml"/><Relationship Id="rId73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70.xml"/><Relationship Id="rId6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4.xml"/><Relationship Id="rId51" Type="http://schemas.openxmlformats.org/officeDocument/2006/relationships/slideLayout" Target="../slideLayouts/slideLayout57.xml"/><Relationship Id="rId7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52.xml"/><Relationship Id="rId59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26.xml"/><Relationship Id="rId41" Type="http://schemas.openxmlformats.org/officeDocument/2006/relationships/slideLayout" Target="../slideLayouts/slideLayout47.xml"/><Relationship Id="rId54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2400" y="6428358"/>
            <a:ext cx="864096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2400" y="6428358"/>
            <a:ext cx="864096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2400" y="6428358"/>
            <a:ext cx="864096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86178A0A-CF14-46D9-96E1-EA1C7D2FDE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2400" y="6428358"/>
            <a:ext cx="864096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088" y="276224"/>
            <a:ext cx="85344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2400" y="6428358"/>
            <a:ext cx="864096" cy="385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6178A0A-CF14-46D9-96E1-EA1C7D2FDE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0194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9290" y="2996952"/>
            <a:ext cx="8532097" cy="367556"/>
          </a:xfrm>
          <a:solidFill>
            <a:srgbClr val="FFFF00"/>
          </a:solidFill>
        </p:spPr>
        <p:txBody>
          <a:bodyPr/>
          <a:lstStyle/>
          <a:p>
            <a:r>
              <a:rPr lang="en-GB" sz="1600" dirty="0"/>
              <a:t>[#</a:t>
            </a:r>
            <a:r>
              <a:rPr lang="en-GB" sz="1600" dirty="0" smtClean="0"/>
              <a:t>Paragraph2</a:t>
            </a:r>
            <a:r>
              <a:rPr lang="en-GB" sz="1600" dirty="0" smtClean="0"/>
              <a:t>#]</a:t>
            </a:r>
            <a:endParaRPr lang="pt-BR" sz="1600" b="0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288" y="1412776"/>
            <a:ext cx="8424862" cy="720080"/>
          </a:xfrm>
          <a:solidFill>
            <a:srgbClr val="FFFF00"/>
          </a:solidFill>
        </p:spPr>
        <p:txBody>
          <a:bodyPr/>
          <a:lstStyle/>
          <a:p>
            <a:r>
              <a:rPr lang="en-GB" sz="3600" dirty="0"/>
              <a:t>[#Paragraph1</a:t>
            </a:r>
            <a:r>
              <a:rPr lang="en-GB" sz="3600" dirty="0"/>
              <a:t>#] </a:t>
            </a:r>
            <a:r>
              <a:rPr lang="en-GB" sz="3600" dirty="0" smtClean="0"/>
              <a:t>[#</a:t>
            </a:r>
            <a:r>
              <a:rPr lang="en-IN" sz="3600" dirty="0" err="1"/>
              <a:t>alang</a:t>
            </a:r>
            <a:r>
              <a:rPr lang="en-GB" sz="3600" dirty="0" smtClean="0"/>
              <a:t>#]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816" y="3645024"/>
            <a:ext cx="177484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dirty="0"/>
              <a:t>[#</a:t>
            </a:r>
            <a:r>
              <a:rPr lang="en-GB" dirty="0" smtClean="0"/>
              <a:t>Paragraph3#]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99684"/>
      </p:ext>
    </p:extLst>
  </p:cSld>
  <p:clrMapOvr>
    <a:masterClrMapping/>
  </p:clrMapOvr>
  <p:transition spd="fast" p14:dur="2.5"/>
  <p:timing>
    <p:tnLst>
      <p:par>
        <p:cTn id="1" dur="indefinite" restart="never" nodeType="tmRoot"/>
      </p:par>
    </p:tnLst>
  </p:timing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78A0A-CF14-46D9-96E1-EA1C7D2FDEA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528" y="260351"/>
            <a:ext cx="8496944" cy="720377"/>
          </a:xfrm>
          <a:solidFill>
            <a:srgbClr val="FFFF00"/>
          </a:solidFill>
        </p:spPr>
        <p:txBody>
          <a:bodyPr/>
          <a:lstStyle/>
          <a:p>
            <a:r>
              <a:rPr lang="en-GB" sz="3600" dirty="0"/>
              <a:t>[#Paragraph1#] [#</a:t>
            </a:r>
            <a:r>
              <a:rPr lang="en-IN" sz="3600" dirty="0" err="1"/>
              <a:t>alang</a:t>
            </a:r>
            <a:r>
              <a:rPr lang="en-GB" sz="3600" dirty="0"/>
              <a:t>#]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0045" y="1772816"/>
            <a:ext cx="8532097" cy="864096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GB" sz="1600" dirty="0"/>
              <a:t>[#</a:t>
            </a:r>
            <a:r>
              <a:rPr lang="en-GB" sz="1600" dirty="0" smtClean="0"/>
              <a:t>Paragraph2</a:t>
            </a:r>
            <a:r>
              <a:rPr lang="en-GB" sz="1600" dirty="0" smtClean="0"/>
              <a:t>#]</a:t>
            </a:r>
            <a:endParaRPr lang="pt-BR" sz="1600" b="0" dirty="0"/>
          </a:p>
        </p:txBody>
      </p:sp>
    </p:spTree>
    <p:extLst>
      <p:ext uri="{BB962C8B-B14F-4D97-AF65-F5344CB8AC3E}">
        <p14:creationId xmlns:p14="http://schemas.microsoft.com/office/powerpoint/2010/main" val="2646549742"/>
      </p:ext>
    </p:extLst>
  </p:cSld>
  <p:clrMapOvr>
    <a:masterClrMapping/>
  </p:clrMapOvr>
  <p:transition spd="fast" p14:dur="2.5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Ever Saf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PT Ever Saf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PT Ever Saf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PT Ever Saf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PPT Ever Saf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Ever Safe</Template>
  <TotalTime>8347</TotalTime>
  <Words>22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Gisha</vt:lpstr>
      <vt:lpstr>Symbol</vt:lpstr>
      <vt:lpstr>PPT Ever Safe</vt:lpstr>
      <vt:lpstr>1_PPT Ever Safe</vt:lpstr>
      <vt:lpstr>2_PPT Ever Safe</vt:lpstr>
      <vt:lpstr>3_PPT Ever Safe</vt:lpstr>
      <vt:lpstr>4_PPT Ever Safe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Aneeq Khan</dc:creator>
  <cp:lastModifiedBy>MD</cp:lastModifiedBy>
  <cp:revision>550</cp:revision>
  <dcterms:created xsi:type="dcterms:W3CDTF">2016-07-01T02:59:53Z</dcterms:created>
  <dcterms:modified xsi:type="dcterms:W3CDTF">2023-04-15T16:28:07Z</dcterms:modified>
</cp:coreProperties>
</file>