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9E5C-B15D-4EC0-87C5-8AA001BE458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2051-A171-4E4B-82AA-70DD8A6BF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9E5C-B15D-4EC0-87C5-8AA001BE458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2051-A171-4E4B-82AA-70DD8A6BF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9E5C-B15D-4EC0-87C5-8AA001BE458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2051-A171-4E4B-82AA-70DD8A6BF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BD34-2A54-4F1F-BAA5-8609C301216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Analysis North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4D7C0-66AD-4E74-8422-3475AF458A9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9E5C-B15D-4EC0-87C5-8AA001BE458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2051-A171-4E4B-82AA-70DD8A6BF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9E5C-B15D-4EC0-87C5-8AA001BE458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2051-A171-4E4B-82AA-70DD8A6BF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9E5C-B15D-4EC0-87C5-8AA001BE458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2051-A171-4E4B-82AA-70DD8A6BF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9E5C-B15D-4EC0-87C5-8AA001BE458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2051-A171-4E4B-82AA-70DD8A6BF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9E5C-B15D-4EC0-87C5-8AA001BE458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2051-A171-4E4B-82AA-70DD8A6BFC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9E5C-B15D-4EC0-87C5-8AA001BE458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2051-A171-4E4B-82AA-70DD8A6BFC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9E5C-B15D-4EC0-87C5-8AA001BE458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282051-A171-4E4B-82AA-70DD8A6BF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A282051-A171-4E4B-82AA-70DD8A6BF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729BD34-2A54-4F1F-BAA5-8609C3012164}" type="datetimeFigureOut">
              <a:rPr lang="en-US" smtClean="0"/>
              <a:t>12/8/2016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mitchell/bmon/wiki/System-Administrator-Intro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mon.akenergy.webfactional.com/adm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Okofen</a:t>
            </a:r>
            <a:r>
              <a:rPr lang="en-US" dirty="0" smtClean="0"/>
              <a:t> Pellet Boiler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BMON Configuration</a:t>
            </a:r>
          </a:p>
          <a:p>
            <a:r>
              <a:rPr lang="en-US" dirty="0" smtClean="0"/>
              <a:t>By Alan Mitchell, Analysis North</a:t>
            </a:r>
          </a:p>
          <a:p>
            <a:r>
              <a:rPr lang="en-US" dirty="0" smtClean="0"/>
              <a:t>December 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 smtClean="0"/>
              <a:t>Add Weather Data Sensors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6172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0070C0"/>
                </a:solidFill>
              </a:rPr>
              <a:t>More Documentation in the “Acquiring Weather Data from the Internet” section of this page:</a:t>
            </a:r>
            <a:br>
              <a:rPr lang="en-US" sz="1200" i="1" dirty="0" smtClean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https://github.com/alanmitchell/bmon/wiki/Calculated-Fields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990600"/>
            <a:ext cx="6053137" cy="518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6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IDs for Boiler Sensors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48636"/>
              </p:ext>
            </p:extLst>
          </p:nvPr>
        </p:nvGraphicFramePr>
        <p:xfrm>
          <a:off x="1447800" y="2286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Sensor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P107 Flue/Flame 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HainesSrCtr_P107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P112  Burner</a:t>
                      </a:r>
                      <a:r>
                        <a:rPr lang="en-US" baseline="0" dirty="0" smtClean="0"/>
                        <a:t> Startups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HainesSrCtr_P112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Boiler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HainesSrCtr_boiler_1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1371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Table below assumes the “</a:t>
            </a:r>
            <a:r>
              <a:rPr lang="en-US" dirty="0" err="1" smtClean="0"/>
              <a:t>site_id</a:t>
            </a:r>
            <a:r>
              <a:rPr lang="en-US" dirty="0" smtClean="0"/>
              <a:t>” was set to “</a:t>
            </a:r>
            <a:r>
              <a:rPr lang="en-US" dirty="0" err="1" smtClean="0"/>
              <a:t>HainesSrCtr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39624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general, if the Sensor has a </a:t>
            </a:r>
            <a:r>
              <a:rPr lang="en-US" dirty="0" err="1" smtClean="0"/>
              <a:t>Pxxx</a:t>
            </a:r>
            <a:r>
              <a:rPr lang="en-US" dirty="0" smtClean="0"/>
              <a:t> parameter number, the Sensor ID will be &lt;</a:t>
            </a:r>
            <a:r>
              <a:rPr lang="en-US" dirty="0" err="1" smtClean="0"/>
              <a:t>site_id</a:t>
            </a:r>
            <a:r>
              <a:rPr lang="en-US" dirty="0" smtClean="0"/>
              <a:t>&gt;_</a:t>
            </a:r>
            <a:r>
              <a:rPr lang="en-US" dirty="0" err="1" smtClean="0"/>
              <a:t>Pxxx</a:t>
            </a:r>
            <a:r>
              <a:rPr lang="en-US" dirty="0" smtClean="0"/>
              <a:t>.  </a:t>
            </a:r>
          </a:p>
          <a:p>
            <a:endParaRPr lang="en-US" dirty="0"/>
          </a:p>
          <a:p>
            <a:r>
              <a:rPr lang="en-US" dirty="0" smtClean="0"/>
              <a:t>If there is no </a:t>
            </a:r>
            <a:r>
              <a:rPr lang="en-US" dirty="0" err="1" smtClean="0"/>
              <a:t>Pxxx</a:t>
            </a:r>
            <a:r>
              <a:rPr lang="en-US" dirty="0" smtClean="0"/>
              <a:t> ID number, the Sensor ID will be &lt;</a:t>
            </a:r>
            <a:r>
              <a:rPr lang="en-US" dirty="0" err="1" smtClean="0"/>
              <a:t>site_id</a:t>
            </a:r>
            <a:r>
              <a:rPr lang="en-US" dirty="0" smtClean="0"/>
              <a:t>&gt;_&lt;formatted sensor name&gt;, where the &lt;formatted sensor name&gt; is the Sensor Name converted to lower case with all spaces and slashes converted to an </a:t>
            </a:r>
            <a:r>
              <a:rPr lang="en-US" dirty="0" err="1" smtClean="0"/>
              <a:t>underbar</a:t>
            </a:r>
            <a:r>
              <a:rPr lang="en-US" dirty="0" smtClean="0"/>
              <a:t> character (_), and period characters are removed.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worry about making mistakes, as the database is backed up regularly.</a:t>
            </a:r>
          </a:p>
          <a:p>
            <a:r>
              <a:rPr lang="en-US" dirty="0" smtClean="0"/>
              <a:t>Call Alan Mitchell with questions: 907-310-9124,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907-338-0963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Remember to Refresh (F5) your Browser to see the changes you have made in the Admin interface.</a:t>
            </a:r>
          </a:p>
          <a:p>
            <a:r>
              <a:rPr lang="en-US" dirty="0" smtClean="0"/>
              <a:t>Lots more BMON </a:t>
            </a:r>
            <a:r>
              <a:rPr lang="en-US" dirty="0"/>
              <a:t>Administration Documentation at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github.com/alanmitchell/bmon/wiki/System-Administrator-Introduction</a:t>
            </a:r>
            <a:endParaRPr lang="en-US" sz="16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94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Log In to Admin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https://bmon.akenergy.webfactional.com/admin/</a:t>
            </a:r>
            <a:endParaRPr lang="en-US" dirty="0" smtClean="0"/>
          </a:p>
          <a:p>
            <a:r>
              <a:rPr lang="en-US" dirty="0" smtClean="0"/>
              <a:t>User: </a:t>
            </a:r>
            <a:r>
              <a:rPr lang="en-US" dirty="0" err="1" smtClean="0"/>
              <a:t>akenergy</a:t>
            </a:r>
            <a:endParaRPr lang="en-US" dirty="0" smtClean="0"/>
          </a:p>
          <a:p>
            <a:r>
              <a:rPr lang="en-US" dirty="0" smtClean="0"/>
              <a:t>Password: </a:t>
            </a:r>
            <a:r>
              <a:rPr lang="en-US" dirty="0" err="1" smtClean="0"/>
              <a:t>xxxxxxx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28875"/>
            <a:ext cx="40767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6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Add a Periodic Script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209675"/>
            <a:ext cx="60198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4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Okofen</a:t>
            </a:r>
            <a:r>
              <a:rPr lang="en-US" dirty="0" smtClean="0"/>
              <a:t> Configuration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030030"/>
            <a:ext cx="6724650" cy="559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59830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0070C0"/>
                </a:solidFill>
              </a:rPr>
              <a:t>More Documentation in the “Collect Data from </a:t>
            </a:r>
            <a:r>
              <a:rPr lang="en-US" sz="1200" i="1" dirty="0" err="1" smtClean="0">
                <a:solidFill>
                  <a:srgbClr val="0070C0"/>
                </a:solidFill>
              </a:rPr>
              <a:t>Okofen</a:t>
            </a:r>
            <a:r>
              <a:rPr lang="en-US" sz="1200" i="1" dirty="0" smtClean="0">
                <a:solidFill>
                  <a:srgbClr val="0070C0"/>
                </a:solidFill>
              </a:rPr>
              <a:t> Pellet Boilers” section of this page:</a:t>
            </a:r>
            <a:br>
              <a:rPr lang="en-US" sz="1200" i="1" dirty="0" smtClean="0">
                <a:solidFill>
                  <a:srgbClr val="0070C0"/>
                </a:solidFill>
              </a:rPr>
            </a:br>
            <a:r>
              <a:rPr lang="en-US" sz="1200" dirty="0" smtClean="0">
                <a:solidFill>
                  <a:srgbClr val="0070C0"/>
                </a:solidFill>
              </a:rPr>
              <a:t>https://github.com/alanmitchell/bmon/wiki/Periodic-Scripts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Get Back to the Home Screen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666875"/>
            <a:ext cx="53244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5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a New Building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076325"/>
            <a:ext cx="580072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6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Configure Building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2375"/>
            <a:ext cx="6858000" cy="538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29000" y="6091535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0070C0"/>
                </a:solidFill>
              </a:rPr>
              <a:t>More Documentation in the “Adding a Building” section of this page:</a:t>
            </a:r>
            <a:br>
              <a:rPr lang="en-US" sz="1200" i="1" dirty="0" smtClean="0">
                <a:solidFill>
                  <a:srgbClr val="0070C0"/>
                </a:solidFill>
              </a:rPr>
            </a:br>
            <a:r>
              <a:rPr lang="en-US" sz="1200" dirty="0" smtClean="0">
                <a:solidFill>
                  <a:srgbClr val="0070C0"/>
                </a:solidFill>
              </a:rPr>
              <a:t>https://github.com/alanmitchell/bmon/wiki/Adding-Buildings-and-Sensors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Add all the Sensors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8102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3562"/>
          </a:xfrm>
        </p:spPr>
        <p:txBody>
          <a:bodyPr/>
          <a:lstStyle/>
          <a:p>
            <a:r>
              <a:rPr lang="en-US" dirty="0" smtClean="0"/>
              <a:t>Configure Each Boiler Sensor</a:t>
            </a:r>
            <a:endParaRPr lang="en-US" dirty="0"/>
          </a:p>
        </p:txBody>
      </p:sp>
      <p:pic>
        <p:nvPicPr>
          <p:cNvPr id="8194" name="Picture 2" descr="C:\Users\Alan\AppData\Local\Temp\SNAGHTML5b8ffe0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5" y="1219201"/>
            <a:ext cx="7805495" cy="50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6243935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0070C0"/>
                </a:solidFill>
              </a:rPr>
              <a:t>More Documentation in the “Adding Sensors” section of this page:</a:t>
            </a:r>
            <a:br>
              <a:rPr lang="en-US" sz="1200" i="1" dirty="0" smtClean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https://github.com/alanmitchell/bmon/wiki/Adding-Buildings-and-Sensors</a:t>
            </a:r>
          </a:p>
        </p:txBody>
      </p:sp>
    </p:spTree>
    <p:extLst>
      <p:ext uri="{BB962C8B-B14F-4D97-AF65-F5344CB8AC3E}">
        <p14:creationId xmlns:p14="http://schemas.microsoft.com/office/powerpoint/2010/main" val="23901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253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Okofen Pellet Boiler</vt:lpstr>
      <vt:lpstr>Log In to Admin Interface</vt:lpstr>
      <vt:lpstr>Add a Periodic Script</vt:lpstr>
      <vt:lpstr>Okofen Configuration</vt:lpstr>
      <vt:lpstr>Get Back to the Home Screen</vt:lpstr>
      <vt:lpstr>Add a New Building</vt:lpstr>
      <vt:lpstr>Configure Building</vt:lpstr>
      <vt:lpstr>Add all the Sensors</vt:lpstr>
      <vt:lpstr>Configure Each Boiler Sensor</vt:lpstr>
      <vt:lpstr>Add Weather Data Sensors</vt:lpstr>
      <vt:lpstr>Sensor IDs for Boiler Sensors</vt:lpstr>
      <vt:lpstr>Final Comments</vt:lpstr>
    </vt:vector>
  </TitlesOfParts>
  <Company>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Okofen Pellet Boiler</dc:title>
  <dc:creator>Alan</dc:creator>
  <cp:lastModifiedBy>Alan</cp:lastModifiedBy>
  <cp:revision>32</cp:revision>
  <dcterms:created xsi:type="dcterms:W3CDTF">2016-12-08T18:40:30Z</dcterms:created>
  <dcterms:modified xsi:type="dcterms:W3CDTF">2016-12-09T01:22:14Z</dcterms:modified>
</cp:coreProperties>
</file>