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4"/>
  </p:notesMasterIdLst>
  <p:sldIdLst>
    <p:sldId id="309" r:id="rId5"/>
    <p:sldId id="316" r:id="rId6"/>
    <p:sldId id="295" r:id="rId7"/>
    <p:sldId id="319" r:id="rId8"/>
    <p:sldId id="314" r:id="rId9"/>
    <p:sldId id="318" r:id="rId10"/>
    <p:sldId id="310" r:id="rId11"/>
    <p:sldId id="315" r:id="rId12"/>
    <p:sldId id="31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0031F1-7656-4D01-AF96-2870400F50C2}" v="307" dt="2023-04-28T15:20:57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in McCray" userId="e0a56ed131375091" providerId="LiveId" clId="{110031F1-7656-4D01-AF96-2870400F50C2}"/>
    <pc:docChg chg="undo redo custSel addSld delSld modSld sldOrd">
      <pc:chgData name="Colin McCray" userId="e0a56ed131375091" providerId="LiveId" clId="{110031F1-7656-4D01-AF96-2870400F50C2}" dt="2023-04-28T16:48:01.248" v="4878" actId="20577"/>
      <pc:docMkLst>
        <pc:docMk/>
      </pc:docMkLst>
      <pc:sldChg chg="del">
        <pc:chgData name="Colin McCray" userId="e0a56ed131375091" providerId="LiveId" clId="{110031F1-7656-4D01-AF96-2870400F50C2}" dt="2023-04-27T18:53:00.827" v="371" actId="47"/>
        <pc:sldMkLst>
          <pc:docMk/>
          <pc:sldMk cId="783914445" sldId="294"/>
        </pc:sldMkLst>
      </pc:sldChg>
      <pc:sldChg chg="addSp delSp modSp mod setBg">
        <pc:chgData name="Colin McCray" userId="e0a56ed131375091" providerId="LiveId" clId="{110031F1-7656-4D01-AF96-2870400F50C2}" dt="2023-04-27T21:59:08.647" v="4052" actId="26606"/>
        <pc:sldMkLst>
          <pc:docMk/>
          <pc:sldMk cId="277827655" sldId="295"/>
        </pc:sldMkLst>
        <pc:spChg chg="add del mod">
          <ac:chgData name="Colin McCray" userId="e0a56ed131375091" providerId="LiveId" clId="{110031F1-7656-4D01-AF96-2870400F50C2}" dt="2023-04-27T21:59:08.647" v="4052" actId="26606"/>
          <ac:spMkLst>
            <pc:docMk/>
            <pc:sldMk cId="277827655" sldId="295"/>
            <ac:spMk id="3" creationId="{B44C6903-1D6E-29E9-C306-6FF7FD1AEA5A}"/>
          </ac:spMkLst>
        </pc:spChg>
        <pc:spChg chg="mod">
          <ac:chgData name="Colin McCray" userId="e0a56ed131375091" providerId="LiveId" clId="{110031F1-7656-4D01-AF96-2870400F50C2}" dt="2023-04-27T21:59:08.647" v="4052" actId="26606"/>
          <ac:spMkLst>
            <pc:docMk/>
            <pc:sldMk cId="277827655" sldId="295"/>
            <ac:spMk id="4" creationId="{55E27C7C-4B68-4BBC-BF36-8959D8493E4A}"/>
          </ac:spMkLst>
        </pc:spChg>
        <pc:spChg chg="mod">
          <ac:chgData name="Colin McCray" userId="e0a56ed131375091" providerId="LiveId" clId="{110031F1-7656-4D01-AF96-2870400F50C2}" dt="2023-04-27T21:59:08.647" v="4052" actId="26606"/>
          <ac:spMkLst>
            <pc:docMk/>
            <pc:sldMk cId="277827655" sldId="295"/>
            <ac:spMk id="7" creationId="{4ECDE54D-4BD2-4764-A36A-8487DB61E7A6}"/>
          </ac:spMkLst>
        </pc:spChg>
        <pc:spChg chg="add del">
          <ac:chgData name="Colin McCray" userId="e0a56ed131375091" providerId="LiveId" clId="{110031F1-7656-4D01-AF96-2870400F50C2}" dt="2023-04-27T21:59:08.626" v="4051" actId="26606"/>
          <ac:spMkLst>
            <pc:docMk/>
            <pc:sldMk cId="277827655" sldId="295"/>
            <ac:spMk id="12" creationId="{327D73B4-9F5C-4A64-A179-51B9500CB8B5}"/>
          </ac:spMkLst>
        </pc:spChg>
        <pc:spChg chg="add del">
          <ac:chgData name="Colin McCray" userId="e0a56ed131375091" providerId="LiveId" clId="{110031F1-7656-4D01-AF96-2870400F50C2}" dt="2023-04-27T21:58:58.512" v="4049" actId="26606"/>
          <ac:spMkLst>
            <pc:docMk/>
            <pc:sldMk cId="277827655" sldId="295"/>
            <ac:spMk id="13" creationId="{2659FDB4-FCBE-4A89-B46D-43D4FA54464D}"/>
          </ac:spMkLst>
        </pc:spChg>
        <pc:spChg chg="add del">
          <ac:chgData name="Colin McCray" userId="e0a56ed131375091" providerId="LiveId" clId="{110031F1-7656-4D01-AF96-2870400F50C2}" dt="2023-04-27T21:59:08.626" v="4051" actId="26606"/>
          <ac:spMkLst>
            <pc:docMk/>
            <pc:sldMk cId="277827655" sldId="295"/>
            <ac:spMk id="14" creationId="{C1F06963-6374-4B48-844F-071A9BAAAE02}"/>
          </ac:spMkLst>
        </pc:spChg>
        <pc:spChg chg="add del">
          <ac:chgData name="Colin McCray" userId="e0a56ed131375091" providerId="LiveId" clId="{110031F1-7656-4D01-AF96-2870400F50C2}" dt="2023-04-27T21:59:08.626" v="4051" actId="26606"/>
          <ac:spMkLst>
            <pc:docMk/>
            <pc:sldMk cId="277827655" sldId="295"/>
            <ac:spMk id="16" creationId="{6CB927A4-E432-4310-9CD5-E89FF5063179}"/>
          </ac:spMkLst>
        </pc:spChg>
        <pc:spChg chg="add del">
          <ac:chgData name="Colin McCray" userId="e0a56ed131375091" providerId="LiveId" clId="{110031F1-7656-4D01-AF96-2870400F50C2}" dt="2023-04-27T21:59:08.626" v="4051" actId="26606"/>
          <ac:spMkLst>
            <pc:docMk/>
            <pc:sldMk cId="277827655" sldId="295"/>
            <ac:spMk id="17" creationId="{B44C6903-1D6E-29E9-C306-6FF7FD1AEA5A}"/>
          </ac:spMkLst>
        </pc:spChg>
        <pc:spChg chg="add del">
          <ac:chgData name="Colin McCray" userId="e0a56ed131375091" providerId="LiveId" clId="{110031F1-7656-4D01-AF96-2870400F50C2}" dt="2023-04-27T21:59:08.626" v="4051" actId="26606"/>
          <ac:spMkLst>
            <pc:docMk/>
            <pc:sldMk cId="277827655" sldId="295"/>
            <ac:spMk id="18" creationId="{1453BF6C-B012-48B7-B4E8-6D7AC7C27D02}"/>
          </ac:spMkLst>
        </pc:spChg>
        <pc:spChg chg="add del">
          <ac:chgData name="Colin McCray" userId="e0a56ed131375091" providerId="LiveId" clId="{110031F1-7656-4D01-AF96-2870400F50C2}" dt="2023-04-27T21:59:08.626" v="4051" actId="26606"/>
          <ac:spMkLst>
            <pc:docMk/>
            <pc:sldMk cId="277827655" sldId="295"/>
            <ac:spMk id="20" creationId="{E3020543-B24B-4EC4-8FFC-8DD88EEA91A8}"/>
          </ac:spMkLst>
        </pc:spChg>
        <pc:spChg chg="add">
          <ac:chgData name="Colin McCray" userId="e0a56ed131375091" providerId="LiveId" clId="{110031F1-7656-4D01-AF96-2870400F50C2}" dt="2023-04-27T21:59:08.647" v="4052" actId="26606"/>
          <ac:spMkLst>
            <pc:docMk/>
            <pc:sldMk cId="277827655" sldId="295"/>
            <ac:spMk id="24" creationId="{2659FDB4-FCBE-4A89-B46D-43D4FA54464D}"/>
          </ac:spMkLst>
        </pc:spChg>
        <pc:graphicFrameChg chg="del mod modGraphic">
          <ac:chgData name="Colin McCray" userId="e0a56ed131375091" providerId="LiveId" clId="{110031F1-7656-4D01-AF96-2870400F50C2}" dt="2023-04-27T19:26:00.522" v="1684" actId="478"/>
          <ac:graphicFrameMkLst>
            <pc:docMk/>
            <pc:sldMk cId="277827655" sldId="295"/>
            <ac:graphicFrameMk id="5" creationId="{709A0DA2-E530-420B-ACE1-7D645AE7D06B}"/>
          </ac:graphicFrameMkLst>
        </pc:graphicFrameChg>
        <pc:graphicFrameChg chg="add del">
          <ac:chgData name="Colin McCray" userId="e0a56ed131375091" providerId="LiveId" clId="{110031F1-7656-4D01-AF96-2870400F50C2}" dt="2023-04-27T21:58:58.512" v="4049" actId="26606"/>
          <ac:graphicFrameMkLst>
            <pc:docMk/>
            <pc:sldMk cId="277827655" sldId="295"/>
            <ac:graphicFrameMk id="9" creationId="{3E9E00EC-812F-68C0-C7A9-7ABF92F4F7F7}"/>
          </ac:graphicFrameMkLst>
        </pc:graphicFrameChg>
        <pc:graphicFrameChg chg="add">
          <ac:chgData name="Colin McCray" userId="e0a56ed131375091" providerId="LiveId" clId="{110031F1-7656-4D01-AF96-2870400F50C2}" dt="2023-04-27T21:59:08.647" v="4052" actId="26606"/>
          <ac:graphicFrameMkLst>
            <pc:docMk/>
            <pc:sldMk cId="277827655" sldId="295"/>
            <ac:graphicFrameMk id="26" creationId="{3E9E00EC-812F-68C0-C7A9-7ABF92F4F7F7}"/>
          </ac:graphicFrameMkLst>
        </pc:graphicFrameChg>
        <pc:cxnChg chg="add del">
          <ac:chgData name="Colin McCray" userId="e0a56ed131375091" providerId="LiveId" clId="{110031F1-7656-4D01-AF96-2870400F50C2}" dt="2023-04-27T21:58:58.512" v="4049" actId="26606"/>
          <ac:cxnSpMkLst>
            <pc:docMk/>
            <pc:sldMk cId="277827655" sldId="295"/>
            <ac:cxnSpMk id="15" creationId="{C8F51B3F-8331-4E4A-AE96-D47B1006EEAD}"/>
          </ac:cxnSpMkLst>
        </pc:cxnChg>
        <pc:cxnChg chg="add del">
          <ac:chgData name="Colin McCray" userId="e0a56ed131375091" providerId="LiveId" clId="{110031F1-7656-4D01-AF96-2870400F50C2}" dt="2023-04-27T21:59:08.626" v="4051" actId="26606"/>
          <ac:cxnSpMkLst>
            <pc:docMk/>
            <pc:sldMk cId="277827655" sldId="295"/>
            <ac:cxnSpMk id="22" creationId="{C49DA8F6-BCC1-4447-B54C-57856834B94B}"/>
          </ac:cxnSpMkLst>
        </pc:cxnChg>
        <pc:cxnChg chg="add">
          <ac:chgData name="Colin McCray" userId="e0a56ed131375091" providerId="LiveId" clId="{110031F1-7656-4D01-AF96-2870400F50C2}" dt="2023-04-27T21:59:08.647" v="4052" actId="26606"/>
          <ac:cxnSpMkLst>
            <pc:docMk/>
            <pc:sldMk cId="277827655" sldId="295"/>
            <ac:cxnSpMk id="25" creationId="{C8F51B3F-8331-4E4A-AE96-D47B1006EEAD}"/>
          </ac:cxnSpMkLst>
        </pc:cxnChg>
      </pc:sldChg>
      <pc:sldChg chg="del">
        <pc:chgData name="Colin McCray" userId="e0a56ed131375091" providerId="LiveId" clId="{110031F1-7656-4D01-AF96-2870400F50C2}" dt="2023-04-27T21:17:26.398" v="3447" actId="47"/>
        <pc:sldMkLst>
          <pc:docMk/>
          <pc:sldMk cId="3159288639" sldId="303"/>
        </pc:sldMkLst>
      </pc:sldChg>
      <pc:sldChg chg="addSp delSp modSp del mod setBg">
        <pc:chgData name="Colin McCray" userId="e0a56ed131375091" providerId="LiveId" clId="{110031F1-7656-4D01-AF96-2870400F50C2}" dt="2023-04-27T21:27:51.294" v="3528" actId="47"/>
        <pc:sldMkLst>
          <pc:docMk/>
          <pc:sldMk cId="3124766000" sldId="304"/>
        </pc:sldMkLst>
        <pc:spChg chg="mod">
          <ac:chgData name="Colin McCray" userId="e0a56ed131375091" providerId="LiveId" clId="{110031F1-7656-4D01-AF96-2870400F50C2}" dt="2023-04-27T21:24:36.033" v="3483" actId="20577"/>
          <ac:spMkLst>
            <pc:docMk/>
            <pc:sldMk cId="3124766000" sldId="304"/>
            <ac:spMk id="2" creationId="{CFACDA59-55A0-4EA5-B3E4-646D1D3B4CEB}"/>
          </ac:spMkLst>
        </pc:spChg>
        <pc:spChg chg="del">
          <ac:chgData name="Colin McCray" userId="e0a56ed131375091" providerId="LiveId" clId="{110031F1-7656-4D01-AF96-2870400F50C2}" dt="2023-04-27T21:23:59.866" v="3463" actId="478"/>
          <ac:spMkLst>
            <pc:docMk/>
            <pc:sldMk cId="3124766000" sldId="304"/>
            <ac:spMk id="3" creationId="{D14ABC42-7E22-4F59-A0B6-AD98B5CAE0C5}"/>
          </ac:spMkLst>
        </pc:spChg>
        <pc:spChg chg="del">
          <ac:chgData name="Colin McCray" userId="e0a56ed131375091" providerId="LiveId" clId="{110031F1-7656-4D01-AF96-2870400F50C2}" dt="2023-04-27T21:24:05.520" v="3465" actId="478"/>
          <ac:spMkLst>
            <pc:docMk/>
            <pc:sldMk cId="3124766000" sldId="304"/>
            <ac:spMk id="4" creationId="{1FE9CB6C-6FF8-4B8C-9B41-2DDD39B25DE3}"/>
          </ac:spMkLst>
        </pc:spChg>
        <pc:spChg chg="del">
          <ac:chgData name="Colin McCray" userId="e0a56ed131375091" providerId="LiveId" clId="{110031F1-7656-4D01-AF96-2870400F50C2}" dt="2023-04-27T21:23:55.669" v="3462" actId="478"/>
          <ac:spMkLst>
            <pc:docMk/>
            <pc:sldMk cId="3124766000" sldId="304"/>
            <ac:spMk id="5" creationId="{2347FB98-C049-45C5-86B4-4CF44B247B2C}"/>
          </ac:spMkLst>
        </pc:spChg>
        <pc:spChg chg="del">
          <ac:chgData name="Colin McCray" userId="e0a56ed131375091" providerId="LiveId" clId="{110031F1-7656-4D01-AF96-2870400F50C2}" dt="2023-04-27T21:24:11.289" v="3467" actId="478"/>
          <ac:spMkLst>
            <pc:docMk/>
            <pc:sldMk cId="3124766000" sldId="304"/>
            <ac:spMk id="6" creationId="{5A74CB9D-E60B-4C8A-B4E7-23BC1D9FA66E}"/>
          </ac:spMkLst>
        </pc:spChg>
        <pc:spChg chg="add del mod">
          <ac:chgData name="Colin McCray" userId="e0a56ed131375091" providerId="LiveId" clId="{110031F1-7656-4D01-AF96-2870400F50C2}" dt="2023-04-27T21:24:08.407" v="3466" actId="478"/>
          <ac:spMkLst>
            <pc:docMk/>
            <pc:sldMk cId="3124766000" sldId="304"/>
            <ac:spMk id="8" creationId="{6787748F-E750-7B67-3F48-9BFA10E022E7}"/>
          </ac:spMkLst>
        </pc:spChg>
        <pc:spChg chg="add del mod">
          <ac:chgData name="Colin McCray" userId="e0a56ed131375091" providerId="LiveId" clId="{110031F1-7656-4D01-AF96-2870400F50C2}" dt="2023-04-27T21:24:02.712" v="3464" actId="478"/>
          <ac:spMkLst>
            <pc:docMk/>
            <pc:sldMk cId="3124766000" sldId="304"/>
            <ac:spMk id="10" creationId="{ADE7964D-176D-7A16-1671-8AD807423AAF}"/>
          </ac:spMkLst>
        </pc:spChg>
        <pc:spChg chg="add mod">
          <ac:chgData name="Colin McCray" userId="e0a56ed131375091" providerId="LiveId" clId="{110031F1-7656-4D01-AF96-2870400F50C2}" dt="2023-04-27T21:27:26.376" v="3521" actId="2711"/>
          <ac:spMkLst>
            <pc:docMk/>
            <pc:sldMk cId="3124766000" sldId="304"/>
            <ac:spMk id="12" creationId="{78921BE8-DA40-4320-9288-7F6E8BE14234}"/>
          </ac:spMkLst>
        </pc:spChg>
        <pc:spChg chg="add del mod">
          <ac:chgData name="Colin McCray" userId="e0a56ed131375091" providerId="LiveId" clId="{110031F1-7656-4D01-AF96-2870400F50C2}" dt="2023-04-27T21:24:13.531" v="3468" actId="478"/>
          <ac:spMkLst>
            <pc:docMk/>
            <pc:sldMk cId="3124766000" sldId="304"/>
            <ac:spMk id="14" creationId="{745E10C0-8268-20BB-EED6-B88769A9FBBE}"/>
          </ac:spMkLst>
        </pc:spChg>
        <pc:spChg chg="add">
          <ac:chgData name="Colin McCray" userId="e0a56ed131375091" providerId="LiveId" clId="{110031F1-7656-4D01-AF96-2870400F50C2}" dt="2023-04-27T21:24:23.687" v="3469" actId="26606"/>
          <ac:spMkLst>
            <pc:docMk/>
            <pc:sldMk cId="3124766000" sldId="304"/>
            <ac:spMk id="19" creationId="{8D1AA55E-40D5-461B-A5A8-4AE8AAB71B08}"/>
          </ac:spMkLst>
        </pc:spChg>
        <pc:spChg chg="add">
          <ac:chgData name="Colin McCray" userId="e0a56ed131375091" providerId="LiveId" clId="{110031F1-7656-4D01-AF96-2870400F50C2}" dt="2023-04-27T21:24:23.687" v="3469" actId="26606"/>
          <ac:spMkLst>
            <pc:docMk/>
            <pc:sldMk cId="3124766000" sldId="304"/>
            <ac:spMk id="23" creationId="{6CB927A4-E432-4310-9CD5-E89FF5063179}"/>
          </ac:spMkLst>
        </pc:spChg>
        <pc:spChg chg="add">
          <ac:chgData name="Colin McCray" userId="e0a56ed131375091" providerId="LiveId" clId="{110031F1-7656-4D01-AF96-2870400F50C2}" dt="2023-04-27T21:24:23.687" v="3469" actId="26606"/>
          <ac:spMkLst>
            <pc:docMk/>
            <pc:sldMk cId="3124766000" sldId="304"/>
            <ac:spMk id="25" creationId="{E3020543-B24B-4EC4-8FFC-8DD88EEA91A8}"/>
          </ac:spMkLst>
        </pc:spChg>
        <pc:spChg chg="add">
          <ac:chgData name="Colin McCray" userId="e0a56ed131375091" providerId="LiveId" clId="{110031F1-7656-4D01-AF96-2870400F50C2}" dt="2023-04-27T21:24:23.687" v="3469" actId="26606"/>
          <ac:spMkLst>
            <pc:docMk/>
            <pc:sldMk cId="3124766000" sldId="304"/>
            <ac:spMk id="27" creationId="{1453BF6C-B012-48B7-B4E8-6D7AC7C27D02}"/>
          </ac:spMkLst>
        </pc:spChg>
        <pc:cxnChg chg="add">
          <ac:chgData name="Colin McCray" userId="e0a56ed131375091" providerId="LiveId" clId="{110031F1-7656-4D01-AF96-2870400F50C2}" dt="2023-04-27T21:24:23.687" v="3469" actId="26606"/>
          <ac:cxnSpMkLst>
            <pc:docMk/>
            <pc:sldMk cId="3124766000" sldId="304"/>
            <ac:cxnSpMk id="17" creationId="{5C05CAAB-DBA2-4548-AD5F-01BB97FBB207}"/>
          </ac:cxnSpMkLst>
        </pc:cxnChg>
        <pc:cxnChg chg="add">
          <ac:chgData name="Colin McCray" userId="e0a56ed131375091" providerId="LiveId" clId="{110031F1-7656-4D01-AF96-2870400F50C2}" dt="2023-04-27T21:24:23.687" v="3469" actId="26606"/>
          <ac:cxnSpMkLst>
            <pc:docMk/>
            <pc:sldMk cId="3124766000" sldId="304"/>
            <ac:cxnSpMk id="21" creationId="{7EB498BD-8089-4626-91EA-4978EBEF535E}"/>
          </ac:cxnSpMkLst>
        </pc:cxnChg>
      </pc:sldChg>
      <pc:sldChg chg="del">
        <pc:chgData name="Colin McCray" userId="e0a56ed131375091" providerId="LiveId" clId="{110031F1-7656-4D01-AF96-2870400F50C2}" dt="2023-04-27T21:27:53.439" v="3529" actId="47"/>
        <pc:sldMkLst>
          <pc:docMk/>
          <pc:sldMk cId="1403455250" sldId="305"/>
        </pc:sldMkLst>
      </pc:sldChg>
      <pc:sldChg chg="modSp mod">
        <pc:chgData name="Colin McCray" userId="e0a56ed131375091" providerId="LiveId" clId="{110031F1-7656-4D01-AF96-2870400F50C2}" dt="2023-04-27T22:22:41.610" v="4612" actId="1440"/>
        <pc:sldMkLst>
          <pc:docMk/>
          <pc:sldMk cId="1613598062" sldId="307"/>
        </pc:sldMkLst>
        <pc:spChg chg="mod">
          <ac:chgData name="Colin McCray" userId="e0a56ed131375091" providerId="LiveId" clId="{110031F1-7656-4D01-AF96-2870400F50C2}" dt="2023-04-27T21:42:38.664" v="3543" actId="20577"/>
          <ac:spMkLst>
            <pc:docMk/>
            <pc:sldMk cId="1613598062" sldId="307"/>
            <ac:spMk id="4" creationId="{65DE74E9-AA78-46C1-845A-0B72FA8AF35E}"/>
          </ac:spMkLst>
        </pc:spChg>
        <pc:picChg chg="mod">
          <ac:chgData name="Colin McCray" userId="e0a56ed131375091" providerId="LiveId" clId="{110031F1-7656-4D01-AF96-2870400F50C2}" dt="2023-04-27T22:22:41.610" v="4612" actId="1440"/>
          <ac:picMkLst>
            <pc:docMk/>
            <pc:sldMk cId="1613598062" sldId="307"/>
            <ac:picMk id="6" creationId="{4642631A-6ABE-41EA-A308-9CF1230F1421}"/>
          </ac:picMkLst>
        </pc:picChg>
      </pc:sldChg>
      <pc:sldChg chg="addSp delSp modSp mod setBg">
        <pc:chgData name="Colin McCray" userId="e0a56ed131375091" providerId="LiveId" clId="{110031F1-7656-4D01-AF96-2870400F50C2}" dt="2023-04-27T22:19:47.211" v="4610" actId="1076"/>
        <pc:sldMkLst>
          <pc:docMk/>
          <pc:sldMk cId="365334912" sldId="308"/>
        </pc:sldMkLst>
        <pc:spChg chg="mod">
          <ac:chgData name="Colin McCray" userId="e0a56ed131375091" providerId="LiveId" clId="{110031F1-7656-4D01-AF96-2870400F50C2}" dt="2023-04-27T21:58:43.226" v="4046" actId="26606"/>
          <ac:spMkLst>
            <pc:docMk/>
            <pc:sldMk cId="365334912" sldId="308"/>
            <ac:spMk id="3" creationId="{0115FF41-AFA4-4D25-AB42-AB034F4B4FEC}"/>
          </ac:spMkLst>
        </pc:spChg>
        <pc:spChg chg="mod">
          <ac:chgData name="Colin McCray" userId="e0a56ed131375091" providerId="LiveId" clId="{110031F1-7656-4D01-AF96-2870400F50C2}" dt="2023-04-27T21:58:43.226" v="4046" actId="26606"/>
          <ac:spMkLst>
            <pc:docMk/>
            <pc:sldMk cId="365334912" sldId="308"/>
            <ac:spMk id="4" creationId="{B0881FA9-F3B0-4912-B0E1-352094195C30}"/>
          </ac:spMkLst>
        </pc:spChg>
        <pc:spChg chg="mod ord">
          <ac:chgData name="Colin McCray" userId="e0a56ed131375091" providerId="LiveId" clId="{110031F1-7656-4D01-AF96-2870400F50C2}" dt="2023-04-27T21:58:43.226" v="4046" actId="26606"/>
          <ac:spMkLst>
            <pc:docMk/>
            <pc:sldMk cId="365334912" sldId="308"/>
            <ac:spMk id="9" creationId="{D45C472E-4078-40A0-83A2-652E8356EDCB}"/>
          </ac:spMkLst>
        </pc:spChg>
        <pc:spChg chg="mod">
          <ac:chgData name="Colin McCray" userId="e0a56ed131375091" providerId="LiveId" clId="{110031F1-7656-4D01-AF96-2870400F50C2}" dt="2023-04-27T21:58:43.226" v="4046" actId="26606"/>
          <ac:spMkLst>
            <pc:docMk/>
            <pc:sldMk cId="365334912" sldId="308"/>
            <ac:spMk id="10" creationId="{A8C7C3A0-5E78-49C8-B8D4-F3DF62B2BC93}"/>
          </ac:spMkLst>
        </pc:spChg>
        <pc:spChg chg="mod">
          <ac:chgData name="Colin McCray" userId="e0a56ed131375091" providerId="LiveId" clId="{110031F1-7656-4D01-AF96-2870400F50C2}" dt="2023-04-27T21:58:43.226" v="4046" actId="26606"/>
          <ac:spMkLst>
            <pc:docMk/>
            <pc:sldMk cId="365334912" sldId="308"/>
            <ac:spMk id="11" creationId="{56AE2454-CE9A-4A6B-AB5A-349E0D967654}"/>
          </ac:spMkLst>
        </pc:spChg>
        <pc:spChg chg="add del mod topLvl">
          <ac:chgData name="Colin McCray" userId="e0a56ed131375091" providerId="LiveId" clId="{110031F1-7656-4D01-AF96-2870400F50C2}" dt="2023-04-27T22:19:47.211" v="4610" actId="1076"/>
          <ac:spMkLst>
            <pc:docMk/>
            <pc:sldMk cId="365334912" sldId="308"/>
            <ac:spMk id="12" creationId="{CF39ADC1-EFD2-FBAE-9051-6F6863B3761D}"/>
          </ac:spMkLst>
        </pc:spChg>
        <pc:spChg chg="add del">
          <ac:chgData name="Colin McCray" userId="e0a56ed131375091" providerId="LiveId" clId="{110031F1-7656-4D01-AF96-2870400F50C2}" dt="2023-04-27T21:58:43.226" v="4046" actId="26606"/>
          <ac:spMkLst>
            <pc:docMk/>
            <pc:sldMk cId="365334912" sldId="308"/>
            <ac:spMk id="14" creationId="{330C0765-5A38-4A34-880C-9CC4C2E14FBA}"/>
          </ac:spMkLst>
        </pc:spChg>
        <pc:spChg chg="add del">
          <ac:chgData name="Colin McCray" userId="e0a56ed131375091" providerId="LiveId" clId="{110031F1-7656-4D01-AF96-2870400F50C2}" dt="2023-04-27T21:58:43.226" v="4046" actId="26606"/>
          <ac:spMkLst>
            <pc:docMk/>
            <pc:sldMk cId="365334912" sldId="308"/>
            <ac:spMk id="15" creationId="{B7DA268A-F88C-4936-8401-97C8C9861089}"/>
          </ac:spMkLst>
        </pc:spChg>
        <pc:spChg chg="add del">
          <ac:chgData name="Colin McCray" userId="e0a56ed131375091" providerId="LiveId" clId="{110031F1-7656-4D01-AF96-2870400F50C2}" dt="2023-04-27T21:58:43.226" v="4046" actId="26606"/>
          <ac:spMkLst>
            <pc:docMk/>
            <pc:sldMk cId="365334912" sldId="308"/>
            <ac:spMk id="17" creationId="{F66F957D-AE64-4187-90D7-B24F1CC27F61}"/>
          </ac:spMkLst>
        </pc:spChg>
        <pc:spChg chg="add del">
          <ac:chgData name="Colin McCray" userId="e0a56ed131375091" providerId="LiveId" clId="{110031F1-7656-4D01-AF96-2870400F50C2}" dt="2023-04-27T21:58:32.636" v="4042" actId="26606"/>
          <ac:spMkLst>
            <pc:docMk/>
            <pc:sldMk cId="365334912" sldId="308"/>
            <ac:spMk id="18" creationId="{330C0765-5A38-4A34-880C-9CC4C2E14FBA}"/>
          </ac:spMkLst>
        </pc:spChg>
        <pc:spChg chg="add del">
          <ac:chgData name="Colin McCray" userId="e0a56ed131375091" providerId="LiveId" clId="{110031F1-7656-4D01-AF96-2870400F50C2}" dt="2023-04-27T21:58:43.226" v="4046" actId="26606"/>
          <ac:spMkLst>
            <pc:docMk/>
            <pc:sldMk cId="365334912" sldId="308"/>
            <ac:spMk id="19" creationId="{2E48EAB8-CD1C-4BF5-A92C-BA11919E6EDF}"/>
          </ac:spMkLst>
        </pc:spChg>
        <pc:spChg chg="add del">
          <ac:chgData name="Colin McCray" userId="e0a56ed131375091" providerId="LiveId" clId="{110031F1-7656-4D01-AF96-2870400F50C2}" dt="2023-04-27T21:58:32.636" v="4042" actId="26606"/>
          <ac:spMkLst>
            <pc:docMk/>
            <pc:sldMk cId="365334912" sldId="308"/>
            <ac:spMk id="20" creationId="{B7DA268A-F88C-4936-8401-97C8C9861089}"/>
          </ac:spMkLst>
        </pc:spChg>
        <pc:spChg chg="add del">
          <ac:chgData name="Colin McCray" userId="e0a56ed131375091" providerId="LiveId" clId="{110031F1-7656-4D01-AF96-2870400F50C2}" dt="2023-04-27T21:58:32.636" v="4042" actId="26606"/>
          <ac:spMkLst>
            <pc:docMk/>
            <pc:sldMk cId="365334912" sldId="308"/>
            <ac:spMk id="22" creationId="{F66F957D-AE64-4187-90D7-B24F1CC27F61}"/>
          </ac:spMkLst>
        </pc:spChg>
        <pc:spChg chg="add del">
          <ac:chgData name="Colin McCray" userId="e0a56ed131375091" providerId="LiveId" clId="{110031F1-7656-4D01-AF96-2870400F50C2}" dt="2023-04-27T21:58:32.636" v="4042" actId="26606"/>
          <ac:spMkLst>
            <pc:docMk/>
            <pc:sldMk cId="365334912" sldId="308"/>
            <ac:spMk id="24" creationId="{2E48EAB8-CD1C-4BF5-A92C-BA11919E6EDF}"/>
          </ac:spMkLst>
        </pc:spChg>
        <pc:spChg chg="add del">
          <ac:chgData name="Colin McCray" userId="e0a56ed131375091" providerId="LiveId" clId="{110031F1-7656-4D01-AF96-2870400F50C2}" dt="2023-04-27T21:58:35.314" v="4044" actId="26606"/>
          <ac:spMkLst>
            <pc:docMk/>
            <pc:sldMk cId="365334912" sldId="308"/>
            <ac:spMk id="28" creationId="{1453BF6C-B012-48B7-B4E8-6D7AC7C27D02}"/>
          </ac:spMkLst>
        </pc:spChg>
        <pc:spChg chg="add del">
          <ac:chgData name="Colin McCray" userId="e0a56ed131375091" providerId="LiveId" clId="{110031F1-7656-4D01-AF96-2870400F50C2}" dt="2023-04-27T21:58:35.314" v="4044" actId="26606"/>
          <ac:spMkLst>
            <pc:docMk/>
            <pc:sldMk cId="365334912" sldId="308"/>
            <ac:spMk id="31" creationId="{327D73B4-9F5C-4A64-A179-51B9500CB8B5}"/>
          </ac:spMkLst>
        </pc:spChg>
        <pc:spChg chg="add del">
          <ac:chgData name="Colin McCray" userId="e0a56ed131375091" providerId="LiveId" clId="{110031F1-7656-4D01-AF96-2870400F50C2}" dt="2023-04-27T21:58:35.314" v="4044" actId="26606"/>
          <ac:spMkLst>
            <pc:docMk/>
            <pc:sldMk cId="365334912" sldId="308"/>
            <ac:spMk id="32" creationId="{D0F14822-B1F1-4730-A131-C3416A790B0D}"/>
          </ac:spMkLst>
        </pc:spChg>
        <pc:spChg chg="add del">
          <ac:chgData name="Colin McCray" userId="e0a56ed131375091" providerId="LiveId" clId="{110031F1-7656-4D01-AF96-2870400F50C2}" dt="2023-04-27T21:58:35.314" v="4044" actId="26606"/>
          <ac:spMkLst>
            <pc:docMk/>
            <pc:sldMk cId="365334912" sldId="308"/>
            <ac:spMk id="33" creationId="{063F1D6B-3845-4F68-9803-39000080ECE7}"/>
          </ac:spMkLst>
        </pc:spChg>
        <pc:spChg chg="add del">
          <ac:chgData name="Colin McCray" userId="e0a56ed131375091" providerId="LiveId" clId="{110031F1-7656-4D01-AF96-2870400F50C2}" dt="2023-04-27T21:58:35.314" v="4044" actId="26606"/>
          <ac:spMkLst>
            <pc:docMk/>
            <pc:sldMk cId="365334912" sldId="308"/>
            <ac:spMk id="34" creationId="{6CB927A4-E432-4310-9CD5-E89FF5063179}"/>
          </ac:spMkLst>
        </pc:spChg>
        <pc:spChg chg="add del">
          <ac:chgData name="Colin McCray" userId="e0a56ed131375091" providerId="LiveId" clId="{110031F1-7656-4D01-AF96-2870400F50C2}" dt="2023-04-27T21:58:35.314" v="4044" actId="26606"/>
          <ac:spMkLst>
            <pc:docMk/>
            <pc:sldMk cId="365334912" sldId="308"/>
            <ac:spMk id="35" creationId="{E3020543-B24B-4EC4-8FFC-8DD88EEA91A8}"/>
          </ac:spMkLst>
        </pc:spChg>
        <pc:grpChg chg="add del mod">
          <ac:chgData name="Colin McCray" userId="e0a56ed131375091" providerId="LiveId" clId="{110031F1-7656-4D01-AF96-2870400F50C2}" dt="2023-04-27T22:18:11.647" v="4592" actId="165"/>
          <ac:grpSpMkLst>
            <pc:docMk/>
            <pc:sldMk cId="365334912" sldId="308"/>
            <ac:grpSpMk id="6" creationId="{74325C26-C23D-C73F-F70D-CEBD8E4D7928}"/>
          </ac:grpSpMkLst>
        </pc:grpChg>
        <pc:picChg chg="add mod">
          <ac:chgData name="Colin McCray" userId="e0a56ed131375091" providerId="LiveId" clId="{110031F1-7656-4D01-AF96-2870400F50C2}" dt="2023-04-27T21:55:57.122" v="4020"/>
          <ac:picMkLst>
            <pc:docMk/>
            <pc:sldMk cId="365334912" sldId="308"/>
            <ac:picMk id="2" creationId="{737BA73C-0D6F-87B6-9636-0FDA1078A5AE}"/>
          </ac:picMkLst>
        </pc:picChg>
        <pc:picChg chg="add mod ord">
          <ac:chgData name="Colin McCray" userId="e0a56ed131375091" providerId="LiveId" clId="{110031F1-7656-4D01-AF96-2870400F50C2}" dt="2023-04-27T21:58:43.769" v="4047"/>
          <ac:picMkLst>
            <pc:docMk/>
            <pc:sldMk cId="365334912" sldId="308"/>
            <ac:picMk id="5" creationId="{FF92473F-D889-AD32-0BC5-5A13CBD021ED}"/>
          </ac:picMkLst>
        </pc:picChg>
        <pc:picChg chg="add del mod topLvl">
          <ac:chgData name="Colin McCray" userId="e0a56ed131375091" providerId="LiveId" clId="{110031F1-7656-4D01-AF96-2870400F50C2}" dt="2023-04-27T22:18:27.657" v="4595" actId="478"/>
          <ac:picMkLst>
            <pc:docMk/>
            <pc:sldMk cId="365334912" sldId="308"/>
            <ac:picMk id="7" creationId="{C6F47D66-BF7F-C815-C3CD-B15879006C2B}"/>
          </ac:picMkLst>
        </pc:picChg>
        <pc:picChg chg="mod ord modCrop">
          <ac:chgData name="Colin McCray" userId="e0a56ed131375091" providerId="LiveId" clId="{110031F1-7656-4D01-AF96-2870400F50C2}" dt="2023-04-27T22:19:19.778" v="4604" actId="1076"/>
          <ac:picMkLst>
            <pc:docMk/>
            <pc:sldMk cId="365334912" sldId="308"/>
            <ac:picMk id="8" creationId="{B53D1AAB-32B2-4F04-828F-AB1C758AF004}"/>
          </ac:picMkLst>
        </pc:picChg>
        <pc:cxnChg chg="add del">
          <ac:chgData name="Colin McCray" userId="e0a56ed131375091" providerId="LiveId" clId="{110031F1-7656-4D01-AF96-2870400F50C2}" dt="2023-04-27T21:58:43.226" v="4046" actId="26606"/>
          <ac:cxnSpMkLst>
            <pc:docMk/>
            <pc:sldMk cId="365334912" sldId="308"/>
            <ac:cxnSpMk id="13" creationId="{5C05CAAB-DBA2-4548-AD5F-01BB97FBB207}"/>
          </ac:cxnSpMkLst>
        </pc:cxnChg>
        <pc:cxnChg chg="add del">
          <ac:chgData name="Colin McCray" userId="e0a56ed131375091" providerId="LiveId" clId="{110031F1-7656-4D01-AF96-2870400F50C2}" dt="2023-04-27T21:58:32.636" v="4042" actId="26606"/>
          <ac:cxnSpMkLst>
            <pc:docMk/>
            <pc:sldMk cId="365334912" sldId="308"/>
            <ac:cxnSpMk id="16" creationId="{5C05CAAB-DBA2-4548-AD5F-01BB97FBB207}"/>
          </ac:cxnSpMkLst>
        </pc:cxnChg>
        <pc:cxnChg chg="add del">
          <ac:chgData name="Colin McCray" userId="e0a56ed131375091" providerId="LiveId" clId="{110031F1-7656-4D01-AF96-2870400F50C2}" dt="2023-04-27T21:58:43.226" v="4046" actId="26606"/>
          <ac:cxnSpMkLst>
            <pc:docMk/>
            <pc:sldMk cId="365334912" sldId="308"/>
            <ac:cxnSpMk id="21" creationId="{C49DA8F6-BCC1-4447-B54C-57856834B94B}"/>
          </ac:cxnSpMkLst>
        </pc:cxnChg>
        <pc:cxnChg chg="add del">
          <ac:chgData name="Colin McCray" userId="e0a56ed131375091" providerId="LiveId" clId="{110031F1-7656-4D01-AF96-2870400F50C2}" dt="2023-04-27T21:58:32.636" v="4042" actId="26606"/>
          <ac:cxnSpMkLst>
            <pc:docMk/>
            <pc:sldMk cId="365334912" sldId="308"/>
            <ac:cxnSpMk id="26" creationId="{C49DA8F6-BCC1-4447-B54C-57856834B94B}"/>
          </ac:cxnSpMkLst>
        </pc:cxnChg>
        <pc:cxnChg chg="add del">
          <ac:chgData name="Colin McCray" userId="e0a56ed131375091" providerId="LiveId" clId="{110031F1-7656-4D01-AF96-2870400F50C2}" dt="2023-04-27T21:58:35.314" v="4044" actId="26606"/>
          <ac:cxnSpMkLst>
            <pc:docMk/>
            <pc:sldMk cId="365334912" sldId="308"/>
            <ac:cxnSpMk id="29" creationId="{5C05CAAB-DBA2-4548-AD5F-01BB97FBB207}"/>
          </ac:cxnSpMkLst>
        </pc:cxnChg>
        <pc:cxnChg chg="add del">
          <ac:chgData name="Colin McCray" userId="e0a56ed131375091" providerId="LiveId" clId="{110031F1-7656-4D01-AF96-2870400F50C2}" dt="2023-04-27T21:58:35.314" v="4044" actId="26606"/>
          <ac:cxnSpMkLst>
            <pc:docMk/>
            <pc:sldMk cId="365334912" sldId="308"/>
            <ac:cxnSpMk id="30" creationId="{C49DA8F6-BCC1-4447-B54C-57856834B94B}"/>
          </ac:cxnSpMkLst>
        </pc:cxnChg>
      </pc:sldChg>
      <pc:sldChg chg="modSp mod">
        <pc:chgData name="Colin McCray" userId="e0a56ed131375091" providerId="LiveId" clId="{110031F1-7656-4D01-AF96-2870400F50C2}" dt="2023-04-27T22:05:09.384" v="4158" actId="20577"/>
        <pc:sldMkLst>
          <pc:docMk/>
          <pc:sldMk cId="2227882511" sldId="309"/>
        </pc:sldMkLst>
        <pc:spChg chg="mod">
          <ac:chgData name="Colin McCray" userId="e0a56ed131375091" providerId="LiveId" clId="{110031F1-7656-4D01-AF96-2870400F50C2}" dt="2023-04-27T18:54:34.252" v="397" actId="20577"/>
          <ac:spMkLst>
            <pc:docMk/>
            <pc:sldMk cId="2227882511" sldId="309"/>
            <ac:spMk id="2" creationId="{C5F2FB0B-15EC-453B-BC9B-69AD35DDCEA3}"/>
          </ac:spMkLst>
        </pc:spChg>
        <pc:spChg chg="mod">
          <ac:chgData name="Colin McCray" userId="e0a56ed131375091" providerId="LiveId" clId="{110031F1-7656-4D01-AF96-2870400F50C2}" dt="2023-04-27T22:05:09.384" v="4158" actId="20577"/>
          <ac:spMkLst>
            <pc:docMk/>
            <pc:sldMk cId="2227882511" sldId="309"/>
            <ac:spMk id="3" creationId="{05408798-0DB3-46BF-880E-7BB904D700F6}"/>
          </ac:spMkLst>
        </pc:spChg>
      </pc:sldChg>
      <pc:sldChg chg="addSp delSp modSp add del mod">
        <pc:chgData name="Colin McCray" userId="e0a56ed131375091" providerId="LiveId" clId="{110031F1-7656-4D01-AF96-2870400F50C2}" dt="2023-04-27T22:48:55.153" v="4762" actId="47"/>
        <pc:sldMkLst>
          <pc:docMk/>
          <pc:sldMk cId="3561473475" sldId="310"/>
        </pc:sldMkLst>
        <pc:spChg chg="mod">
          <ac:chgData name="Colin McCray" userId="e0a56ed131375091" providerId="LiveId" clId="{110031F1-7656-4D01-AF96-2870400F50C2}" dt="2023-04-27T19:36:14.911" v="1883" actId="14100"/>
          <ac:spMkLst>
            <pc:docMk/>
            <pc:sldMk cId="3561473475" sldId="310"/>
            <ac:spMk id="2" creationId="{94FDFB95-2803-4882-8DE6-333A75D37240}"/>
          </ac:spMkLst>
        </pc:spChg>
        <pc:spChg chg="mod">
          <ac:chgData name="Colin McCray" userId="e0a56ed131375091" providerId="LiveId" clId="{110031F1-7656-4D01-AF96-2870400F50C2}" dt="2023-04-27T20:49:39.730" v="2584" actId="20577"/>
          <ac:spMkLst>
            <pc:docMk/>
            <pc:sldMk cId="3561473475" sldId="310"/>
            <ac:spMk id="3" creationId="{8AFC25C2-2815-4A92-A043-0CEC83591A94}"/>
          </ac:spMkLst>
        </pc:spChg>
        <pc:spChg chg="add del mod">
          <ac:chgData name="Colin McCray" userId="e0a56ed131375091" providerId="LiveId" clId="{110031F1-7656-4D01-AF96-2870400F50C2}" dt="2023-04-27T19:34:31.402" v="1844" actId="478"/>
          <ac:spMkLst>
            <pc:docMk/>
            <pc:sldMk cId="3561473475" sldId="310"/>
            <ac:spMk id="6" creationId="{AE3F69B9-99A3-53E5-5667-00899760E99F}"/>
          </ac:spMkLst>
        </pc:spChg>
        <pc:spChg chg="mod">
          <ac:chgData name="Colin McCray" userId="e0a56ed131375091" providerId="LiveId" clId="{110031F1-7656-4D01-AF96-2870400F50C2}" dt="2023-04-27T22:23:32.845" v="4631" actId="20577"/>
          <ac:spMkLst>
            <pc:docMk/>
            <pc:sldMk cId="3561473475" sldId="310"/>
            <ac:spMk id="9" creationId="{A2055D38-CE59-4FC4-85CE-CF9DA81D858C}"/>
          </ac:spMkLst>
        </pc:spChg>
        <pc:spChg chg="add del mod">
          <ac:chgData name="Colin McCray" userId="e0a56ed131375091" providerId="LiveId" clId="{110031F1-7656-4D01-AF96-2870400F50C2}" dt="2023-04-27T19:34:42.700" v="1849"/>
          <ac:spMkLst>
            <pc:docMk/>
            <pc:sldMk cId="3561473475" sldId="310"/>
            <ac:spMk id="11" creationId="{EDEC43DC-D0A4-75F0-5128-914F483BB6CF}"/>
          </ac:spMkLst>
        </pc:spChg>
        <pc:spChg chg="add del mod">
          <ac:chgData name="Colin McCray" userId="e0a56ed131375091" providerId="LiveId" clId="{110031F1-7656-4D01-AF96-2870400F50C2}" dt="2023-04-27T20:09:42.301" v="2332"/>
          <ac:spMkLst>
            <pc:docMk/>
            <pc:sldMk cId="3561473475" sldId="310"/>
            <ac:spMk id="14" creationId="{3B387E07-25AE-664E-768D-AFFBD80E2491}"/>
          </ac:spMkLst>
        </pc:spChg>
        <pc:spChg chg="add del">
          <ac:chgData name="Colin McCray" userId="e0a56ed131375091" providerId="LiveId" clId="{110031F1-7656-4D01-AF96-2870400F50C2}" dt="2023-04-27T19:45:12.517" v="2126" actId="22"/>
          <ac:spMkLst>
            <pc:docMk/>
            <pc:sldMk cId="3561473475" sldId="310"/>
            <ac:spMk id="17" creationId="{46E8326B-B8F6-A4BA-2067-C06C9E22AC85}"/>
          </ac:spMkLst>
        </pc:spChg>
        <pc:spChg chg="add del mod">
          <ac:chgData name="Colin McCray" userId="e0a56ed131375091" providerId="LiveId" clId="{110031F1-7656-4D01-AF96-2870400F50C2}" dt="2023-04-27T20:49:34.859" v="2576" actId="478"/>
          <ac:spMkLst>
            <pc:docMk/>
            <pc:sldMk cId="3561473475" sldId="310"/>
            <ac:spMk id="20" creationId="{E6D42ED1-F85E-CF95-A7B6-52EA814A2B8C}"/>
          </ac:spMkLst>
        </pc:spChg>
        <pc:graphicFrameChg chg="add del mod modGraphic">
          <ac:chgData name="Colin McCray" userId="e0a56ed131375091" providerId="LiveId" clId="{110031F1-7656-4D01-AF96-2870400F50C2}" dt="2023-04-27T20:41:38.126" v="2432" actId="478"/>
          <ac:graphicFrameMkLst>
            <pc:docMk/>
            <pc:sldMk cId="3561473475" sldId="310"/>
            <ac:graphicFrameMk id="15" creationId="{EDB6FC2E-1089-B50C-4D50-6FA1210F07CA}"/>
          </ac:graphicFrameMkLst>
        </pc:graphicFrameChg>
        <pc:graphicFrameChg chg="add mod modGraphic">
          <ac:chgData name="Colin McCray" userId="e0a56ed131375091" providerId="LiveId" clId="{110031F1-7656-4D01-AF96-2870400F50C2}" dt="2023-04-27T22:40:19.464" v="4747" actId="339"/>
          <ac:graphicFrameMkLst>
            <pc:docMk/>
            <pc:sldMk cId="3561473475" sldId="310"/>
            <ac:graphicFrameMk id="21" creationId="{A3D4B552-9DB8-CA2A-B5F7-C05E887FAECC}"/>
          </ac:graphicFrameMkLst>
        </pc:graphicFrameChg>
        <pc:picChg chg="add mod">
          <ac:chgData name="Colin McCray" userId="e0a56ed131375091" providerId="LiveId" clId="{110031F1-7656-4D01-AF96-2870400F50C2}" dt="2023-04-27T19:34:34.416" v="1846"/>
          <ac:picMkLst>
            <pc:docMk/>
            <pc:sldMk cId="3561473475" sldId="310"/>
            <ac:picMk id="4" creationId="{8ADAFD31-0FA3-29E6-4630-BB38F405725F}"/>
          </ac:picMkLst>
        </pc:picChg>
        <pc:picChg chg="add del mod">
          <ac:chgData name="Colin McCray" userId="e0a56ed131375091" providerId="LiveId" clId="{110031F1-7656-4D01-AF96-2870400F50C2}" dt="2023-04-27T19:34:35.603" v="1848" actId="478"/>
          <ac:picMkLst>
            <pc:docMk/>
            <pc:sldMk cId="3561473475" sldId="310"/>
            <ac:picMk id="8" creationId="{8DD372BB-220C-48D2-B19A-562BE88C2109}"/>
          </ac:picMkLst>
        </pc:picChg>
        <pc:picChg chg="add del mod">
          <ac:chgData name="Colin McCray" userId="e0a56ed131375091" providerId="LiveId" clId="{110031F1-7656-4D01-AF96-2870400F50C2}" dt="2023-04-27T19:44:02.419" v="2120" actId="478"/>
          <ac:picMkLst>
            <pc:docMk/>
            <pc:sldMk cId="3561473475" sldId="310"/>
            <ac:picMk id="12" creationId="{33C857E8-4FE5-1507-954A-C42E78136FB7}"/>
          </ac:picMkLst>
        </pc:picChg>
        <pc:picChg chg="add del mod ord">
          <ac:chgData name="Colin McCray" userId="e0a56ed131375091" providerId="LiveId" clId="{110031F1-7656-4D01-AF96-2870400F50C2}" dt="2023-04-27T20:42:01.088" v="2440" actId="478"/>
          <ac:picMkLst>
            <pc:docMk/>
            <pc:sldMk cId="3561473475" sldId="310"/>
            <ac:picMk id="18" creationId="{457B0D97-F871-4400-58A0-5EA0F99497FE}"/>
          </ac:picMkLst>
        </pc:picChg>
      </pc:sldChg>
      <pc:sldChg chg="addSp modSp mod setBg">
        <pc:chgData name="Colin McCray" userId="e0a56ed131375091" providerId="LiveId" clId="{110031F1-7656-4D01-AF96-2870400F50C2}" dt="2023-04-27T22:26:13.125" v="4635" actId="20577"/>
        <pc:sldMkLst>
          <pc:docMk/>
          <pc:sldMk cId="3584772686" sldId="311"/>
        </pc:sldMkLst>
        <pc:spChg chg="mod">
          <ac:chgData name="Colin McCray" userId="e0a56ed131375091" providerId="LiveId" clId="{110031F1-7656-4D01-AF96-2870400F50C2}" dt="2023-04-27T22:16:10.299" v="4574" actId="14100"/>
          <ac:spMkLst>
            <pc:docMk/>
            <pc:sldMk cId="3584772686" sldId="311"/>
            <ac:spMk id="2" creationId="{009FB28F-C9D7-439B-B863-44B4E851A0B0}"/>
          </ac:spMkLst>
        </pc:spChg>
        <pc:spChg chg="mod">
          <ac:chgData name="Colin McCray" userId="e0a56ed131375091" providerId="LiveId" clId="{110031F1-7656-4D01-AF96-2870400F50C2}" dt="2023-04-27T22:26:13.125" v="4635" actId="20577"/>
          <ac:spMkLst>
            <pc:docMk/>
            <pc:sldMk cId="3584772686" sldId="311"/>
            <ac:spMk id="8" creationId="{50061247-EA4F-4DFA-AFCE-648487762CF7}"/>
          </ac:spMkLst>
        </pc:spChg>
        <pc:spChg chg="mod ord">
          <ac:chgData name="Colin McCray" userId="e0a56ed131375091" providerId="LiveId" clId="{110031F1-7656-4D01-AF96-2870400F50C2}" dt="2023-04-27T22:15:10.547" v="4556" actId="26606"/>
          <ac:spMkLst>
            <pc:docMk/>
            <pc:sldMk cId="3584772686" sldId="311"/>
            <ac:spMk id="23" creationId="{249ACE4E-0038-4BA2-8883-8C3F73B79C44}"/>
          </ac:spMkLst>
        </pc:spChg>
        <pc:spChg chg="mod">
          <ac:chgData name="Colin McCray" userId="e0a56ed131375091" providerId="LiveId" clId="{110031F1-7656-4D01-AF96-2870400F50C2}" dt="2023-04-27T22:15:10.547" v="4556" actId="26606"/>
          <ac:spMkLst>
            <pc:docMk/>
            <pc:sldMk cId="3584772686" sldId="311"/>
            <ac:spMk id="24" creationId="{9A686A52-7630-4675-B383-8C2AD252EC1F}"/>
          </ac:spMkLst>
        </pc:spChg>
        <pc:spChg chg="add">
          <ac:chgData name="Colin McCray" userId="e0a56ed131375091" providerId="LiveId" clId="{110031F1-7656-4D01-AF96-2870400F50C2}" dt="2023-04-27T22:15:10.547" v="4556" actId="26606"/>
          <ac:spMkLst>
            <pc:docMk/>
            <pc:sldMk cId="3584772686" sldId="311"/>
            <ac:spMk id="31" creationId="{CE3C5560-7A9C-489F-9148-18C5E1D0F0B2}"/>
          </ac:spMkLst>
        </pc:spChg>
        <pc:spChg chg="add">
          <ac:chgData name="Colin McCray" userId="e0a56ed131375091" providerId="LiveId" clId="{110031F1-7656-4D01-AF96-2870400F50C2}" dt="2023-04-27T22:15:10.547" v="4556" actId="26606"/>
          <ac:spMkLst>
            <pc:docMk/>
            <pc:sldMk cId="3584772686" sldId="311"/>
            <ac:spMk id="33" creationId="{C5CB530E-515E-412C-9DF1-5F8FFBD6F383}"/>
          </ac:spMkLst>
        </pc:spChg>
        <pc:spChg chg="add">
          <ac:chgData name="Colin McCray" userId="e0a56ed131375091" providerId="LiveId" clId="{110031F1-7656-4D01-AF96-2870400F50C2}" dt="2023-04-27T22:15:10.547" v="4556" actId="26606"/>
          <ac:spMkLst>
            <pc:docMk/>
            <pc:sldMk cId="3584772686" sldId="311"/>
            <ac:spMk id="35" creationId="{712D4376-A578-4FF1-94FC-245E7A6A489F}"/>
          </ac:spMkLst>
        </pc:spChg>
        <pc:spChg chg="add">
          <ac:chgData name="Colin McCray" userId="e0a56ed131375091" providerId="LiveId" clId="{110031F1-7656-4D01-AF96-2870400F50C2}" dt="2023-04-27T22:15:10.547" v="4556" actId="26606"/>
          <ac:spMkLst>
            <pc:docMk/>
            <pc:sldMk cId="3584772686" sldId="311"/>
            <ac:spMk id="37" creationId="{AEA7509D-F04F-40CB-A0B3-EEF16499CC9F}"/>
          </ac:spMkLst>
        </pc:spChg>
        <pc:picChg chg="mod ord">
          <ac:chgData name="Colin McCray" userId="e0a56ed131375091" providerId="LiveId" clId="{110031F1-7656-4D01-AF96-2870400F50C2}" dt="2023-04-27T22:15:10.547" v="4556" actId="26606"/>
          <ac:picMkLst>
            <pc:docMk/>
            <pc:sldMk cId="3584772686" sldId="311"/>
            <ac:picMk id="18" creationId="{B503D699-E643-4969-9463-5C6331D0C869}"/>
          </ac:picMkLst>
        </pc:picChg>
        <pc:picChg chg="mod">
          <ac:chgData name="Colin McCray" userId="e0a56ed131375091" providerId="LiveId" clId="{110031F1-7656-4D01-AF96-2870400F50C2}" dt="2023-04-27T22:15:10.547" v="4556" actId="26606"/>
          <ac:picMkLst>
            <pc:docMk/>
            <pc:sldMk cId="3584772686" sldId="311"/>
            <ac:picMk id="20" creationId="{B8714555-7486-4DD7-A96C-52C276483584}"/>
          </ac:picMkLst>
        </pc:picChg>
        <pc:picChg chg="mod ord">
          <ac:chgData name="Colin McCray" userId="e0a56ed131375091" providerId="LiveId" clId="{110031F1-7656-4D01-AF96-2870400F50C2}" dt="2023-04-27T22:15:10.547" v="4556" actId="26606"/>
          <ac:picMkLst>
            <pc:docMk/>
            <pc:sldMk cId="3584772686" sldId="311"/>
            <ac:picMk id="22" creationId="{D8AC51EB-1C22-4303-8354-FC97950C7DE6}"/>
          </ac:picMkLst>
        </pc:picChg>
        <pc:cxnChg chg="add">
          <ac:chgData name="Colin McCray" userId="e0a56ed131375091" providerId="LiveId" clId="{110031F1-7656-4D01-AF96-2870400F50C2}" dt="2023-04-27T22:15:10.547" v="4556" actId="26606"/>
          <ac:cxnSpMkLst>
            <pc:docMk/>
            <pc:sldMk cId="3584772686" sldId="311"/>
            <ac:cxnSpMk id="29" creationId="{D1B787A8-0D67-4B7E-9B48-86BD906AB6B5}"/>
          </ac:cxnSpMkLst>
        </pc:cxnChg>
        <pc:cxnChg chg="add">
          <ac:chgData name="Colin McCray" userId="e0a56ed131375091" providerId="LiveId" clId="{110031F1-7656-4D01-AF96-2870400F50C2}" dt="2023-04-27T22:15:10.547" v="4556" actId="26606"/>
          <ac:cxnSpMkLst>
            <pc:docMk/>
            <pc:sldMk cId="3584772686" sldId="311"/>
            <ac:cxnSpMk id="39" creationId="{56020367-4FD5-4596-8E10-C5F095CD8DBF}"/>
          </ac:cxnSpMkLst>
        </pc:cxnChg>
      </pc:sldChg>
      <pc:sldChg chg="modSp mod">
        <pc:chgData name="Colin McCray" userId="e0a56ed131375091" providerId="LiveId" clId="{110031F1-7656-4D01-AF96-2870400F50C2}" dt="2023-04-28T15:22:05.110" v="4805" actId="14100"/>
        <pc:sldMkLst>
          <pc:docMk/>
          <pc:sldMk cId="927313156" sldId="312"/>
        </pc:sldMkLst>
        <pc:spChg chg="mod">
          <ac:chgData name="Colin McCray" userId="e0a56ed131375091" providerId="LiveId" clId="{110031F1-7656-4D01-AF96-2870400F50C2}" dt="2023-04-27T22:16:37.903" v="4587" actId="20577"/>
          <ac:spMkLst>
            <pc:docMk/>
            <pc:sldMk cId="927313156" sldId="312"/>
            <ac:spMk id="6" creationId="{FF777B66-94CB-491C-AC6B-BDAC98E21D57}"/>
          </ac:spMkLst>
        </pc:spChg>
        <pc:spChg chg="mod">
          <ac:chgData name="Colin McCray" userId="e0a56ed131375091" providerId="LiveId" clId="{110031F1-7656-4D01-AF96-2870400F50C2}" dt="2023-04-28T15:22:05.110" v="4805" actId="14100"/>
          <ac:spMkLst>
            <pc:docMk/>
            <pc:sldMk cId="927313156" sldId="312"/>
            <ac:spMk id="7" creationId="{42AF1107-8D35-4E35-93C7-D3640946F742}"/>
          </ac:spMkLst>
        </pc:spChg>
      </pc:sldChg>
      <pc:sldChg chg="del">
        <pc:chgData name="Colin McCray" userId="e0a56ed131375091" providerId="LiveId" clId="{110031F1-7656-4D01-AF96-2870400F50C2}" dt="2023-04-27T21:17:22.352" v="3446" actId="47"/>
        <pc:sldMkLst>
          <pc:docMk/>
          <pc:sldMk cId="2270028676" sldId="313"/>
        </pc:sldMkLst>
      </pc:sldChg>
      <pc:sldChg chg="add del ord">
        <pc:chgData name="Colin McCray" userId="e0a56ed131375091" providerId="LiveId" clId="{110031F1-7656-4D01-AF96-2870400F50C2}" dt="2023-04-27T19:25:39.707" v="1681" actId="47"/>
        <pc:sldMkLst>
          <pc:docMk/>
          <pc:sldMk cId="1087237781" sldId="314"/>
        </pc:sldMkLst>
      </pc:sldChg>
      <pc:sldChg chg="modSp add del mod">
        <pc:chgData name="Colin McCray" userId="e0a56ed131375091" providerId="LiveId" clId="{110031F1-7656-4D01-AF96-2870400F50C2}" dt="2023-04-27T22:48:55.980" v="4764" actId="47"/>
        <pc:sldMkLst>
          <pc:docMk/>
          <pc:sldMk cId="4187102616" sldId="314"/>
        </pc:sldMkLst>
        <pc:graphicFrameChg chg="modGraphic">
          <ac:chgData name="Colin McCray" userId="e0a56ed131375091" providerId="LiveId" clId="{110031F1-7656-4D01-AF96-2870400F50C2}" dt="2023-04-27T22:33:44.412" v="4730" actId="20577"/>
          <ac:graphicFrameMkLst>
            <pc:docMk/>
            <pc:sldMk cId="4187102616" sldId="314"/>
            <ac:graphicFrameMk id="5" creationId="{709A0DA2-E530-420B-ACE1-7D645AE7D06B}"/>
          </ac:graphicFrameMkLst>
        </pc:graphicFrameChg>
      </pc:sldChg>
      <pc:sldChg chg="addSp delSp modSp add del mod ord">
        <pc:chgData name="Colin McCray" userId="e0a56ed131375091" providerId="LiveId" clId="{110031F1-7656-4D01-AF96-2870400F50C2}" dt="2023-04-27T22:48:59.003" v="4766" actId="207"/>
        <pc:sldMkLst>
          <pc:docMk/>
          <pc:sldMk cId="605198528" sldId="315"/>
        </pc:sldMkLst>
        <pc:spChg chg="del mod">
          <ac:chgData name="Colin McCray" userId="e0a56ed131375091" providerId="LiveId" clId="{110031F1-7656-4D01-AF96-2870400F50C2}" dt="2023-04-27T19:38:33.683" v="1976" actId="1032"/>
          <ac:spMkLst>
            <pc:docMk/>
            <pc:sldMk cId="605198528" sldId="315"/>
            <ac:spMk id="3" creationId="{B44C6903-1D6E-29E9-C306-6FF7FD1AEA5A}"/>
          </ac:spMkLst>
        </pc:spChg>
        <pc:spChg chg="mod">
          <ac:chgData name="Colin McCray" userId="e0a56ed131375091" providerId="LiveId" clId="{110031F1-7656-4D01-AF96-2870400F50C2}" dt="2023-04-27T20:48:57.206" v="2557" actId="20577"/>
          <ac:spMkLst>
            <pc:docMk/>
            <pc:sldMk cId="605198528" sldId="315"/>
            <ac:spMk id="4" creationId="{55E27C7C-4B68-4BBC-BF36-8959D8493E4A}"/>
          </ac:spMkLst>
        </pc:spChg>
        <pc:spChg chg="add del mod">
          <ac:chgData name="Colin McCray" userId="e0a56ed131375091" providerId="LiveId" clId="{110031F1-7656-4D01-AF96-2870400F50C2}" dt="2023-04-27T19:39:23.399" v="1979" actId="1032"/>
          <ac:spMkLst>
            <pc:docMk/>
            <pc:sldMk cId="605198528" sldId="315"/>
            <ac:spMk id="6" creationId="{FB7E235C-F821-AB1F-921E-79324A715A3D}"/>
          </ac:spMkLst>
        </pc:spChg>
        <pc:spChg chg="add del mod">
          <ac:chgData name="Colin McCray" userId="e0a56ed131375091" providerId="LiveId" clId="{110031F1-7656-4D01-AF96-2870400F50C2}" dt="2023-04-27T19:41:04.593" v="2008" actId="1032"/>
          <ac:spMkLst>
            <pc:docMk/>
            <pc:sldMk cId="605198528" sldId="315"/>
            <ac:spMk id="10" creationId="{FAE2175C-B201-0A43-B88B-BBE8DF30BADD}"/>
          </ac:spMkLst>
        </pc:spChg>
        <pc:spChg chg="add del mod">
          <ac:chgData name="Colin McCray" userId="e0a56ed131375091" providerId="LiveId" clId="{110031F1-7656-4D01-AF96-2870400F50C2}" dt="2023-04-27T20:39:47.449" v="2413"/>
          <ac:spMkLst>
            <pc:docMk/>
            <pc:sldMk cId="605198528" sldId="315"/>
            <ac:spMk id="13" creationId="{FA80A57A-3355-FE89-B0A2-23A5F789E4B8}"/>
          </ac:spMkLst>
        </pc:spChg>
        <pc:graphicFrameChg chg="add del mod modGraphic">
          <ac:chgData name="Colin McCray" userId="e0a56ed131375091" providerId="LiveId" clId="{110031F1-7656-4D01-AF96-2870400F50C2}" dt="2023-04-27T19:39:04.922" v="1978" actId="478"/>
          <ac:graphicFrameMkLst>
            <pc:docMk/>
            <pc:sldMk cId="605198528" sldId="315"/>
            <ac:graphicFrameMk id="2" creationId="{64F630DD-A659-C6CC-883A-BC19F43C7DF4}"/>
          </ac:graphicFrameMkLst>
        </pc:graphicFrameChg>
        <pc:graphicFrameChg chg="add del mod modGraphic">
          <ac:chgData name="Colin McCray" userId="e0a56ed131375091" providerId="LiveId" clId="{110031F1-7656-4D01-AF96-2870400F50C2}" dt="2023-04-27T19:40:43.388" v="2007" actId="478"/>
          <ac:graphicFrameMkLst>
            <pc:docMk/>
            <pc:sldMk cId="605198528" sldId="315"/>
            <ac:graphicFrameMk id="8" creationId="{45CBA089-4A32-801C-B352-B07BF7DFD629}"/>
          </ac:graphicFrameMkLst>
        </pc:graphicFrameChg>
        <pc:graphicFrameChg chg="add del mod modGraphic">
          <ac:chgData name="Colin McCray" userId="e0a56ed131375091" providerId="LiveId" clId="{110031F1-7656-4D01-AF96-2870400F50C2}" dt="2023-04-27T20:39:34.377" v="2409" actId="478"/>
          <ac:graphicFrameMkLst>
            <pc:docMk/>
            <pc:sldMk cId="605198528" sldId="315"/>
            <ac:graphicFrameMk id="11" creationId="{52423F94-B37F-F36E-21FE-36B7375D210B}"/>
          </ac:graphicFrameMkLst>
        </pc:graphicFrameChg>
        <pc:graphicFrameChg chg="add mod modGraphic">
          <ac:chgData name="Colin McCray" userId="e0a56ed131375091" providerId="LiveId" clId="{110031F1-7656-4D01-AF96-2870400F50C2}" dt="2023-04-27T22:48:59.003" v="4766" actId="207"/>
          <ac:graphicFrameMkLst>
            <pc:docMk/>
            <pc:sldMk cId="605198528" sldId="315"/>
            <ac:graphicFrameMk id="14" creationId="{DB93125D-3C83-D9FF-BA2B-8CC5D5DDBB04}"/>
          </ac:graphicFrameMkLst>
        </pc:graphicFrameChg>
      </pc:sldChg>
      <pc:sldChg chg="modSp add del mod ord">
        <pc:chgData name="Colin McCray" userId="e0a56ed131375091" providerId="LiveId" clId="{110031F1-7656-4D01-AF96-2870400F50C2}" dt="2023-04-27T19:28:49.529" v="1738" actId="2890"/>
        <pc:sldMkLst>
          <pc:docMk/>
          <pc:sldMk cId="2026951948" sldId="315"/>
        </pc:sldMkLst>
        <pc:spChg chg="mod">
          <ac:chgData name="Colin McCray" userId="e0a56ed131375091" providerId="LiveId" clId="{110031F1-7656-4D01-AF96-2870400F50C2}" dt="2023-04-27T19:28:48.278" v="1736" actId="20577"/>
          <ac:spMkLst>
            <pc:docMk/>
            <pc:sldMk cId="2026951948" sldId="315"/>
            <ac:spMk id="3" creationId="{0115FF41-AFA4-4D25-AB42-AB034F4B4FEC}"/>
          </ac:spMkLst>
        </pc:spChg>
        <pc:spChg chg="mod">
          <ac:chgData name="Colin McCray" userId="e0a56ed131375091" providerId="LiveId" clId="{110031F1-7656-4D01-AF96-2870400F50C2}" dt="2023-04-27T19:28:47.917" v="1735" actId="20577"/>
          <ac:spMkLst>
            <pc:docMk/>
            <pc:sldMk cId="2026951948" sldId="315"/>
            <ac:spMk id="4" creationId="{B0881FA9-F3B0-4912-B0E1-352094195C30}"/>
          </ac:spMkLst>
        </pc:spChg>
      </pc:sldChg>
      <pc:sldChg chg="modSp add mod">
        <pc:chgData name="Colin McCray" userId="e0a56ed131375091" providerId="LiveId" clId="{110031F1-7656-4D01-AF96-2870400F50C2}" dt="2023-04-27T22:34:01.646" v="4733" actId="20577"/>
        <pc:sldMkLst>
          <pc:docMk/>
          <pc:sldMk cId="3703534027" sldId="316"/>
        </pc:sldMkLst>
        <pc:spChg chg="mod">
          <ac:chgData name="Colin McCray" userId="e0a56ed131375091" providerId="LiveId" clId="{110031F1-7656-4D01-AF96-2870400F50C2}" dt="2023-04-27T22:34:01.646" v="4733" actId="20577"/>
          <ac:spMkLst>
            <pc:docMk/>
            <pc:sldMk cId="3703534027" sldId="316"/>
            <ac:spMk id="3" creationId="{B44C6903-1D6E-29E9-C306-6FF7FD1AEA5A}"/>
          </ac:spMkLst>
        </pc:spChg>
        <pc:spChg chg="mod">
          <ac:chgData name="Colin McCray" userId="e0a56ed131375091" providerId="LiveId" clId="{110031F1-7656-4D01-AF96-2870400F50C2}" dt="2023-04-27T20:50:18.773" v="2593" actId="20577"/>
          <ac:spMkLst>
            <pc:docMk/>
            <pc:sldMk cId="3703534027" sldId="316"/>
            <ac:spMk id="4" creationId="{55E27C7C-4B68-4BBC-BF36-8959D8493E4A}"/>
          </ac:spMkLst>
        </pc:spChg>
      </pc:sldChg>
      <pc:sldChg chg="modSp add del mod ord">
        <pc:chgData name="Colin McCray" userId="e0a56ed131375091" providerId="LiveId" clId="{110031F1-7656-4D01-AF96-2870400F50C2}" dt="2023-04-27T20:59:15.353" v="3177" actId="47"/>
        <pc:sldMkLst>
          <pc:docMk/>
          <pc:sldMk cId="745309742" sldId="317"/>
        </pc:sldMkLst>
        <pc:spChg chg="mod">
          <ac:chgData name="Colin McCray" userId="e0a56ed131375091" providerId="LiveId" clId="{110031F1-7656-4D01-AF96-2870400F50C2}" dt="2023-04-27T20:58:25.655" v="3175" actId="20577"/>
          <ac:spMkLst>
            <pc:docMk/>
            <pc:sldMk cId="745309742" sldId="317"/>
            <ac:spMk id="3" creationId="{B44C6903-1D6E-29E9-C306-6FF7FD1AEA5A}"/>
          </ac:spMkLst>
        </pc:spChg>
        <pc:spChg chg="mod">
          <ac:chgData name="Colin McCray" userId="e0a56ed131375091" providerId="LiveId" clId="{110031F1-7656-4D01-AF96-2870400F50C2}" dt="2023-04-27T20:56:07.971" v="3075" actId="20577"/>
          <ac:spMkLst>
            <pc:docMk/>
            <pc:sldMk cId="745309742" sldId="317"/>
            <ac:spMk id="4" creationId="{55E27C7C-4B68-4BBC-BF36-8959D8493E4A}"/>
          </ac:spMkLst>
        </pc:spChg>
      </pc:sldChg>
      <pc:sldChg chg="addSp delSp modSp add del mod setBg">
        <pc:chgData name="Colin McCray" userId="e0a56ed131375091" providerId="LiveId" clId="{110031F1-7656-4D01-AF96-2870400F50C2}" dt="2023-04-28T02:13:33.663" v="4786" actId="1076"/>
        <pc:sldMkLst>
          <pc:docMk/>
          <pc:sldMk cId="501370715" sldId="318"/>
        </pc:sldMkLst>
        <pc:spChg chg="mod ord">
          <ac:chgData name="Colin McCray" userId="e0a56ed131375091" providerId="LiveId" clId="{110031F1-7656-4D01-AF96-2870400F50C2}" dt="2023-04-28T02:05:00.592" v="4771" actId="26606"/>
          <ac:spMkLst>
            <pc:docMk/>
            <pc:sldMk cId="501370715" sldId="318"/>
            <ac:spMk id="3" creationId="{B44C6903-1D6E-29E9-C306-6FF7FD1AEA5A}"/>
          </ac:spMkLst>
        </pc:spChg>
        <pc:spChg chg="mod">
          <ac:chgData name="Colin McCray" userId="e0a56ed131375091" providerId="LiveId" clId="{110031F1-7656-4D01-AF96-2870400F50C2}" dt="2023-04-28T02:05:00.592" v="4771" actId="26606"/>
          <ac:spMkLst>
            <pc:docMk/>
            <pc:sldMk cId="501370715" sldId="318"/>
            <ac:spMk id="4" creationId="{55E27C7C-4B68-4BBC-BF36-8959D8493E4A}"/>
          </ac:spMkLst>
        </pc:spChg>
        <pc:spChg chg="mod ord">
          <ac:chgData name="Colin McCray" userId="e0a56ed131375091" providerId="LiveId" clId="{110031F1-7656-4D01-AF96-2870400F50C2}" dt="2023-04-27T21:14:29.811" v="3370" actId="26606"/>
          <ac:spMkLst>
            <pc:docMk/>
            <pc:sldMk cId="501370715" sldId="318"/>
            <ac:spMk id="7" creationId="{4ECDE54D-4BD2-4764-A36A-8487DB61E7A6}"/>
          </ac:spMkLst>
        </pc:spChg>
        <pc:spChg chg="add del">
          <ac:chgData name="Colin McCray" userId="e0a56ed131375091" providerId="LiveId" clId="{110031F1-7656-4D01-AF96-2870400F50C2}" dt="2023-04-27T21:14:29.811" v="3370" actId="26606"/>
          <ac:spMkLst>
            <pc:docMk/>
            <pc:sldMk cId="501370715" sldId="318"/>
            <ac:spMk id="13" creationId="{BB7169B8-2507-43F4-A148-FA791CD9C678}"/>
          </ac:spMkLst>
        </pc:spChg>
        <pc:spChg chg="add del">
          <ac:chgData name="Colin McCray" userId="e0a56ed131375091" providerId="LiveId" clId="{110031F1-7656-4D01-AF96-2870400F50C2}" dt="2023-04-27T21:14:29.811" v="3370" actId="26606"/>
          <ac:spMkLst>
            <pc:docMk/>
            <pc:sldMk cId="501370715" sldId="318"/>
            <ac:spMk id="15" creationId="{6CB927A4-E432-4310-9CD5-E89FF5063179}"/>
          </ac:spMkLst>
        </pc:spChg>
        <pc:spChg chg="add del">
          <ac:chgData name="Colin McCray" userId="e0a56ed131375091" providerId="LiveId" clId="{110031F1-7656-4D01-AF96-2870400F50C2}" dt="2023-04-27T21:14:29.811" v="3370" actId="26606"/>
          <ac:spMkLst>
            <pc:docMk/>
            <pc:sldMk cId="501370715" sldId="318"/>
            <ac:spMk id="17" creationId="{E3020543-B24B-4EC4-8FFC-8DD88EEA91A8}"/>
          </ac:spMkLst>
        </pc:spChg>
        <pc:spChg chg="add del">
          <ac:chgData name="Colin McCray" userId="e0a56ed131375091" providerId="LiveId" clId="{110031F1-7656-4D01-AF96-2870400F50C2}" dt="2023-04-27T21:14:29.811" v="3370" actId="26606"/>
          <ac:spMkLst>
            <pc:docMk/>
            <pc:sldMk cId="501370715" sldId="318"/>
            <ac:spMk id="21" creationId="{1453BF6C-B012-48B7-B4E8-6D7AC7C27D02}"/>
          </ac:spMkLst>
        </pc:spChg>
        <pc:spChg chg="add del">
          <ac:chgData name="Colin McCray" userId="e0a56ed131375091" providerId="LiveId" clId="{110031F1-7656-4D01-AF96-2870400F50C2}" dt="2023-04-27T21:14:14.723" v="3361" actId="26606"/>
          <ac:spMkLst>
            <pc:docMk/>
            <pc:sldMk cId="501370715" sldId="318"/>
            <ac:spMk id="26" creationId="{BB7169B8-2507-43F4-A148-FA791CD9C678}"/>
          </ac:spMkLst>
        </pc:spChg>
        <pc:spChg chg="add del">
          <ac:chgData name="Colin McCray" userId="e0a56ed131375091" providerId="LiveId" clId="{110031F1-7656-4D01-AF96-2870400F50C2}" dt="2023-04-27T21:14:14.723" v="3361" actId="26606"/>
          <ac:spMkLst>
            <pc:docMk/>
            <pc:sldMk cId="501370715" sldId="318"/>
            <ac:spMk id="30" creationId="{6CB927A4-E432-4310-9CD5-E89FF5063179}"/>
          </ac:spMkLst>
        </pc:spChg>
        <pc:spChg chg="add del">
          <ac:chgData name="Colin McCray" userId="e0a56ed131375091" providerId="LiveId" clId="{110031F1-7656-4D01-AF96-2870400F50C2}" dt="2023-04-27T21:14:14.723" v="3361" actId="26606"/>
          <ac:spMkLst>
            <pc:docMk/>
            <pc:sldMk cId="501370715" sldId="318"/>
            <ac:spMk id="32" creationId="{E3020543-B24B-4EC4-8FFC-8DD88EEA91A8}"/>
          </ac:spMkLst>
        </pc:spChg>
        <pc:spChg chg="add del">
          <ac:chgData name="Colin McCray" userId="e0a56ed131375091" providerId="LiveId" clId="{110031F1-7656-4D01-AF96-2870400F50C2}" dt="2023-04-27T21:14:14.723" v="3361" actId="26606"/>
          <ac:spMkLst>
            <pc:docMk/>
            <pc:sldMk cId="501370715" sldId="318"/>
            <ac:spMk id="34" creationId="{1453BF6C-B012-48B7-B4E8-6D7AC7C27D02}"/>
          </ac:spMkLst>
        </pc:spChg>
        <pc:spChg chg="add del">
          <ac:chgData name="Colin McCray" userId="e0a56ed131375091" providerId="LiveId" clId="{110031F1-7656-4D01-AF96-2870400F50C2}" dt="2023-04-27T21:14:16.535" v="3363" actId="26606"/>
          <ac:spMkLst>
            <pc:docMk/>
            <pc:sldMk cId="501370715" sldId="318"/>
            <ac:spMk id="36" creationId="{8D1AA55E-40D5-461B-A5A8-4AE8AAB71B08}"/>
          </ac:spMkLst>
        </pc:spChg>
        <pc:spChg chg="add del">
          <ac:chgData name="Colin McCray" userId="e0a56ed131375091" providerId="LiveId" clId="{110031F1-7656-4D01-AF96-2870400F50C2}" dt="2023-04-27T21:14:16.535" v="3363" actId="26606"/>
          <ac:spMkLst>
            <pc:docMk/>
            <pc:sldMk cId="501370715" sldId="318"/>
            <ac:spMk id="38" creationId="{6CB927A4-E432-4310-9CD5-E89FF5063179}"/>
          </ac:spMkLst>
        </pc:spChg>
        <pc:spChg chg="add del">
          <ac:chgData name="Colin McCray" userId="e0a56ed131375091" providerId="LiveId" clId="{110031F1-7656-4D01-AF96-2870400F50C2}" dt="2023-04-27T21:14:16.535" v="3363" actId="26606"/>
          <ac:spMkLst>
            <pc:docMk/>
            <pc:sldMk cId="501370715" sldId="318"/>
            <ac:spMk id="39" creationId="{E3020543-B24B-4EC4-8FFC-8DD88EEA91A8}"/>
          </ac:spMkLst>
        </pc:spChg>
        <pc:spChg chg="add del">
          <ac:chgData name="Colin McCray" userId="e0a56ed131375091" providerId="LiveId" clId="{110031F1-7656-4D01-AF96-2870400F50C2}" dt="2023-04-27T21:14:18.589" v="3365" actId="26606"/>
          <ac:spMkLst>
            <pc:docMk/>
            <pc:sldMk cId="501370715" sldId="318"/>
            <ac:spMk id="41" creationId="{BB7169B8-2507-43F4-A148-FA791CD9C678}"/>
          </ac:spMkLst>
        </pc:spChg>
        <pc:spChg chg="add del">
          <ac:chgData name="Colin McCray" userId="e0a56ed131375091" providerId="LiveId" clId="{110031F1-7656-4D01-AF96-2870400F50C2}" dt="2023-04-27T21:14:18.589" v="3365" actId="26606"/>
          <ac:spMkLst>
            <pc:docMk/>
            <pc:sldMk cId="501370715" sldId="318"/>
            <ac:spMk id="43" creationId="{6CB927A4-E432-4310-9CD5-E89FF5063179}"/>
          </ac:spMkLst>
        </pc:spChg>
        <pc:spChg chg="add del">
          <ac:chgData name="Colin McCray" userId="e0a56ed131375091" providerId="LiveId" clId="{110031F1-7656-4D01-AF96-2870400F50C2}" dt="2023-04-27T21:14:18.589" v="3365" actId="26606"/>
          <ac:spMkLst>
            <pc:docMk/>
            <pc:sldMk cId="501370715" sldId="318"/>
            <ac:spMk id="44" creationId="{E3020543-B24B-4EC4-8FFC-8DD88EEA91A8}"/>
          </ac:spMkLst>
        </pc:spChg>
        <pc:spChg chg="add del">
          <ac:chgData name="Colin McCray" userId="e0a56ed131375091" providerId="LiveId" clId="{110031F1-7656-4D01-AF96-2870400F50C2}" dt="2023-04-27T21:14:18.589" v="3365" actId="26606"/>
          <ac:spMkLst>
            <pc:docMk/>
            <pc:sldMk cId="501370715" sldId="318"/>
            <ac:spMk id="45" creationId="{1453BF6C-B012-48B7-B4E8-6D7AC7C27D02}"/>
          </ac:spMkLst>
        </pc:spChg>
        <pc:spChg chg="add del">
          <ac:chgData name="Colin McCray" userId="e0a56ed131375091" providerId="LiveId" clId="{110031F1-7656-4D01-AF96-2870400F50C2}" dt="2023-04-27T21:14:27.971" v="3367" actId="26606"/>
          <ac:spMkLst>
            <pc:docMk/>
            <pc:sldMk cId="501370715" sldId="318"/>
            <ac:spMk id="47" creationId="{330C0765-5A38-4A34-880C-9CC4C2E14FBA}"/>
          </ac:spMkLst>
        </pc:spChg>
        <pc:spChg chg="add del">
          <ac:chgData name="Colin McCray" userId="e0a56ed131375091" providerId="LiveId" clId="{110031F1-7656-4D01-AF96-2870400F50C2}" dt="2023-04-27T21:14:27.971" v="3367" actId="26606"/>
          <ac:spMkLst>
            <pc:docMk/>
            <pc:sldMk cId="501370715" sldId="318"/>
            <ac:spMk id="48" creationId="{B7DA268A-F88C-4936-8401-97C8C9861089}"/>
          </ac:spMkLst>
        </pc:spChg>
        <pc:spChg chg="add del">
          <ac:chgData name="Colin McCray" userId="e0a56ed131375091" providerId="LiveId" clId="{110031F1-7656-4D01-AF96-2870400F50C2}" dt="2023-04-27T21:14:27.971" v="3367" actId="26606"/>
          <ac:spMkLst>
            <pc:docMk/>
            <pc:sldMk cId="501370715" sldId="318"/>
            <ac:spMk id="49" creationId="{2E48EAB8-CD1C-4BF5-A92C-BA11919E6EDF}"/>
          </ac:spMkLst>
        </pc:spChg>
        <pc:spChg chg="add del">
          <ac:chgData name="Colin McCray" userId="e0a56ed131375091" providerId="LiveId" clId="{110031F1-7656-4D01-AF96-2870400F50C2}" dt="2023-04-27T21:14:27.971" v="3367" actId="26606"/>
          <ac:spMkLst>
            <pc:docMk/>
            <pc:sldMk cId="501370715" sldId="318"/>
            <ac:spMk id="50" creationId="{F66F957D-AE64-4187-90D7-B24F1CC27F61}"/>
          </ac:spMkLst>
        </pc:spChg>
        <pc:spChg chg="add del">
          <ac:chgData name="Colin McCray" userId="e0a56ed131375091" providerId="LiveId" clId="{110031F1-7656-4D01-AF96-2870400F50C2}" dt="2023-04-27T21:14:29.800" v="3369" actId="26606"/>
          <ac:spMkLst>
            <pc:docMk/>
            <pc:sldMk cId="501370715" sldId="318"/>
            <ac:spMk id="53" creationId="{8D1AA55E-40D5-461B-A5A8-4AE8AAB71B08}"/>
          </ac:spMkLst>
        </pc:spChg>
        <pc:spChg chg="add del">
          <ac:chgData name="Colin McCray" userId="e0a56ed131375091" providerId="LiveId" clId="{110031F1-7656-4D01-AF96-2870400F50C2}" dt="2023-04-27T21:14:29.800" v="3369" actId="26606"/>
          <ac:spMkLst>
            <pc:docMk/>
            <pc:sldMk cId="501370715" sldId="318"/>
            <ac:spMk id="55" creationId="{6CB927A4-E432-4310-9CD5-E89FF5063179}"/>
          </ac:spMkLst>
        </pc:spChg>
        <pc:spChg chg="add del">
          <ac:chgData name="Colin McCray" userId="e0a56ed131375091" providerId="LiveId" clId="{110031F1-7656-4D01-AF96-2870400F50C2}" dt="2023-04-27T21:14:29.800" v="3369" actId="26606"/>
          <ac:spMkLst>
            <pc:docMk/>
            <pc:sldMk cId="501370715" sldId="318"/>
            <ac:spMk id="56" creationId="{E3020543-B24B-4EC4-8FFC-8DD88EEA91A8}"/>
          </ac:spMkLst>
        </pc:spChg>
        <pc:spChg chg="add del">
          <ac:chgData name="Colin McCray" userId="e0a56ed131375091" providerId="LiveId" clId="{110031F1-7656-4D01-AF96-2870400F50C2}" dt="2023-04-28T02:05:00.592" v="4771" actId="26606"/>
          <ac:spMkLst>
            <pc:docMk/>
            <pc:sldMk cId="501370715" sldId="318"/>
            <ac:spMk id="58" creationId="{BB7169B8-2507-43F4-A148-FA791CD9C678}"/>
          </ac:spMkLst>
        </pc:spChg>
        <pc:spChg chg="add del">
          <ac:chgData name="Colin McCray" userId="e0a56ed131375091" providerId="LiveId" clId="{110031F1-7656-4D01-AF96-2870400F50C2}" dt="2023-04-28T02:05:00.592" v="4771" actId="26606"/>
          <ac:spMkLst>
            <pc:docMk/>
            <pc:sldMk cId="501370715" sldId="318"/>
            <ac:spMk id="60" creationId="{6CB927A4-E432-4310-9CD5-E89FF5063179}"/>
          </ac:spMkLst>
        </pc:spChg>
        <pc:spChg chg="add del">
          <ac:chgData name="Colin McCray" userId="e0a56ed131375091" providerId="LiveId" clId="{110031F1-7656-4D01-AF96-2870400F50C2}" dt="2023-04-28T02:05:00.592" v="4771" actId="26606"/>
          <ac:spMkLst>
            <pc:docMk/>
            <pc:sldMk cId="501370715" sldId="318"/>
            <ac:spMk id="61" creationId="{E3020543-B24B-4EC4-8FFC-8DD88EEA91A8}"/>
          </ac:spMkLst>
        </pc:spChg>
        <pc:spChg chg="add del">
          <ac:chgData name="Colin McCray" userId="e0a56ed131375091" providerId="LiveId" clId="{110031F1-7656-4D01-AF96-2870400F50C2}" dt="2023-04-28T02:05:00.592" v="4771" actId="26606"/>
          <ac:spMkLst>
            <pc:docMk/>
            <pc:sldMk cId="501370715" sldId="318"/>
            <ac:spMk id="62" creationId="{1453BF6C-B012-48B7-B4E8-6D7AC7C27D02}"/>
          </ac:spMkLst>
        </pc:spChg>
        <pc:spChg chg="add">
          <ac:chgData name="Colin McCray" userId="e0a56ed131375091" providerId="LiveId" clId="{110031F1-7656-4D01-AF96-2870400F50C2}" dt="2023-04-28T02:05:00.592" v="4771" actId="26606"/>
          <ac:spMkLst>
            <pc:docMk/>
            <pc:sldMk cId="501370715" sldId="318"/>
            <ac:spMk id="67" creationId="{BB7169B8-2507-43F4-A148-FA791CD9C678}"/>
          </ac:spMkLst>
        </pc:spChg>
        <pc:spChg chg="add">
          <ac:chgData name="Colin McCray" userId="e0a56ed131375091" providerId="LiveId" clId="{110031F1-7656-4D01-AF96-2870400F50C2}" dt="2023-04-28T02:05:00.592" v="4771" actId="26606"/>
          <ac:spMkLst>
            <pc:docMk/>
            <pc:sldMk cId="501370715" sldId="318"/>
            <ac:spMk id="71" creationId="{6CB927A4-E432-4310-9CD5-E89FF5063179}"/>
          </ac:spMkLst>
        </pc:spChg>
        <pc:spChg chg="add">
          <ac:chgData name="Colin McCray" userId="e0a56ed131375091" providerId="LiveId" clId="{110031F1-7656-4D01-AF96-2870400F50C2}" dt="2023-04-28T02:05:00.592" v="4771" actId="26606"/>
          <ac:spMkLst>
            <pc:docMk/>
            <pc:sldMk cId="501370715" sldId="318"/>
            <ac:spMk id="73" creationId="{E3020543-B24B-4EC4-8FFC-8DD88EEA91A8}"/>
          </ac:spMkLst>
        </pc:spChg>
        <pc:spChg chg="add">
          <ac:chgData name="Colin McCray" userId="e0a56ed131375091" providerId="LiveId" clId="{110031F1-7656-4D01-AF96-2870400F50C2}" dt="2023-04-28T02:05:00.592" v="4771" actId="26606"/>
          <ac:spMkLst>
            <pc:docMk/>
            <pc:sldMk cId="501370715" sldId="318"/>
            <ac:spMk id="75" creationId="{1453BF6C-B012-48B7-B4E8-6D7AC7C27D02}"/>
          </ac:spMkLst>
        </pc:spChg>
        <pc:picChg chg="add del mod ord">
          <ac:chgData name="Colin McCray" userId="e0a56ed131375091" providerId="LiveId" clId="{110031F1-7656-4D01-AF96-2870400F50C2}" dt="2023-04-28T02:04:54.392" v="4770" actId="478"/>
          <ac:picMkLst>
            <pc:docMk/>
            <pc:sldMk cId="501370715" sldId="318"/>
            <ac:picMk id="5" creationId="{74D24416-B0C3-5717-C6FA-5DFD500C5F4D}"/>
          </ac:picMkLst>
        </pc:picChg>
        <pc:picChg chg="add mod ord">
          <ac:chgData name="Colin McCray" userId="e0a56ed131375091" providerId="LiveId" clId="{110031F1-7656-4D01-AF96-2870400F50C2}" dt="2023-04-28T02:06:15.054" v="4780" actId="1076"/>
          <ac:picMkLst>
            <pc:docMk/>
            <pc:sldMk cId="501370715" sldId="318"/>
            <ac:picMk id="8" creationId="{8A7CDDEE-FC3F-35FE-ADFB-6451C45C1312}"/>
          </ac:picMkLst>
        </pc:picChg>
        <pc:picChg chg="add mod ord">
          <ac:chgData name="Colin McCray" userId="e0a56ed131375091" providerId="LiveId" clId="{110031F1-7656-4D01-AF96-2870400F50C2}" dt="2023-04-28T02:13:26.852" v="4785" actId="1076"/>
          <ac:picMkLst>
            <pc:docMk/>
            <pc:sldMk cId="501370715" sldId="318"/>
            <ac:picMk id="10" creationId="{B1EB6D19-56D2-9909-C3AA-BBDCE5D82807}"/>
          </ac:picMkLst>
        </pc:picChg>
        <pc:picChg chg="add mod ord">
          <ac:chgData name="Colin McCray" userId="e0a56ed131375091" providerId="LiveId" clId="{110031F1-7656-4D01-AF96-2870400F50C2}" dt="2023-04-28T02:13:33.663" v="4786" actId="1076"/>
          <ac:picMkLst>
            <pc:docMk/>
            <pc:sldMk cId="501370715" sldId="318"/>
            <ac:picMk id="12" creationId="{B9E1EA6C-2A60-9662-E364-E0DA29D92500}"/>
          </ac:picMkLst>
        </pc:picChg>
        <pc:cxnChg chg="add del">
          <ac:chgData name="Colin McCray" userId="e0a56ed131375091" providerId="LiveId" clId="{110031F1-7656-4D01-AF96-2870400F50C2}" dt="2023-04-27T21:14:29.811" v="3370" actId="26606"/>
          <ac:cxnSpMkLst>
            <pc:docMk/>
            <pc:sldMk cId="501370715" sldId="318"/>
            <ac:cxnSpMk id="19" creationId="{C49DA8F6-BCC1-4447-B54C-57856834B94B}"/>
          </ac:cxnSpMkLst>
        </pc:cxnChg>
        <pc:cxnChg chg="add del">
          <ac:chgData name="Colin McCray" userId="e0a56ed131375091" providerId="LiveId" clId="{110031F1-7656-4D01-AF96-2870400F50C2}" dt="2023-04-27T21:14:14.723" v="3361" actId="26606"/>
          <ac:cxnSpMkLst>
            <pc:docMk/>
            <pc:sldMk cId="501370715" sldId="318"/>
            <ac:cxnSpMk id="28" creationId="{C49DA8F6-BCC1-4447-B54C-57856834B94B}"/>
          </ac:cxnSpMkLst>
        </pc:cxnChg>
        <pc:cxnChg chg="add del">
          <ac:chgData name="Colin McCray" userId="e0a56ed131375091" providerId="LiveId" clId="{110031F1-7656-4D01-AF96-2870400F50C2}" dt="2023-04-27T21:14:16.535" v="3363" actId="26606"/>
          <ac:cxnSpMkLst>
            <pc:docMk/>
            <pc:sldMk cId="501370715" sldId="318"/>
            <ac:cxnSpMk id="37" creationId="{7EB498BD-8089-4626-91EA-4978EBEF535E}"/>
          </ac:cxnSpMkLst>
        </pc:cxnChg>
        <pc:cxnChg chg="add del">
          <ac:chgData name="Colin McCray" userId="e0a56ed131375091" providerId="LiveId" clId="{110031F1-7656-4D01-AF96-2870400F50C2}" dt="2023-04-27T21:14:18.589" v="3365" actId="26606"/>
          <ac:cxnSpMkLst>
            <pc:docMk/>
            <pc:sldMk cId="501370715" sldId="318"/>
            <ac:cxnSpMk id="42" creationId="{C49DA8F6-BCC1-4447-B54C-57856834B94B}"/>
          </ac:cxnSpMkLst>
        </pc:cxnChg>
        <pc:cxnChg chg="add del">
          <ac:chgData name="Colin McCray" userId="e0a56ed131375091" providerId="LiveId" clId="{110031F1-7656-4D01-AF96-2870400F50C2}" dt="2023-04-27T21:14:27.971" v="3367" actId="26606"/>
          <ac:cxnSpMkLst>
            <pc:docMk/>
            <pc:sldMk cId="501370715" sldId="318"/>
            <ac:cxnSpMk id="51" creationId="{C49DA8F6-BCC1-4447-B54C-57856834B94B}"/>
          </ac:cxnSpMkLst>
        </pc:cxnChg>
        <pc:cxnChg chg="add del">
          <ac:chgData name="Colin McCray" userId="e0a56ed131375091" providerId="LiveId" clId="{110031F1-7656-4D01-AF96-2870400F50C2}" dt="2023-04-27T21:14:29.800" v="3369" actId="26606"/>
          <ac:cxnSpMkLst>
            <pc:docMk/>
            <pc:sldMk cId="501370715" sldId="318"/>
            <ac:cxnSpMk id="54" creationId="{7EB498BD-8089-4626-91EA-4978EBEF535E}"/>
          </ac:cxnSpMkLst>
        </pc:cxnChg>
        <pc:cxnChg chg="add del">
          <ac:chgData name="Colin McCray" userId="e0a56ed131375091" providerId="LiveId" clId="{110031F1-7656-4D01-AF96-2870400F50C2}" dt="2023-04-28T02:05:00.592" v="4771" actId="26606"/>
          <ac:cxnSpMkLst>
            <pc:docMk/>
            <pc:sldMk cId="501370715" sldId="318"/>
            <ac:cxnSpMk id="59" creationId="{C49DA8F6-BCC1-4447-B54C-57856834B94B}"/>
          </ac:cxnSpMkLst>
        </pc:cxnChg>
        <pc:cxnChg chg="add">
          <ac:chgData name="Colin McCray" userId="e0a56ed131375091" providerId="LiveId" clId="{110031F1-7656-4D01-AF96-2870400F50C2}" dt="2023-04-28T02:05:00.592" v="4771" actId="26606"/>
          <ac:cxnSpMkLst>
            <pc:docMk/>
            <pc:sldMk cId="501370715" sldId="318"/>
            <ac:cxnSpMk id="69" creationId="{C49DA8F6-BCC1-4447-B54C-57856834B94B}"/>
          </ac:cxnSpMkLst>
        </pc:cxnChg>
      </pc:sldChg>
      <pc:sldChg chg="modSp add mod ord">
        <pc:chgData name="Colin McCray" userId="e0a56ed131375091" providerId="LiveId" clId="{110031F1-7656-4D01-AF96-2870400F50C2}" dt="2023-04-27T21:17:54.084" v="3461" actId="20577"/>
        <pc:sldMkLst>
          <pc:docMk/>
          <pc:sldMk cId="3258520332" sldId="319"/>
        </pc:sldMkLst>
        <pc:spChg chg="mod">
          <ac:chgData name="Colin McCray" userId="e0a56ed131375091" providerId="LiveId" clId="{110031F1-7656-4D01-AF96-2870400F50C2}" dt="2023-04-27T21:17:54.084" v="3461" actId="20577"/>
          <ac:spMkLst>
            <pc:docMk/>
            <pc:sldMk cId="3258520332" sldId="319"/>
            <ac:spMk id="2" creationId="{C5F2FB0B-15EC-453B-BC9B-69AD35DDCEA3}"/>
          </ac:spMkLst>
        </pc:spChg>
      </pc:sldChg>
      <pc:sldChg chg="modSp add mod ord">
        <pc:chgData name="Colin McCray" userId="e0a56ed131375091" providerId="LiveId" clId="{110031F1-7656-4D01-AF96-2870400F50C2}" dt="2023-04-27T22:31:42.544" v="4711" actId="20577"/>
        <pc:sldMkLst>
          <pc:docMk/>
          <pc:sldMk cId="4100578387" sldId="320"/>
        </pc:sldMkLst>
        <pc:spChg chg="mod">
          <ac:chgData name="Colin McCray" userId="e0a56ed131375091" providerId="LiveId" clId="{110031F1-7656-4D01-AF96-2870400F50C2}" dt="2023-04-27T22:31:42.544" v="4711" actId="20577"/>
          <ac:spMkLst>
            <pc:docMk/>
            <pc:sldMk cId="4100578387" sldId="320"/>
            <ac:spMk id="3" creationId="{B44C6903-1D6E-29E9-C306-6FF7FD1AEA5A}"/>
          </ac:spMkLst>
        </pc:spChg>
        <pc:spChg chg="mod">
          <ac:chgData name="Colin McCray" userId="e0a56ed131375091" providerId="LiveId" clId="{110031F1-7656-4D01-AF96-2870400F50C2}" dt="2023-04-27T21:43:41.454" v="3570" actId="20577"/>
          <ac:spMkLst>
            <pc:docMk/>
            <pc:sldMk cId="4100578387" sldId="320"/>
            <ac:spMk id="4" creationId="{55E27C7C-4B68-4BBC-BF36-8959D8493E4A}"/>
          </ac:spMkLst>
        </pc:spChg>
      </pc:sldChg>
      <pc:sldChg chg="add ord">
        <pc:chgData name="Colin McCray" userId="e0a56ed131375091" providerId="LiveId" clId="{110031F1-7656-4D01-AF96-2870400F50C2}" dt="2023-04-27T21:44:22.540" v="3590"/>
        <pc:sldMkLst>
          <pc:docMk/>
          <pc:sldMk cId="4118382040" sldId="321"/>
        </pc:sldMkLst>
      </pc:sldChg>
      <pc:sldChg chg="addSp delSp modSp add mod">
        <pc:chgData name="Colin McCray" userId="e0a56ed131375091" providerId="LiveId" clId="{110031F1-7656-4D01-AF96-2870400F50C2}" dt="2023-04-27T22:32:01.665" v="4715" actId="20577"/>
        <pc:sldMkLst>
          <pc:docMk/>
          <pc:sldMk cId="1178961673" sldId="322"/>
        </pc:sldMkLst>
        <pc:spChg chg="del mod">
          <ac:chgData name="Colin McCray" userId="e0a56ed131375091" providerId="LiveId" clId="{110031F1-7656-4D01-AF96-2870400F50C2}" dt="2023-04-27T21:59:52.641" v="4053" actId="26606"/>
          <ac:spMkLst>
            <pc:docMk/>
            <pc:sldMk cId="1178961673" sldId="322"/>
            <ac:spMk id="3" creationId="{B44C6903-1D6E-29E9-C306-6FF7FD1AEA5A}"/>
          </ac:spMkLst>
        </pc:spChg>
        <pc:spChg chg="mod">
          <ac:chgData name="Colin McCray" userId="e0a56ed131375091" providerId="LiveId" clId="{110031F1-7656-4D01-AF96-2870400F50C2}" dt="2023-04-27T21:44:31.972" v="3598" actId="20577"/>
          <ac:spMkLst>
            <pc:docMk/>
            <pc:sldMk cId="1178961673" sldId="322"/>
            <ac:spMk id="4" creationId="{55E27C7C-4B68-4BBC-BF36-8959D8493E4A}"/>
          </ac:spMkLst>
        </pc:spChg>
        <pc:graphicFrameChg chg="add del modGraphic">
          <ac:chgData name="Colin McCray" userId="e0a56ed131375091" providerId="LiveId" clId="{110031F1-7656-4D01-AF96-2870400F50C2}" dt="2023-04-27T21:53:03.323" v="3926" actId="1032"/>
          <ac:graphicFrameMkLst>
            <pc:docMk/>
            <pc:sldMk cId="1178961673" sldId="322"/>
            <ac:graphicFrameMk id="2" creationId="{5B24DDF8-A46B-0ADD-9F31-F3D4A8407378}"/>
          </ac:graphicFrameMkLst>
        </pc:graphicFrameChg>
        <pc:graphicFrameChg chg="add mod">
          <ac:chgData name="Colin McCray" userId="e0a56ed131375091" providerId="LiveId" clId="{110031F1-7656-4D01-AF96-2870400F50C2}" dt="2023-04-27T22:32:01.665" v="4715" actId="20577"/>
          <ac:graphicFrameMkLst>
            <pc:docMk/>
            <pc:sldMk cId="1178961673" sldId="322"/>
            <ac:graphicFrameMk id="9" creationId="{752DB4EC-5564-25B9-F0D7-AD7F77A70A96}"/>
          </ac:graphicFrameMkLst>
        </pc:graphicFrameChg>
      </pc:sldChg>
      <pc:sldChg chg="modSp add mod ord">
        <pc:chgData name="Colin McCray" userId="e0a56ed131375091" providerId="LiveId" clId="{110031F1-7656-4D01-AF96-2870400F50C2}" dt="2023-04-28T16:48:01.248" v="4878" actId="20577"/>
        <pc:sldMkLst>
          <pc:docMk/>
          <pc:sldMk cId="1007747923" sldId="323"/>
        </pc:sldMkLst>
        <pc:spChg chg="mod">
          <ac:chgData name="Colin McCray" userId="e0a56ed131375091" providerId="LiveId" clId="{110031F1-7656-4D01-AF96-2870400F50C2}" dt="2023-04-28T16:48:01.248" v="4878" actId="20577"/>
          <ac:spMkLst>
            <pc:docMk/>
            <pc:sldMk cId="1007747923" sldId="323"/>
            <ac:spMk id="3" creationId="{B44C6903-1D6E-29E9-C306-6FF7FD1AEA5A}"/>
          </ac:spMkLst>
        </pc:spChg>
        <pc:spChg chg="mod">
          <ac:chgData name="Colin McCray" userId="e0a56ed131375091" providerId="LiveId" clId="{110031F1-7656-4D01-AF96-2870400F50C2}" dt="2023-04-27T22:04:53.922" v="4148" actId="20577"/>
          <ac:spMkLst>
            <pc:docMk/>
            <pc:sldMk cId="1007747923" sldId="323"/>
            <ac:spMk id="4" creationId="{55E27C7C-4B68-4BBC-BF36-8959D8493E4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8C59C0-98C1-4CEF-ADFD-B2DEE090459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00DBDE1-9FD7-473D-AD6C-42043B53A650}">
      <dgm:prSet/>
      <dgm:spPr/>
      <dgm:t>
        <a:bodyPr/>
        <a:lstStyle/>
        <a:p>
          <a:r>
            <a:rPr lang="en-US"/>
            <a:t>The goal is to scale Mount Daigry and touch the legendary Capstone to escape to the real world, thus beating the game.</a:t>
          </a:r>
        </a:p>
      </dgm:t>
    </dgm:pt>
    <dgm:pt modelId="{8BCD4439-9132-4B92-81D2-A2BE567384F4}" type="parTrans" cxnId="{638D29AD-70A4-4D14-9C5E-5333CE128F1F}">
      <dgm:prSet/>
      <dgm:spPr/>
      <dgm:t>
        <a:bodyPr/>
        <a:lstStyle/>
        <a:p>
          <a:endParaRPr lang="en-US"/>
        </a:p>
      </dgm:t>
    </dgm:pt>
    <dgm:pt modelId="{5C8F2D36-9190-4A26-BBC6-313F2F769F3D}" type="sibTrans" cxnId="{638D29AD-70A4-4D14-9C5E-5333CE128F1F}">
      <dgm:prSet/>
      <dgm:spPr/>
      <dgm:t>
        <a:bodyPr/>
        <a:lstStyle/>
        <a:p>
          <a:endParaRPr lang="en-US"/>
        </a:p>
      </dgm:t>
    </dgm:pt>
    <dgm:pt modelId="{C96AACD9-652C-4084-9E82-51051F0F4307}">
      <dgm:prSet/>
      <dgm:spPr/>
      <dgm:t>
        <a:bodyPr/>
        <a:lstStyle/>
        <a:p>
          <a:r>
            <a:rPr lang="en-US"/>
            <a:t>It’s turn-based meaning you and your enemies take turns performing actions.</a:t>
          </a:r>
        </a:p>
      </dgm:t>
    </dgm:pt>
    <dgm:pt modelId="{120230A6-D92C-4552-98CD-356D9F239C3F}" type="parTrans" cxnId="{04DE3CEC-ED87-4623-AC63-18E06983B8B8}">
      <dgm:prSet/>
      <dgm:spPr/>
      <dgm:t>
        <a:bodyPr/>
        <a:lstStyle/>
        <a:p>
          <a:endParaRPr lang="en-US"/>
        </a:p>
      </dgm:t>
    </dgm:pt>
    <dgm:pt modelId="{7DBE0210-B7B3-4CF0-9163-09E04C6B7AED}" type="sibTrans" cxnId="{04DE3CEC-ED87-4623-AC63-18E06983B8B8}">
      <dgm:prSet/>
      <dgm:spPr/>
      <dgm:t>
        <a:bodyPr/>
        <a:lstStyle/>
        <a:p>
          <a:endParaRPr lang="en-US"/>
        </a:p>
      </dgm:t>
    </dgm:pt>
    <dgm:pt modelId="{F50D1E60-28EF-49C1-8F5F-65CC48FD6ABA}">
      <dgm:prSet/>
      <dgm:spPr/>
      <dgm:t>
        <a:bodyPr/>
        <a:lstStyle/>
        <a:p>
          <a:r>
            <a:rPr lang="en-US"/>
            <a:t>Your party is a team that fights alongside you. Each one can perform a different set of actions each turn. Enemies can also attack as a team.</a:t>
          </a:r>
        </a:p>
      </dgm:t>
    </dgm:pt>
    <dgm:pt modelId="{92889B84-E1C2-419A-84DF-EF6A9B9D0F7B}" type="parTrans" cxnId="{884ACB92-6AE0-495E-BE54-610AF9B7873B}">
      <dgm:prSet/>
      <dgm:spPr/>
      <dgm:t>
        <a:bodyPr/>
        <a:lstStyle/>
        <a:p>
          <a:endParaRPr lang="en-US"/>
        </a:p>
      </dgm:t>
    </dgm:pt>
    <dgm:pt modelId="{FDBDB41C-81B1-4255-825F-77BB680E8D77}" type="sibTrans" cxnId="{884ACB92-6AE0-495E-BE54-610AF9B7873B}">
      <dgm:prSet/>
      <dgm:spPr/>
      <dgm:t>
        <a:bodyPr/>
        <a:lstStyle/>
        <a:p>
          <a:endParaRPr lang="en-US"/>
        </a:p>
      </dgm:t>
    </dgm:pt>
    <dgm:pt modelId="{3B37F71A-FBC3-409A-9C83-1C55DAC3FAEB}">
      <dgm:prSet/>
      <dgm:spPr/>
      <dgm:t>
        <a:bodyPr/>
        <a:lstStyle/>
        <a:p>
          <a:r>
            <a:rPr lang="en-US"/>
            <a:t>If your party’s hit points (HP) reach zero then you lose, but if you deplete your enemy’s HP to zero then you get a reward and continue. </a:t>
          </a:r>
        </a:p>
      </dgm:t>
    </dgm:pt>
    <dgm:pt modelId="{4128A506-7C4C-4665-94DE-9066C3AE3159}" type="parTrans" cxnId="{C0C5199E-2A7B-4AEE-9554-0BB412F695F8}">
      <dgm:prSet/>
      <dgm:spPr/>
      <dgm:t>
        <a:bodyPr/>
        <a:lstStyle/>
        <a:p>
          <a:endParaRPr lang="en-US"/>
        </a:p>
      </dgm:t>
    </dgm:pt>
    <dgm:pt modelId="{99B238FF-B158-4EF3-ABCC-3C849CFEDD8C}" type="sibTrans" cxnId="{C0C5199E-2A7B-4AEE-9554-0BB412F695F8}">
      <dgm:prSet/>
      <dgm:spPr/>
      <dgm:t>
        <a:bodyPr/>
        <a:lstStyle/>
        <a:p>
          <a:endParaRPr lang="en-US"/>
        </a:p>
      </dgm:t>
    </dgm:pt>
    <dgm:pt modelId="{6DAA9095-1D1E-4D95-B200-CD129035E0DD}" type="pres">
      <dgm:prSet presAssocID="{2E8C59C0-98C1-4CEF-ADFD-B2DEE090459A}" presName="linear" presStyleCnt="0">
        <dgm:presLayoutVars>
          <dgm:animLvl val="lvl"/>
          <dgm:resizeHandles val="exact"/>
        </dgm:presLayoutVars>
      </dgm:prSet>
      <dgm:spPr/>
    </dgm:pt>
    <dgm:pt modelId="{27774238-4A1E-40BB-A6A3-45A7626C6656}" type="pres">
      <dgm:prSet presAssocID="{F00DBDE1-9FD7-473D-AD6C-42043B53A65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D2A303A-601C-4281-B8AA-A89CD6EF624D}" type="pres">
      <dgm:prSet presAssocID="{5C8F2D36-9190-4A26-BBC6-313F2F769F3D}" presName="spacer" presStyleCnt="0"/>
      <dgm:spPr/>
    </dgm:pt>
    <dgm:pt modelId="{09B4E507-DECA-442D-A8B6-7347012AF2BD}" type="pres">
      <dgm:prSet presAssocID="{C96AACD9-652C-4084-9E82-51051F0F430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2430E0F-C60D-4D9A-80DF-81F496602690}" type="pres">
      <dgm:prSet presAssocID="{7DBE0210-B7B3-4CF0-9163-09E04C6B7AED}" presName="spacer" presStyleCnt="0"/>
      <dgm:spPr/>
    </dgm:pt>
    <dgm:pt modelId="{AE73A742-1509-4B06-AEB0-AA282E73752A}" type="pres">
      <dgm:prSet presAssocID="{F50D1E60-28EF-49C1-8F5F-65CC48FD6AB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95428E5-E9A3-48ED-9FF8-E84BCA311E60}" type="pres">
      <dgm:prSet presAssocID="{FDBDB41C-81B1-4255-825F-77BB680E8D77}" presName="spacer" presStyleCnt="0"/>
      <dgm:spPr/>
    </dgm:pt>
    <dgm:pt modelId="{9ED0E5BF-3608-4346-BCC2-8E7FFD4DC8F5}" type="pres">
      <dgm:prSet presAssocID="{3B37F71A-FBC3-409A-9C83-1C55DAC3FAE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84B0701-34F7-4E1F-BF36-AADB4328BFE8}" type="presOf" srcId="{2E8C59C0-98C1-4CEF-ADFD-B2DEE090459A}" destId="{6DAA9095-1D1E-4D95-B200-CD129035E0DD}" srcOrd="0" destOrd="0" presId="urn:microsoft.com/office/officeart/2005/8/layout/vList2"/>
    <dgm:cxn modelId="{338F3512-45D3-4243-9A67-A97263C73807}" type="presOf" srcId="{3B37F71A-FBC3-409A-9C83-1C55DAC3FAEB}" destId="{9ED0E5BF-3608-4346-BCC2-8E7FFD4DC8F5}" srcOrd="0" destOrd="0" presId="urn:microsoft.com/office/officeart/2005/8/layout/vList2"/>
    <dgm:cxn modelId="{A851DA70-A64E-4F2A-A318-5274F8983AAF}" type="presOf" srcId="{F00DBDE1-9FD7-473D-AD6C-42043B53A650}" destId="{27774238-4A1E-40BB-A6A3-45A7626C6656}" srcOrd="0" destOrd="0" presId="urn:microsoft.com/office/officeart/2005/8/layout/vList2"/>
    <dgm:cxn modelId="{884ACB92-6AE0-495E-BE54-610AF9B7873B}" srcId="{2E8C59C0-98C1-4CEF-ADFD-B2DEE090459A}" destId="{F50D1E60-28EF-49C1-8F5F-65CC48FD6ABA}" srcOrd="2" destOrd="0" parTransId="{92889B84-E1C2-419A-84DF-EF6A9B9D0F7B}" sibTransId="{FDBDB41C-81B1-4255-825F-77BB680E8D77}"/>
    <dgm:cxn modelId="{C0C5199E-2A7B-4AEE-9554-0BB412F695F8}" srcId="{2E8C59C0-98C1-4CEF-ADFD-B2DEE090459A}" destId="{3B37F71A-FBC3-409A-9C83-1C55DAC3FAEB}" srcOrd="3" destOrd="0" parTransId="{4128A506-7C4C-4665-94DE-9066C3AE3159}" sibTransId="{99B238FF-B158-4EF3-ABCC-3C849CFEDD8C}"/>
    <dgm:cxn modelId="{638D29AD-70A4-4D14-9C5E-5333CE128F1F}" srcId="{2E8C59C0-98C1-4CEF-ADFD-B2DEE090459A}" destId="{F00DBDE1-9FD7-473D-AD6C-42043B53A650}" srcOrd="0" destOrd="0" parTransId="{8BCD4439-9132-4B92-81D2-A2BE567384F4}" sibTransId="{5C8F2D36-9190-4A26-BBC6-313F2F769F3D}"/>
    <dgm:cxn modelId="{0FDEDFBA-A9C5-4976-A28B-753D9EB15BC3}" type="presOf" srcId="{C96AACD9-652C-4084-9E82-51051F0F4307}" destId="{09B4E507-DECA-442D-A8B6-7347012AF2BD}" srcOrd="0" destOrd="0" presId="urn:microsoft.com/office/officeart/2005/8/layout/vList2"/>
    <dgm:cxn modelId="{EA440BE9-750A-42AA-86A2-A57A3970E4C9}" type="presOf" srcId="{F50D1E60-28EF-49C1-8F5F-65CC48FD6ABA}" destId="{AE73A742-1509-4B06-AEB0-AA282E73752A}" srcOrd="0" destOrd="0" presId="urn:microsoft.com/office/officeart/2005/8/layout/vList2"/>
    <dgm:cxn modelId="{04DE3CEC-ED87-4623-AC63-18E06983B8B8}" srcId="{2E8C59C0-98C1-4CEF-ADFD-B2DEE090459A}" destId="{C96AACD9-652C-4084-9E82-51051F0F4307}" srcOrd="1" destOrd="0" parTransId="{120230A6-D92C-4552-98CD-356D9F239C3F}" sibTransId="{7DBE0210-B7B3-4CF0-9163-09E04C6B7AED}"/>
    <dgm:cxn modelId="{3E9F51F9-5B7F-4286-87F3-40E11CF5B856}" type="presParOf" srcId="{6DAA9095-1D1E-4D95-B200-CD129035E0DD}" destId="{27774238-4A1E-40BB-A6A3-45A7626C6656}" srcOrd="0" destOrd="0" presId="urn:microsoft.com/office/officeart/2005/8/layout/vList2"/>
    <dgm:cxn modelId="{9B3574AB-7A3B-4BE3-8AD4-B775C45D6290}" type="presParOf" srcId="{6DAA9095-1D1E-4D95-B200-CD129035E0DD}" destId="{FD2A303A-601C-4281-B8AA-A89CD6EF624D}" srcOrd="1" destOrd="0" presId="urn:microsoft.com/office/officeart/2005/8/layout/vList2"/>
    <dgm:cxn modelId="{EA580D7B-EAF2-432A-B25F-41E9F6C64CC8}" type="presParOf" srcId="{6DAA9095-1D1E-4D95-B200-CD129035E0DD}" destId="{09B4E507-DECA-442D-A8B6-7347012AF2BD}" srcOrd="2" destOrd="0" presId="urn:microsoft.com/office/officeart/2005/8/layout/vList2"/>
    <dgm:cxn modelId="{F1023DD5-F828-450C-A6B8-BEE37E700E51}" type="presParOf" srcId="{6DAA9095-1D1E-4D95-B200-CD129035E0DD}" destId="{B2430E0F-C60D-4D9A-80DF-81F496602690}" srcOrd="3" destOrd="0" presId="urn:microsoft.com/office/officeart/2005/8/layout/vList2"/>
    <dgm:cxn modelId="{D4D57F9C-02FD-4526-9E16-C319DE69B412}" type="presParOf" srcId="{6DAA9095-1D1E-4D95-B200-CD129035E0DD}" destId="{AE73A742-1509-4B06-AEB0-AA282E73752A}" srcOrd="4" destOrd="0" presId="urn:microsoft.com/office/officeart/2005/8/layout/vList2"/>
    <dgm:cxn modelId="{D4AB534E-D621-471F-87F9-EA8DF7E8CBC2}" type="presParOf" srcId="{6DAA9095-1D1E-4D95-B200-CD129035E0DD}" destId="{795428E5-E9A3-48ED-9FF8-E84BCA311E60}" srcOrd="5" destOrd="0" presId="urn:microsoft.com/office/officeart/2005/8/layout/vList2"/>
    <dgm:cxn modelId="{341A9CEF-0BBF-470A-B890-A2DF482979A2}" type="presParOf" srcId="{6DAA9095-1D1E-4D95-B200-CD129035E0DD}" destId="{9ED0E5BF-3608-4346-BCC2-8E7FFD4DC8F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2D245C-9CC2-4C3E-ADBA-3E851593D01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EAE0C5C-BB83-48A1-89E6-5D380CCFC8E3}">
      <dgm:prSet/>
      <dgm:spPr/>
      <dgm:t>
        <a:bodyPr/>
        <a:lstStyle/>
        <a:p>
          <a:r>
            <a:rPr lang="en-US"/>
            <a:t>Heroes gain experience (exp) after successful battles.</a:t>
          </a:r>
        </a:p>
      </dgm:t>
    </dgm:pt>
    <dgm:pt modelId="{4495C81F-7555-43A6-A729-554347137FC9}" type="parTrans" cxnId="{983AE92D-584E-4D13-877D-DDE2E8A2F84A}">
      <dgm:prSet/>
      <dgm:spPr/>
      <dgm:t>
        <a:bodyPr/>
        <a:lstStyle/>
        <a:p>
          <a:endParaRPr lang="en-US"/>
        </a:p>
      </dgm:t>
    </dgm:pt>
    <dgm:pt modelId="{2307A6E9-E092-4175-94EC-F1C972A218B8}" type="sibTrans" cxnId="{983AE92D-584E-4D13-877D-DDE2E8A2F84A}">
      <dgm:prSet/>
      <dgm:spPr/>
      <dgm:t>
        <a:bodyPr/>
        <a:lstStyle/>
        <a:p>
          <a:endParaRPr lang="en-US"/>
        </a:p>
      </dgm:t>
    </dgm:pt>
    <dgm:pt modelId="{5265B128-28FC-4482-9AC1-BFA83FF6FBCD}">
      <dgm:prSet/>
      <dgm:spPr/>
      <dgm:t>
        <a:bodyPr/>
        <a:lstStyle/>
        <a:p>
          <a:r>
            <a:rPr lang="en-US"/>
            <a:t>Different types of enemies give different amounts of exp</a:t>
          </a:r>
        </a:p>
      </dgm:t>
    </dgm:pt>
    <dgm:pt modelId="{3178D178-4780-4B01-92CF-0489A54358D8}" type="parTrans" cxnId="{C98E4E38-3793-41B9-871B-A55488DF0CF7}">
      <dgm:prSet/>
      <dgm:spPr/>
      <dgm:t>
        <a:bodyPr/>
        <a:lstStyle/>
        <a:p>
          <a:endParaRPr lang="en-US"/>
        </a:p>
      </dgm:t>
    </dgm:pt>
    <dgm:pt modelId="{BB049779-B6D8-4CAA-A8BF-E13E3EAC7F32}" type="sibTrans" cxnId="{C98E4E38-3793-41B9-871B-A55488DF0CF7}">
      <dgm:prSet/>
      <dgm:spPr/>
      <dgm:t>
        <a:bodyPr/>
        <a:lstStyle/>
        <a:p>
          <a:endParaRPr lang="en-US"/>
        </a:p>
      </dgm:t>
    </dgm:pt>
    <dgm:pt modelId="{74D45C57-C176-4909-8A6C-5D7FD6104677}">
      <dgm:prSet/>
      <dgm:spPr/>
      <dgm:t>
        <a:bodyPr/>
        <a:lstStyle/>
        <a:p>
          <a:r>
            <a:rPr lang="en-US" dirty="0"/>
            <a:t>Once a Hero’s exp gets high enough they level up which increases each of their stats by a certain amount</a:t>
          </a:r>
        </a:p>
      </dgm:t>
    </dgm:pt>
    <dgm:pt modelId="{6E39C225-3C1A-4187-9DBB-708F1F678A65}" type="parTrans" cxnId="{EF2E35E5-4F77-48BE-892D-903278687690}">
      <dgm:prSet/>
      <dgm:spPr/>
      <dgm:t>
        <a:bodyPr/>
        <a:lstStyle/>
        <a:p>
          <a:endParaRPr lang="en-US"/>
        </a:p>
      </dgm:t>
    </dgm:pt>
    <dgm:pt modelId="{59551E22-610F-46A0-956B-0CBF8F6F81BE}" type="sibTrans" cxnId="{EF2E35E5-4F77-48BE-892D-903278687690}">
      <dgm:prSet/>
      <dgm:spPr/>
      <dgm:t>
        <a:bodyPr/>
        <a:lstStyle/>
        <a:p>
          <a:endParaRPr lang="en-US"/>
        </a:p>
      </dgm:t>
    </dgm:pt>
    <dgm:pt modelId="{CFDEBAD3-DF3A-47BA-8ED6-692583885468}">
      <dgm:prSet/>
      <dgm:spPr/>
      <dgm:t>
        <a:bodyPr/>
        <a:lstStyle/>
        <a:p>
          <a:r>
            <a:rPr lang="en-US"/>
            <a:t>When leveling up a Hero may also gain a new skill to use</a:t>
          </a:r>
        </a:p>
      </dgm:t>
    </dgm:pt>
    <dgm:pt modelId="{5531AE55-2D9F-4027-965A-530880EB39B4}" type="parTrans" cxnId="{AA235224-D4BA-4A1B-8943-2B6A4AFF9A66}">
      <dgm:prSet/>
      <dgm:spPr/>
      <dgm:t>
        <a:bodyPr/>
        <a:lstStyle/>
        <a:p>
          <a:endParaRPr lang="en-US"/>
        </a:p>
      </dgm:t>
    </dgm:pt>
    <dgm:pt modelId="{A8B417EF-C488-4B3D-9AC2-51A69245A232}" type="sibTrans" cxnId="{AA235224-D4BA-4A1B-8943-2B6A4AFF9A66}">
      <dgm:prSet/>
      <dgm:spPr/>
      <dgm:t>
        <a:bodyPr/>
        <a:lstStyle/>
        <a:p>
          <a:endParaRPr lang="en-US"/>
        </a:p>
      </dgm:t>
    </dgm:pt>
    <dgm:pt modelId="{FEAD4D2D-78CF-4CA3-90C3-4EA5192F3E52}" type="pres">
      <dgm:prSet presAssocID="{A42D245C-9CC2-4C3E-ADBA-3E851593D01D}" presName="vert0" presStyleCnt="0">
        <dgm:presLayoutVars>
          <dgm:dir/>
          <dgm:animOne val="branch"/>
          <dgm:animLvl val="lvl"/>
        </dgm:presLayoutVars>
      </dgm:prSet>
      <dgm:spPr/>
    </dgm:pt>
    <dgm:pt modelId="{30CE8385-B0C3-4C18-AFF8-C3F98180CCC5}" type="pres">
      <dgm:prSet presAssocID="{3EAE0C5C-BB83-48A1-89E6-5D380CCFC8E3}" presName="thickLine" presStyleLbl="alignNode1" presStyleIdx="0" presStyleCnt="4"/>
      <dgm:spPr/>
    </dgm:pt>
    <dgm:pt modelId="{ED84CB4A-9C45-44FA-A0A1-F4C19394896F}" type="pres">
      <dgm:prSet presAssocID="{3EAE0C5C-BB83-48A1-89E6-5D380CCFC8E3}" presName="horz1" presStyleCnt="0"/>
      <dgm:spPr/>
    </dgm:pt>
    <dgm:pt modelId="{4C2E1BE4-C92A-4D59-8135-D46D1C320E1E}" type="pres">
      <dgm:prSet presAssocID="{3EAE0C5C-BB83-48A1-89E6-5D380CCFC8E3}" presName="tx1" presStyleLbl="revTx" presStyleIdx="0" presStyleCnt="4"/>
      <dgm:spPr/>
    </dgm:pt>
    <dgm:pt modelId="{1D50CA88-8C22-4E97-906A-02F9909E7B98}" type="pres">
      <dgm:prSet presAssocID="{3EAE0C5C-BB83-48A1-89E6-5D380CCFC8E3}" presName="vert1" presStyleCnt="0"/>
      <dgm:spPr/>
    </dgm:pt>
    <dgm:pt modelId="{FB3129F9-4F57-45CF-8D6B-9D70966185AB}" type="pres">
      <dgm:prSet presAssocID="{5265B128-28FC-4482-9AC1-BFA83FF6FBCD}" presName="thickLine" presStyleLbl="alignNode1" presStyleIdx="1" presStyleCnt="4"/>
      <dgm:spPr/>
    </dgm:pt>
    <dgm:pt modelId="{2FB0DE55-CA8F-4ADD-B986-AC9BB34A51F1}" type="pres">
      <dgm:prSet presAssocID="{5265B128-28FC-4482-9AC1-BFA83FF6FBCD}" presName="horz1" presStyleCnt="0"/>
      <dgm:spPr/>
    </dgm:pt>
    <dgm:pt modelId="{ABA0222C-6206-4B3D-B5D5-112A6B1E140C}" type="pres">
      <dgm:prSet presAssocID="{5265B128-28FC-4482-9AC1-BFA83FF6FBCD}" presName="tx1" presStyleLbl="revTx" presStyleIdx="1" presStyleCnt="4"/>
      <dgm:spPr/>
    </dgm:pt>
    <dgm:pt modelId="{6826DEEE-829A-4BB8-B8EF-8A9F2E9D53D9}" type="pres">
      <dgm:prSet presAssocID="{5265B128-28FC-4482-9AC1-BFA83FF6FBCD}" presName="vert1" presStyleCnt="0"/>
      <dgm:spPr/>
    </dgm:pt>
    <dgm:pt modelId="{E5D2EF37-C219-4758-8C53-4B8BA39D7E83}" type="pres">
      <dgm:prSet presAssocID="{74D45C57-C176-4909-8A6C-5D7FD6104677}" presName="thickLine" presStyleLbl="alignNode1" presStyleIdx="2" presStyleCnt="4"/>
      <dgm:spPr/>
    </dgm:pt>
    <dgm:pt modelId="{371A8298-7248-4B91-AE0B-5CA3C5F58597}" type="pres">
      <dgm:prSet presAssocID="{74D45C57-C176-4909-8A6C-5D7FD6104677}" presName="horz1" presStyleCnt="0"/>
      <dgm:spPr/>
    </dgm:pt>
    <dgm:pt modelId="{DF5D8332-D29D-4C24-9CE6-468B953CE8FD}" type="pres">
      <dgm:prSet presAssocID="{74D45C57-C176-4909-8A6C-5D7FD6104677}" presName="tx1" presStyleLbl="revTx" presStyleIdx="2" presStyleCnt="4"/>
      <dgm:spPr/>
    </dgm:pt>
    <dgm:pt modelId="{6BA849FD-F2C3-463D-AC5A-29D46E3E6657}" type="pres">
      <dgm:prSet presAssocID="{74D45C57-C176-4909-8A6C-5D7FD6104677}" presName="vert1" presStyleCnt="0"/>
      <dgm:spPr/>
    </dgm:pt>
    <dgm:pt modelId="{CD4E3AA5-8B9E-47A5-BC14-75A6E849529C}" type="pres">
      <dgm:prSet presAssocID="{CFDEBAD3-DF3A-47BA-8ED6-692583885468}" presName="thickLine" presStyleLbl="alignNode1" presStyleIdx="3" presStyleCnt="4"/>
      <dgm:spPr/>
    </dgm:pt>
    <dgm:pt modelId="{0FEC9B32-6A35-42B7-91E6-4ABEB410B9B4}" type="pres">
      <dgm:prSet presAssocID="{CFDEBAD3-DF3A-47BA-8ED6-692583885468}" presName="horz1" presStyleCnt="0"/>
      <dgm:spPr/>
    </dgm:pt>
    <dgm:pt modelId="{C10015C6-49D4-491F-BA88-8CC33E8DBA4E}" type="pres">
      <dgm:prSet presAssocID="{CFDEBAD3-DF3A-47BA-8ED6-692583885468}" presName="tx1" presStyleLbl="revTx" presStyleIdx="3" presStyleCnt="4"/>
      <dgm:spPr/>
    </dgm:pt>
    <dgm:pt modelId="{9FCAC406-5EAF-4930-BC06-63E31B94CD1D}" type="pres">
      <dgm:prSet presAssocID="{CFDEBAD3-DF3A-47BA-8ED6-692583885468}" presName="vert1" presStyleCnt="0"/>
      <dgm:spPr/>
    </dgm:pt>
  </dgm:ptLst>
  <dgm:cxnLst>
    <dgm:cxn modelId="{AA235224-D4BA-4A1B-8943-2B6A4AFF9A66}" srcId="{A42D245C-9CC2-4C3E-ADBA-3E851593D01D}" destId="{CFDEBAD3-DF3A-47BA-8ED6-692583885468}" srcOrd="3" destOrd="0" parTransId="{5531AE55-2D9F-4027-965A-530880EB39B4}" sibTransId="{A8B417EF-C488-4B3D-9AC2-51A69245A232}"/>
    <dgm:cxn modelId="{983AE92D-584E-4D13-877D-DDE2E8A2F84A}" srcId="{A42D245C-9CC2-4C3E-ADBA-3E851593D01D}" destId="{3EAE0C5C-BB83-48A1-89E6-5D380CCFC8E3}" srcOrd="0" destOrd="0" parTransId="{4495C81F-7555-43A6-A729-554347137FC9}" sibTransId="{2307A6E9-E092-4175-94EC-F1C972A218B8}"/>
    <dgm:cxn modelId="{CDAF3431-34FC-45F4-A1B0-EF77BE81E43D}" type="presOf" srcId="{74D45C57-C176-4909-8A6C-5D7FD6104677}" destId="{DF5D8332-D29D-4C24-9CE6-468B953CE8FD}" srcOrd="0" destOrd="0" presId="urn:microsoft.com/office/officeart/2008/layout/LinedList"/>
    <dgm:cxn modelId="{C98E4E38-3793-41B9-871B-A55488DF0CF7}" srcId="{A42D245C-9CC2-4C3E-ADBA-3E851593D01D}" destId="{5265B128-28FC-4482-9AC1-BFA83FF6FBCD}" srcOrd="1" destOrd="0" parTransId="{3178D178-4780-4B01-92CF-0489A54358D8}" sibTransId="{BB049779-B6D8-4CAA-A8BF-E13E3EAC7F32}"/>
    <dgm:cxn modelId="{1E5E683F-B13F-471E-8D98-B588E5C2AE52}" type="presOf" srcId="{5265B128-28FC-4482-9AC1-BFA83FF6FBCD}" destId="{ABA0222C-6206-4B3D-B5D5-112A6B1E140C}" srcOrd="0" destOrd="0" presId="urn:microsoft.com/office/officeart/2008/layout/LinedList"/>
    <dgm:cxn modelId="{FA43174B-C723-440E-93FB-0F8149D0F888}" type="presOf" srcId="{3EAE0C5C-BB83-48A1-89E6-5D380CCFC8E3}" destId="{4C2E1BE4-C92A-4D59-8135-D46D1C320E1E}" srcOrd="0" destOrd="0" presId="urn:microsoft.com/office/officeart/2008/layout/LinedList"/>
    <dgm:cxn modelId="{636CEEAB-4874-4E1A-8617-95CD68C324E1}" type="presOf" srcId="{A42D245C-9CC2-4C3E-ADBA-3E851593D01D}" destId="{FEAD4D2D-78CF-4CA3-90C3-4EA5192F3E52}" srcOrd="0" destOrd="0" presId="urn:microsoft.com/office/officeart/2008/layout/LinedList"/>
    <dgm:cxn modelId="{9BFE09B9-A75C-4F2E-A400-F5E9E3CBFB25}" type="presOf" srcId="{CFDEBAD3-DF3A-47BA-8ED6-692583885468}" destId="{C10015C6-49D4-491F-BA88-8CC33E8DBA4E}" srcOrd="0" destOrd="0" presId="urn:microsoft.com/office/officeart/2008/layout/LinedList"/>
    <dgm:cxn modelId="{EF2E35E5-4F77-48BE-892D-903278687690}" srcId="{A42D245C-9CC2-4C3E-ADBA-3E851593D01D}" destId="{74D45C57-C176-4909-8A6C-5D7FD6104677}" srcOrd="2" destOrd="0" parTransId="{6E39C225-3C1A-4187-9DBB-708F1F678A65}" sibTransId="{59551E22-610F-46A0-956B-0CBF8F6F81BE}"/>
    <dgm:cxn modelId="{B2BCAD5C-62C4-44A0-B766-98C57834E571}" type="presParOf" srcId="{FEAD4D2D-78CF-4CA3-90C3-4EA5192F3E52}" destId="{30CE8385-B0C3-4C18-AFF8-C3F98180CCC5}" srcOrd="0" destOrd="0" presId="urn:microsoft.com/office/officeart/2008/layout/LinedList"/>
    <dgm:cxn modelId="{70121A83-E34D-4413-AC1A-0E5AC0CD68B1}" type="presParOf" srcId="{FEAD4D2D-78CF-4CA3-90C3-4EA5192F3E52}" destId="{ED84CB4A-9C45-44FA-A0A1-F4C19394896F}" srcOrd="1" destOrd="0" presId="urn:microsoft.com/office/officeart/2008/layout/LinedList"/>
    <dgm:cxn modelId="{BEF97CBE-B76C-40E6-8659-42AF7A496C43}" type="presParOf" srcId="{ED84CB4A-9C45-44FA-A0A1-F4C19394896F}" destId="{4C2E1BE4-C92A-4D59-8135-D46D1C320E1E}" srcOrd="0" destOrd="0" presId="urn:microsoft.com/office/officeart/2008/layout/LinedList"/>
    <dgm:cxn modelId="{8C4E9F1C-0B57-4AB4-90F8-DE1334E7036B}" type="presParOf" srcId="{ED84CB4A-9C45-44FA-A0A1-F4C19394896F}" destId="{1D50CA88-8C22-4E97-906A-02F9909E7B98}" srcOrd="1" destOrd="0" presId="urn:microsoft.com/office/officeart/2008/layout/LinedList"/>
    <dgm:cxn modelId="{3AE2E281-8C64-464D-AF13-B9FA2FC4E230}" type="presParOf" srcId="{FEAD4D2D-78CF-4CA3-90C3-4EA5192F3E52}" destId="{FB3129F9-4F57-45CF-8D6B-9D70966185AB}" srcOrd="2" destOrd="0" presId="urn:microsoft.com/office/officeart/2008/layout/LinedList"/>
    <dgm:cxn modelId="{3214BE86-B562-498C-AA3D-299F5CC5F469}" type="presParOf" srcId="{FEAD4D2D-78CF-4CA3-90C3-4EA5192F3E52}" destId="{2FB0DE55-CA8F-4ADD-B986-AC9BB34A51F1}" srcOrd="3" destOrd="0" presId="urn:microsoft.com/office/officeart/2008/layout/LinedList"/>
    <dgm:cxn modelId="{FAA17253-99E7-405F-BD7D-D813E731E7E8}" type="presParOf" srcId="{2FB0DE55-CA8F-4ADD-B986-AC9BB34A51F1}" destId="{ABA0222C-6206-4B3D-B5D5-112A6B1E140C}" srcOrd="0" destOrd="0" presId="urn:microsoft.com/office/officeart/2008/layout/LinedList"/>
    <dgm:cxn modelId="{3104FEDF-C546-405C-855C-EE750CC74864}" type="presParOf" srcId="{2FB0DE55-CA8F-4ADD-B986-AC9BB34A51F1}" destId="{6826DEEE-829A-4BB8-B8EF-8A9F2E9D53D9}" srcOrd="1" destOrd="0" presId="urn:microsoft.com/office/officeart/2008/layout/LinedList"/>
    <dgm:cxn modelId="{D3D9E1B7-AAFB-40CF-BFA2-99EB2A15044C}" type="presParOf" srcId="{FEAD4D2D-78CF-4CA3-90C3-4EA5192F3E52}" destId="{E5D2EF37-C219-4758-8C53-4B8BA39D7E83}" srcOrd="4" destOrd="0" presId="urn:microsoft.com/office/officeart/2008/layout/LinedList"/>
    <dgm:cxn modelId="{57F81A27-9C5C-4FE9-AEE2-9F66C5994986}" type="presParOf" srcId="{FEAD4D2D-78CF-4CA3-90C3-4EA5192F3E52}" destId="{371A8298-7248-4B91-AE0B-5CA3C5F58597}" srcOrd="5" destOrd="0" presId="urn:microsoft.com/office/officeart/2008/layout/LinedList"/>
    <dgm:cxn modelId="{F36E6EED-5519-4C35-AC84-FA9C4BEF019A}" type="presParOf" srcId="{371A8298-7248-4B91-AE0B-5CA3C5F58597}" destId="{DF5D8332-D29D-4C24-9CE6-468B953CE8FD}" srcOrd="0" destOrd="0" presId="urn:microsoft.com/office/officeart/2008/layout/LinedList"/>
    <dgm:cxn modelId="{A7A4D4AC-28F1-41D6-A260-B614C088C503}" type="presParOf" srcId="{371A8298-7248-4B91-AE0B-5CA3C5F58597}" destId="{6BA849FD-F2C3-463D-AC5A-29D46E3E6657}" srcOrd="1" destOrd="0" presId="urn:microsoft.com/office/officeart/2008/layout/LinedList"/>
    <dgm:cxn modelId="{46994E7C-75E7-4A96-9373-A8DC1AE1AFBB}" type="presParOf" srcId="{FEAD4D2D-78CF-4CA3-90C3-4EA5192F3E52}" destId="{CD4E3AA5-8B9E-47A5-BC14-75A6E849529C}" srcOrd="6" destOrd="0" presId="urn:microsoft.com/office/officeart/2008/layout/LinedList"/>
    <dgm:cxn modelId="{1D04919F-5F2E-44F1-8ACB-D9493F70D5B4}" type="presParOf" srcId="{FEAD4D2D-78CF-4CA3-90C3-4EA5192F3E52}" destId="{0FEC9B32-6A35-42B7-91E6-4ABEB410B9B4}" srcOrd="7" destOrd="0" presId="urn:microsoft.com/office/officeart/2008/layout/LinedList"/>
    <dgm:cxn modelId="{228DC84B-6379-419B-9C62-AF384C13803D}" type="presParOf" srcId="{0FEC9B32-6A35-42B7-91E6-4ABEB410B9B4}" destId="{C10015C6-49D4-491F-BA88-8CC33E8DBA4E}" srcOrd="0" destOrd="0" presId="urn:microsoft.com/office/officeart/2008/layout/LinedList"/>
    <dgm:cxn modelId="{88A9E613-759E-4816-8BFF-BBED9EF8EDD2}" type="presParOf" srcId="{0FEC9B32-6A35-42B7-91E6-4ABEB410B9B4}" destId="{9FCAC406-5EAF-4930-BC06-63E31B94CD1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A6877C-46C4-4615-88F6-46D187D99FC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96B885-286E-4159-BB13-A9B14BEF955F}">
      <dgm:prSet phldrT="[Text]"/>
      <dgm:spPr>
        <a:solidFill>
          <a:schemeClr val="accent2"/>
        </a:solidFill>
        <a:ln>
          <a:noFill/>
        </a:ln>
        <a:effectLst>
          <a:glow rad="228600">
            <a:schemeClr val="accent6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Water</a:t>
          </a:r>
        </a:p>
      </dgm:t>
    </dgm:pt>
    <dgm:pt modelId="{6381C654-7F44-407D-A518-484397D18AEA}" type="parTrans" cxnId="{53E26707-467B-4A95-B2A3-C459716CE6F5}">
      <dgm:prSet/>
      <dgm:spPr/>
      <dgm:t>
        <a:bodyPr/>
        <a:lstStyle/>
        <a:p>
          <a:endParaRPr lang="en-US"/>
        </a:p>
      </dgm:t>
    </dgm:pt>
    <dgm:pt modelId="{38543132-23DC-4F71-AD49-1C5305AFBB25}" type="sibTrans" cxnId="{53E26707-467B-4A95-B2A3-C459716CE6F5}">
      <dgm:prSet/>
      <dgm:spPr>
        <a:solidFill>
          <a:srgbClr val="002060"/>
        </a:solidFill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endParaRPr lang="en-US"/>
        </a:p>
      </dgm:t>
    </dgm:pt>
    <dgm:pt modelId="{6132FEDE-244A-4CF3-9BEC-F92217526806}">
      <dgm:prSet phldrT="[Text]"/>
      <dgm:spPr>
        <a:solidFill>
          <a:srgbClr val="FF0000"/>
        </a:solidFill>
        <a:ln>
          <a:noFill/>
        </a:ln>
        <a:effectLst>
          <a:glow rad="228600">
            <a:srgbClr val="FF0000">
              <a:alpha val="40000"/>
            </a:srgbClr>
          </a:glow>
        </a:effectLst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Fire</a:t>
          </a:r>
        </a:p>
      </dgm:t>
    </dgm:pt>
    <dgm:pt modelId="{12BC717F-67FE-4E4E-98E0-049E7F8FE4A4}" type="parTrans" cxnId="{DE2AEA9B-1E62-4EC7-9F80-305CF084E23E}">
      <dgm:prSet/>
      <dgm:spPr/>
      <dgm:t>
        <a:bodyPr/>
        <a:lstStyle/>
        <a:p>
          <a:endParaRPr lang="en-US"/>
        </a:p>
      </dgm:t>
    </dgm:pt>
    <dgm:pt modelId="{E5D03D9C-DB02-4460-90FA-A68BB3617334}" type="sibTrans" cxnId="{DE2AEA9B-1E62-4EC7-9F80-305CF084E23E}">
      <dgm:prSet/>
      <dgm:spPr>
        <a:solidFill>
          <a:srgbClr val="002060"/>
        </a:solidFill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endParaRPr lang="en-US"/>
        </a:p>
      </dgm:t>
    </dgm:pt>
    <dgm:pt modelId="{F766A995-D553-48A0-B6DE-05151C7C986B}">
      <dgm:prSet phldrT="[Text]"/>
      <dgm:spPr>
        <a:solidFill>
          <a:srgbClr val="00B050"/>
        </a:solidFill>
        <a:ln>
          <a:noFill/>
        </a:ln>
        <a:effectLst>
          <a:glow rad="228600">
            <a:srgbClr val="00B050">
              <a:alpha val="40000"/>
            </a:srgbClr>
          </a:glow>
        </a:effectLst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Plant</a:t>
          </a:r>
        </a:p>
      </dgm:t>
    </dgm:pt>
    <dgm:pt modelId="{BB980D87-0F92-42CB-A184-33A2D51CB641}" type="parTrans" cxnId="{1AFEF7FD-6DBD-4B1E-B1B6-9A6813D59E06}">
      <dgm:prSet/>
      <dgm:spPr/>
      <dgm:t>
        <a:bodyPr/>
        <a:lstStyle/>
        <a:p>
          <a:endParaRPr lang="en-US"/>
        </a:p>
      </dgm:t>
    </dgm:pt>
    <dgm:pt modelId="{672616BD-A722-47A2-89F3-4DCB8E348F48}" type="sibTrans" cxnId="{1AFEF7FD-6DBD-4B1E-B1B6-9A6813D59E06}">
      <dgm:prSet/>
      <dgm:spPr>
        <a:solidFill>
          <a:srgbClr val="002060"/>
        </a:solidFill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endParaRPr lang="en-US"/>
        </a:p>
      </dgm:t>
    </dgm:pt>
    <dgm:pt modelId="{D004D328-9C5B-458D-ACE7-DE05378AF843}" type="pres">
      <dgm:prSet presAssocID="{9AA6877C-46C4-4615-88F6-46D187D99FCD}" presName="cycle" presStyleCnt="0">
        <dgm:presLayoutVars>
          <dgm:dir/>
          <dgm:resizeHandles val="exact"/>
        </dgm:presLayoutVars>
      </dgm:prSet>
      <dgm:spPr/>
    </dgm:pt>
    <dgm:pt modelId="{4F1AC20B-10C6-46D4-BC04-9B78A4155E99}" type="pres">
      <dgm:prSet presAssocID="{3F96B885-286E-4159-BB13-A9B14BEF955F}" presName="node" presStyleLbl="node1" presStyleIdx="0" presStyleCnt="3">
        <dgm:presLayoutVars>
          <dgm:bulletEnabled val="1"/>
        </dgm:presLayoutVars>
      </dgm:prSet>
      <dgm:spPr/>
    </dgm:pt>
    <dgm:pt modelId="{28E76E21-7FB0-44A7-837A-00224C2EEF11}" type="pres">
      <dgm:prSet presAssocID="{38543132-23DC-4F71-AD49-1C5305AFBB25}" presName="sibTrans" presStyleLbl="sibTrans2D1" presStyleIdx="0" presStyleCnt="3"/>
      <dgm:spPr/>
    </dgm:pt>
    <dgm:pt modelId="{D86E33D9-EE94-458D-9505-5A90A030A2CE}" type="pres">
      <dgm:prSet presAssocID="{38543132-23DC-4F71-AD49-1C5305AFBB25}" presName="connectorText" presStyleLbl="sibTrans2D1" presStyleIdx="0" presStyleCnt="3"/>
      <dgm:spPr/>
    </dgm:pt>
    <dgm:pt modelId="{EB4E48B6-5A45-4220-9256-D8DCCB2A0406}" type="pres">
      <dgm:prSet presAssocID="{6132FEDE-244A-4CF3-9BEC-F92217526806}" presName="node" presStyleLbl="node1" presStyleIdx="1" presStyleCnt="3">
        <dgm:presLayoutVars>
          <dgm:bulletEnabled val="1"/>
        </dgm:presLayoutVars>
      </dgm:prSet>
      <dgm:spPr/>
    </dgm:pt>
    <dgm:pt modelId="{8E304070-B25A-4B50-A276-93E2D56AD197}" type="pres">
      <dgm:prSet presAssocID="{E5D03D9C-DB02-4460-90FA-A68BB3617334}" presName="sibTrans" presStyleLbl="sibTrans2D1" presStyleIdx="1" presStyleCnt="3"/>
      <dgm:spPr/>
    </dgm:pt>
    <dgm:pt modelId="{BD73637F-D1A2-45F8-9349-BC1445EAD685}" type="pres">
      <dgm:prSet presAssocID="{E5D03D9C-DB02-4460-90FA-A68BB3617334}" presName="connectorText" presStyleLbl="sibTrans2D1" presStyleIdx="1" presStyleCnt="3"/>
      <dgm:spPr/>
    </dgm:pt>
    <dgm:pt modelId="{C992ED00-5880-4205-9962-0FDCD5C79B72}" type="pres">
      <dgm:prSet presAssocID="{F766A995-D553-48A0-B6DE-05151C7C986B}" presName="node" presStyleLbl="node1" presStyleIdx="2" presStyleCnt="3">
        <dgm:presLayoutVars>
          <dgm:bulletEnabled val="1"/>
        </dgm:presLayoutVars>
      </dgm:prSet>
      <dgm:spPr/>
    </dgm:pt>
    <dgm:pt modelId="{D0680F86-F5F7-4148-B188-6352D14445F8}" type="pres">
      <dgm:prSet presAssocID="{672616BD-A722-47A2-89F3-4DCB8E348F48}" presName="sibTrans" presStyleLbl="sibTrans2D1" presStyleIdx="2" presStyleCnt="3"/>
      <dgm:spPr/>
    </dgm:pt>
    <dgm:pt modelId="{5EA39316-44D7-476C-8BF4-10486378A6C3}" type="pres">
      <dgm:prSet presAssocID="{672616BD-A722-47A2-89F3-4DCB8E348F48}" presName="connectorText" presStyleLbl="sibTrans2D1" presStyleIdx="2" presStyleCnt="3"/>
      <dgm:spPr/>
    </dgm:pt>
  </dgm:ptLst>
  <dgm:cxnLst>
    <dgm:cxn modelId="{53E26707-467B-4A95-B2A3-C459716CE6F5}" srcId="{9AA6877C-46C4-4615-88F6-46D187D99FCD}" destId="{3F96B885-286E-4159-BB13-A9B14BEF955F}" srcOrd="0" destOrd="0" parTransId="{6381C654-7F44-407D-A518-484397D18AEA}" sibTransId="{38543132-23DC-4F71-AD49-1C5305AFBB25}"/>
    <dgm:cxn modelId="{F50BF61D-8605-4584-A622-C3AD24FC2445}" type="presOf" srcId="{3F96B885-286E-4159-BB13-A9B14BEF955F}" destId="{4F1AC20B-10C6-46D4-BC04-9B78A4155E99}" srcOrd="0" destOrd="0" presId="urn:microsoft.com/office/officeart/2005/8/layout/cycle2"/>
    <dgm:cxn modelId="{4A610023-A3EA-496D-AEAF-B93D3324D34D}" type="presOf" srcId="{672616BD-A722-47A2-89F3-4DCB8E348F48}" destId="{D0680F86-F5F7-4148-B188-6352D14445F8}" srcOrd="0" destOrd="0" presId="urn:microsoft.com/office/officeart/2005/8/layout/cycle2"/>
    <dgm:cxn modelId="{AC1BD02F-E8E9-4674-84C9-52F854683F13}" type="presOf" srcId="{9AA6877C-46C4-4615-88F6-46D187D99FCD}" destId="{D004D328-9C5B-458D-ACE7-DE05378AF843}" srcOrd="0" destOrd="0" presId="urn:microsoft.com/office/officeart/2005/8/layout/cycle2"/>
    <dgm:cxn modelId="{414D9860-35B8-4552-98D5-C28068EBD9E3}" type="presOf" srcId="{38543132-23DC-4F71-AD49-1C5305AFBB25}" destId="{D86E33D9-EE94-458D-9505-5A90A030A2CE}" srcOrd="1" destOrd="0" presId="urn:microsoft.com/office/officeart/2005/8/layout/cycle2"/>
    <dgm:cxn modelId="{321F2548-E42A-459F-A9B8-4FA98F17BB66}" type="presOf" srcId="{E5D03D9C-DB02-4460-90FA-A68BB3617334}" destId="{8E304070-B25A-4B50-A276-93E2D56AD197}" srcOrd="0" destOrd="0" presId="urn:microsoft.com/office/officeart/2005/8/layout/cycle2"/>
    <dgm:cxn modelId="{B1A9AB5A-5FBB-4650-A4E0-A34B84C0185F}" type="presOf" srcId="{38543132-23DC-4F71-AD49-1C5305AFBB25}" destId="{28E76E21-7FB0-44A7-837A-00224C2EEF11}" srcOrd="0" destOrd="0" presId="urn:microsoft.com/office/officeart/2005/8/layout/cycle2"/>
    <dgm:cxn modelId="{DE2AEA9B-1E62-4EC7-9F80-305CF084E23E}" srcId="{9AA6877C-46C4-4615-88F6-46D187D99FCD}" destId="{6132FEDE-244A-4CF3-9BEC-F92217526806}" srcOrd="1" destOrd="0" parTransId="{12BC717F-67FE-4E4E-98E0-049E7F8FE4A4}" sibTransId="{E5D03D9C-DB02-4460-90FA-A68BB3617334}"/>
    <dgm:cxn modelId="{28A971AA-8B09-4F19-A2D0-DE37CE7D4415}" type="presOf" srcId="{E5D03D9C-DB02-4460-90FA-A68BB3617334}" destId="{BD73637F-D1A2-45F8-9349-BC1445EAD685}" srcOrd="1" destOrd="0" presId="urn:microsoft.com/office/officeart/2005/8/layout/cycle2"/>
    <dgm:cxn modelId="{7861ABAA-CEB1-4CB1-B155-EF26C8A884B4}" type="presOf" srcId="{672616BD-A722-47A2-89F3-4DCB8E348F48}" destId="{5EA39316-44D7-476C-8BF4-10486378A6C3}" srcOrd="1" destOrd="0" presId="urn:microsoft.com/office/officeart/2005/8/layout/cycle2"/>
    <dgm:cxn modelId="{03243AC2-F8F8-4B5D-899C-D960C181E9D1}" type="presOf" srcId="{F766A995-D553-48A0-B6DE-05151C7C986B}" destId="{C992ED00-5880-4205-9962-0FDCD5C79B72}" srcOrd="0" destOrd="0" presId="urn:microsoft.com/office/officeart/2005/8/layout/cycle2"/>
    <dgm:cxn modelId="{1AFEF7FD-6DBD-4B1E-B1B6-9A6813D59E06}" srcId="{9AA6877C-46C4-4615-88F6-46D187D99FCD}" destId="{F766A995-D553-48A0-B6DE-05151C7C986B}" srcOrd="2" destOrd="0" parTransId="{BB980D87-0F92-42CB-A184-33A2D51CB641}" sibTransId="{672616BD-A722-47A2-89F3-4DCB8E348F48}"/>
    <dgm:cxn modelId="{E62C15FE-0C99-4C2E-A29C-E23905A136CF}" type="presOf" srcId="{6132FEDE-244A-4CF3-9BEC-F92217526806}" destId="{EB4E48B6-5A45-4220-9256-D8DCCB2A0406}" srcOrd="0" destOrd="0" presId="urn:microsoft.com/office/officeart/2005/8/layout/cycle2"/>
    <dgm:cxn modelId="{2B34A694-6B9D-4007-B1B6-A306032B2B59}" type="presParOf" srcId="{D004D328-9C5B-458D-ACE7-DE05378AF843}" destId="{4F1AC20B-10C6-46D4-BC04-9B78A4155E99}" srcOrd="0" destOrd="0" presId="urn:microsoft.com/office/officeart/2005/8/layout/cycle2"/>
    <dgm:cxn modelId="{BB48B30A-771C-4182-B4E3-E36C819D83B7}" type="presParOf" srcId="{D004D328-9C5B-458D-ACE7-DE05378AF843}" destId="{28E76E21-7FB0-44A7-837A-00224C2EEF11}" srcOrd="1" destOrd="0" presId="urn:microsoft.com/office/officeart/2005/8/layout/cycle2"/>
    <dgm:cxn modelId="{5AB376D8-217C-409C-A672-83F458C07264}" type="presParOf" srcId="{28E76E21-7FB0-44A7-837A-00224C2EEF11}" destId="{D86E33D9-EE94-458D-9505-5A90A030A2CE}" srcOrd="0" destOrd="0" presId="urn:microsoft.com/office/officeart/2005/8/layout/cycle2"/>
    <dgm:cxn modelId="{54EB972D-B184-40D9-85D9-1CD4291020BF}" type="presParOf" srcId="{D004D328-9C5B-458D-ACE7-DE05378AF843}" destId="{EB4E48B6-5A45-4220-9256-D8DCCB2A0406}" srcOrd="2" destOrd="0" presId="urn:microsoft.com/office/officeart/2005/8/layout/cycle2"/>
    <dgm:cxn modelId="{868A03C7-F06D-4287-A86B-B0C4ABD24CA3}" type="presParOf" srcId="{D004D328-9C5B-458D-ACE7-DE05378AF843}" destId="{8E304070-B25A-4B50-A276-93E2D56AD197}" srcOrd="3" destOrd="0" presId="urn:microsoft.com/office/officeart/2005/8/layout/cycle2"/>
    <dgm:cxn modelId="{16560E0E-93B1-4199-A2C5-B86331B50BC3}" type="presParOf" srcId="{8E304070-B25A-4B50-A276-93E2D56AD197}" destId="{BD73637F-D1A2-45F8-9349-BC1445EAD685}" srcOrd="0" destOrd="0" presId="urn:microsoft.com/office/officeart/2005/8/layout/cycle2"/>
    <dgm:cxn modelId="{FB9C11D6-9F96-4B4E-96EE-BB2FA8DB3C95}" type="presParOf" srcId="{D004D328-9C5B-458D-ACE7-DE05378AF843}" destId="{C992ED00-5880-4205-9962-0FDCD5C79B72}" srcOrd="4" destOrd="0" presId="urn:microsoft.com/office/officeart/2005/8/layout/cycle2"/>
    <dgm:cxn modelId="{DDC53E39-572E-43E7-BAC7-8FE9CE63AC8B}" type="presParOf" srcId="{D004D328-9C5B-458D-ACE7-DE05378AF843}" destId="{D0680F86-F5F7-4148-B188-6352D14445F8}" srcOrd="5" destOrd="0" presId="urn:microsoft.com/office/officeart/2005/8/layout/cycle2"/>
    <dgm:cxn modelId="{44468FFC-05DC-4A7F-8D55-378A7AC634C6}" type="presParOf" srcId="{D0680F86-F5F7-4148-B188-6352D14445F8}" destId="{5EA39316-44D7-476C-8BF4-10486378A6C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774238-4A1E-40BB-A6A3-45A7626C6656}">
      <dsp:nvSpPr>
        <dsp:cNvPr id="0" name=""/>
        <dsp:cNvSpPr/>
      </dsp:nvSpPr>
      <dsp:spPr>
        <a:xfrm>
          <a:off x="0" y="345233"/>
          <a:ext cx="6245265" cy="1179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goal is to scale Mount Daigry and touch the legendary Capstone to escape to the real world, thus beating the game.</a:t>
          </a:r>
        </a:p>
      </dsp:txBody>
      <dsp:txXfrm>
        <a:off x="57572" y="402805"/>
        <a:ext cx="6130121" cy="1064216"/>
      </dsp:txXfrm>
    </dsp:sp>
    <dsp:sp modelId="{09B4E507-DECA-442D-A8B6-7347012AF2BD}">
      <dsp:nvSpPr>
        <dsp:cNvPr id="0" name=""/>
        <dsp:cNvSpPr/>
      </dsp:nvSpPr>
      <dsp:spPr>
        <a:xfrm>
          <a:off x="0" y="1585073"/>
          <a:ext cx="6245265" cy="1179360"/>
        </a:xfrm>
        <a:prstGeom prst="roundRect">
          <a:avLst/>
        </a:prstGeom>
        <a:solidFill>
          <a:schemeClr val="accent2">
            <a:hueOff val="2054433"/>
            <a:satOff val="0"/>
            <a:lumOff val="62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It’s turn-based meaning you and your enemies take turns performing actions.</a:t>
          </a:r>
        </a:p>
      </dsp:txBody>
      <dsp:txXfrm>
        <a:off x="57572" y="1642645"/>
        <a:ext cx="6130121" cy="1064216"/>
      </dsp:txXfrm>
    </dsp:sp>
    <dsp:sp modelId="{AE73A742-1509-4B06-AEB0-AA282E73752A}">
      <dsp:nvSpPr>
        <dsp:cNvPr id="0" name=""/>
        <dsp:cNvSpPr/>
      </dsp:nvSpPr>
      <dsp:spPr>
        <a:xfrm>
          <a:off x="0" y="2824913"/>
          <a:ext cx="6245265" cy="1179360"/>
        </a:xfrm>
        <a:prstGeom prst="roundRect">
          <a:avLst/>
        </a:prstGeom>
        <a:solidFill>
          <a:schemeClr val="accent2">
            <a:hueOff val="4108866"/>
            <a:satOff val="0"/>
            <a:lumOff val="124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Your party is a team that fights alongside you. Each one can perform a different set of actions each turn. Enemies can also attack as a team.</a:t>
          </a:r>
        </a:p>
      </dsp:txBody>
      <dsp:txXfrm>
        <a:off x="57572" y="2882485"/>
        <a:ext cx="6130121" cy="1064216"/>
      </dsp:txXfrm>
    </dsp:sp>
    <dsp:sp modelId="{9ED0E5BF-3608-4346-BCC2-8E7FFD4DC8F5}">
      <dsp:nvSpPr>
        <dsp:cNvPr id="0" name=""/>
        <dsp:cNvSpPr/>
      </dsp:nvSpPr>
      <dsp:spPr>
        <a:xfrm>
          <a:off x="0" y="4064753"/>
          <a:ext cx="6245265" cy="1179360"/>
        </a:xfrm>
        <a:prstGeom prst="roundRect">
          <a:avLst/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If your party’s hit points (HP) reach zero then you lose, but if you deplete your enemy’s HP to zero then you get a reward and continue. </a:t>
          </a:r>
        </a:p>
      </dsp:txBody>
      <dsp:txXfrm>
        <a:off x="57572" y="4122325"/>
        <a:ext cx="6130121" cy="10642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E8385-B0C3-4C18-AFF8-C3F98180CCC5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E1BE4-C92A-4D59-8135-D46D1C320E1E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Heroes gain experience (exp) after successful battles.</a:t>
          </a:r>
        </a:p>
      </dsp:txBody>
      <dsp:txXfrm>
        <a:off x="0" y="0"/>
        <a:ext cx="10515600" cy="1087834"/>
      </dsp:txXfrm>
    </dsp:sp>
    <dsp:sp modelId="{FB3129F9-4F57-45CF-8D6B-9D70966185AB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0222C-6206-4B3D-B5D5-112A6B1E140C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Different types of enemies give different amounts of exp</a:t>
          </a:r>
        </a:p>
      </dsp:txBody>
      <dsp:txXfrm>
        <a:off x="0" y="1087834"/>
        <a:ext cx="10515600" cy="1087834"/>
      </dsp:txXfrm>
    </dsp:sp>
    <dsp:sp modelId="{E5D2EF37-C219-4758-8C53-4B8BA39D7E83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D8332-D29D-4C24-9CE6-468B953CE8FD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Once a Hero’s exp gets high enough they level up which increases each of their stats by a certain amount</a:t>
          </a:r>
        </a:p>
      </dsp:txBody>
      <dsp:txXfrm>
        <a:off x="0" y="2175669"/>
        <a:ext cx="10515600" cy="1087834"/>
      </dsp:txXfrm>
    </dsp:sp>
    <dsp:sp modelId="{CD4E3AA5-8B9E-47A5-BC14-75A6E849529C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015C6-49D4-491F-BA88-8CC33E8DBA4E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When leveling up a Hero may also gain a new skill to use</a:t>
          </a:r>
        </a:p>
      </dsp:txBody>
      <dsp:txXfrm>
        <a:off x="0" y="3263503"/>
        <a:ext cx="10515600" cy="10878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AC20B-10C6-46D4-BC04-9B78A4155E99}">
      <dsp:nvSpPr>
        <dsp:cNvPr id="0" name=""/>
        <dsp:cNvSpPr/>
      </dsp:nvSpPr>
      <dsp:spPr>
        <a:xfrm>
          <a:off x="1616336" y="589"/>
          <a:ext cx="1988552" cy="1988552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>
          <a:glow rad="228600">
            <a:schemeClr val="accent6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Water</a:t>
          </a:r>
        </a:p>
      </dsp:txBody>
      <dsp:txXfrm>
        <a:off x="1907553" y="291806"/>
        <a:ext cx="1406118" cy="1406118"/>
      </dsp:txXfrm>
    </dsp:sp>
    <dsp:sp modelId="{28E76E21-7FB0-44A7-837A-00224C2EEF11}">
      <dsp:nvSpPr>
        <dsp:cNvPr id="0" name=""/>
        <dsp:cNvSpPr/>
      </dsp:nvSpPr>
      <dsp:spPr>
        <a:xfrm rot="3600000">
          <a:off x="3085304" y="1939377"/>
          <a:ext cx="528724" cy="671136"/>
        </a:xfrm>
        <a:prstGeom prst="righ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124958" y="2004921"/>
        <a:ext cx="370107" cy="402682"/>
      </dsp:txXfrm>
    </dsp:sp>
    <dsp:sp modelId="{EB4E48B6-5A45-4220-9256-D8DCCB2A0406}">
      <dsp:nvSpPr>
        <dsp:cNvPr id="0" name=""/>
        <dsp:cNvSpPr/>
      </dsp:nvSpPr>
      <dsp:spPr>
        <a:xfrm>
          <a:off x="3109409" y="2586668"/>
          <a:ext cx="1988552" cy="1988552"/>
        </a:xfrm>
        <a:prstGeom prst="ellipse">
          <a:avLst/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>
          <a:glow rad="228600">
            <a:srgbClr val="FF0000">
              <a:alpha val="40000"/>
            </a:srgbClr>
          </a:glow>
        </a:effectLst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Fire</a:t>
          </a:r>
        </a:p>
      </dsp:txBody>
      <dsp:txXfrm>
        <a:off x="3400626" y="2877885"/>
        <a:ext cx="1406118" cy="1406118"/>
      </dsp:txXfrm>
    </dsp:sp>
    <dsp:sp modelId="{8E304070-B25A-4B50-A276-93E2D56AD197}">
      <dsp:nvSpPr>
        <dsp:cNvPr id="0" name=""/>
        <dsp:cNvSpPr/>
      </dsp:nvSpPr>
      <dsp:spPr>
        <a:xfrm rot="10800000">
          <a:off x="2361213" y="3245376"/>
          <a:ext cx="528724" cy="671136"/>
        </a:xfrm>
        <a:prstGeom prst="righ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 rot="10800000">
        <a:off x="2519830" y="3379603"/>
        <a:ext cx="370107" cy="402682"/>
      </dsp:txXfrm>
    </dsp:sp>
    <dsp:sp modelId="{C992ED00-5880-4205-9962-0FDCD5C79B72}">
      <dsp:nvSpPr>
        <dsp:cNvPr id="0" name=""/>
        <dsp:cNvSpPr/>
      </dsp:nvSpPr>
      <dsp:spPr>
        <a:xfrm>
          <a:off x="123262" y="2586668"/>
          <a:ext cx="1988552" cy="1988552"/>
        </a:xfrm>
        <a:prstGeom prst="ellipse">
          <a:avLst/>
        </a:prstGeom>
        <a:solidFill>
          <a:srgbClr val="00B050"/>
        </a:solidFill>
        <a:ln w="12700" cap="flat" cmpd="sng" algn="ctr">
          <a:noFill/>
          <a:prstDash val="solid"/>
          <a:miter lim="800000"/>
        </a:ln>
        <a:effectLst>
          <a:glow rad="228600">
            <a:srgbClr val="00B050">
              <a:alpha val="40000"/>
            </a:srgbClr>
          </a:glow>
        </a:effectLst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Plant</a:t>
          </a:r>
        </a:p>
      </dsp:txBody>
      <dsp:txXfrm>
        <a:off x="414479" y="2877885"/>
        <a:ext cx="1406118" cy="1406118"/>
      </dsp:txXfrm>
    </dsp:sp>
    <dsp:sp modelId="{D0680F86-F5F7-4148-B188-6352D14445F8}">
      <dsp:nvSpPr>
        <dsp:cNvPr id="0" name=""/>
        <dsp:cNvSpPr/>
      </dsp:nvSpPr>
      <dsp:spPr>
        <a:xfrm rot="18000000">
          <a:off x="1592231" y="1965295"/>
          <a:ext cx="528724" cy="671136"/>
        </a:xfrm>
        <a:prstGeom prst="righ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1631885" y="2168205"/>
        <a:ext cx="370107" cy="402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hyperlink" Target="https://gamejolt.com/@CykieStudios" TargetMode="External"/><Relationship Id="rId4" Type="http://schemas.openxmlformats.org/officeDocument/2006/relationships/hyperlink" Target="https://github.com/CykieProductions/AS-Capstone-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0101"/>
            <a:ext cx="12192000" cy="2340864"/>
          </a:xfrm>
        </p:spPr>
        <p:txBody>
          <a:bodyPr/>
          <a:lstStyle/>
          <a:p>
            <a:r>
              <a:rPr lang="en-US" spc="400" dirty="0"/>
              <a:t>Capstone Chronicles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6" y="2505828"/>
            <a:ext cx="9144000" cy="2430065"/>
          </a:xfrm>
        </p:spPr>
        <p:txBody>
          <a:bodyPr>
            <a:normAutofit/>
          </a:bodyPr>
          <a:lstStyle/>
          <a:p>
            <a:r>
              <a:rPr lang="en-US" sz="4400" b="1" dirty="0"/>
              <a:t>User Guide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-Cykie Productions</a:t>
            </a:r>
            <a:endParaRPr lang="en-US" sz="1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3E2275-9A8E-3652-400F-5F6C1009492D}"/>
              </a:ext>
            </a:extLst>
          </p:cNvPr>
          <p:cNvCxnSpPr/>
          <p:nvPr/>
        </p:nvCxnSpPr>
        <p:spPr>
          <a:xfrm>
            <a:off x="1523998" y="2432303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9" name="Picture 8" descr="Closeup of a keyboard">
            <a:extLst>
              <a:ext uri="{FF2B5EF4-FFF2-40B4-BE49-F238E27FC236}">
                <a16:creationId xmlns:a16="http://schemas.microsoft.com/office/drawing/2014/main" id="{BFB62B56-5004-AAF5-14A3-0AF3E08D71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b="13127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5366040" cy="2344840"/>
          </a:xfrm>
        </p:spPr>
        <p:txBody>
          <a:bodyPr anchor="b"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</a:rPr>
              <a:t>Controls</a:t>
            </a:r>
          </a:p>
        </p:txBody>
      </p:sp>
      <p:sp>
        <p:nvSpPr>
          <p:cNvPr id="1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23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44C6903-1D6E-29E9-C306-6FF7FD1AE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9" y="3175551"/>
            <a:ext cx="8127381" cy="3053151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Use the </a:t>
            </a:r>
            <a:r>
              <a:rPr lang="en-US" sz="2400" b="1" dirty="0">
                <a:solidFill>
                  <a:srgbClr val="FFFFFF"/>
                </a:solidFill>
              </a:rPr>
              <a:t>Arrow Keys </a:t>
            </a:r>
            <a:r>
              <a:rPr lang="en-US" sz="2400" dirty="0">
                <a:solidFill>
                  <a:srgbClr val="FFFFFF"/>
                </a:solidFill>
              </a:rPr>
              <a:t>to navigate menus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b="1" dirty="0">
                <a:solidFill>
                  <a:srgbClr val="FFFFFF"/>
                </a:solidFill>
              </a:rPr>
              <a:t>Enter Key</a:t>
            </a:r>
            <a:r>
              <a:rPr lang="en-US" sz="2400" dirty="0">
                <a:solidFill>
                  <a:srgbClr val="FFFFFF"/>
                </a:solidFill>
              </a:rPr>
              <a:t> will confirm/select options when applicable</a:t>
            </a:r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b="1" dirty="0">
                <a:solidFill>
                  <a:srgbClr val="FFFFFF"/>
                </a:solidFill>
              </a:rPr>
              <a:t>Escape Key</a:t>
            </a:r>
            <a:r>
              <a:rPr lang="en-US" sz="2400" dirty="0">
                <a:solidFill>
                  <a:srgbClr val="FFFFFF"/>
                </a:solidFill>
              </a:rPr>
              <a:t> will go back to the previous menu if available</a:t>
            </a:r>
          </a:p>
          <a:p>
            <a:r>
              <a:rPr lang="en-US" sz="2400" dirty="0">
                <a:solidFill>
                  <a:srgbClr val="FFFFFF"/>
                </a:solidFill>
              </a:rPr>
              <a:t>Text can be sped up by pressing any key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b="1" cap="all" spc="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53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2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7200"/>
              <a:t>The Basics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1959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b="1" cap="all" spc="100">
              <a:solidFill>
                <a:schemeClr val="accent2"/>
              </a:solidFill>
            </a:endParaRPr>
          </a:p>
        </p:txBody>
      </p:sp>
      <p:cxnSp>
        <p:nvCxnSpPr>
          <p:cNvPr id="25" name="Straight Connector 1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3E9E00EC-812F-68C0-C7A9-7ABF92F4F7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295257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Leveling Up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4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946CE598-70E8-4719-6FEA-9908F1C3C39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2538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Actor Stats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9A0DA2-E530-420B-ACE1-7D645AE7D0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187633"/>
              </p:ext>
            </p:extLst>
          </p:nvPr>
        </p:nvGraphicFramePr>
        <p:xfrm>
          <a:off x="1447800" y="1690688"/>
          <a:ext cx="9753600" cy="472757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950720">
                  <a:extLst>
                    <a:ext uri="{9D8B030D-6E8A-4147-A177-3AD203B41FA5}">
                      <a16:colId xmlns:a16="http://schemas.microsoft.com/office/drawing/2014/main" val="3715394682"/>
                    </a:ext>
                  </a:extLst>
                </a:gridCol>
                <a:gridCol w="7802880">
                  <a:extLst>
                    <a:ext uri="{9D8B030D-6E8A-4147-A177-3AD203B41FA5}">
                      <a16:colId xmlns:a16="http://schemas.microsoft.com/office/drawing/2014/main" val="4203886316"/>
                    </a:ext>
                  </a:extLst>
                </a:gridCol>
              </a:tblGrid>
              <a:tr h="482219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Bahnschrift SemiCondensed" panose="020B0502040204020203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29846"/>
                  </a:ext>
                </a:extLst>
              </a:tr>
              <a:tr h="48221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Bahnschrift SemiCondensed" panose="020B0502040204020203" pitchFamily="34" charset="0"/>
                        </a:rPr>
                        <a:t>HP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Bahnschrift SemiCondensed" panose="020B0502040204020203" pitchFamily="34" charset="0"/>
                        </a:rPr>
                        <a:t>AKA hit points; The amount of damage an actor can take before they are removed from battle. It is split into Max HP and HP.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429558"/>
                  </a:ext>
                </a:extLst>
              </a:tr>
              <a:tr h="48221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Bahnschrift SemiCondensed" panose="020B0502040204020203" pitchFamily="34" charset="0"/>
                        </a:rPr>
                        <a:t>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Bahnschrift SemiCondensed" panose="020B0502040204020203" pitchFamily="34" charset="0"/>
                        </a:rPr>
                        <a:t>AKA stamina points; Using skills drains from this stat based on their cost. It is split into Max SP and SP.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537248"/>
                  </a:ext>
                </a:extLst>
              </a:tr>
              <a:tr h="48221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Bahnschrift SemiCondensed" panose="020B0502040204020203" pitchFamily="34" charset="0"/>
                        </a:rPr>
                        <a:t>Attack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Bahnschrift SemiCondensed" panose="020B0502040204020203" pitchFamily="34" charset="0"/>
                        </a:rPr>
                        <a:t>Factored into the damage algorithm for physical attacks.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8850245"/>
                  </a:ext>
                </a:extLst>
              </a:tr>
              <a:tr h="48221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Bahnschrift SemiCondensed" panose="020B0502040204020203" pitchFamily="34" charset="0"/>
                        </a:rPr>
                        <a:t>Defense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Bahnschrift SemiCondensed" panose="020B0502040204020203" pitchFamily="34" charset="0"/>
                        </a:rPr>
                        <a:t>Reduces damage taken.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4347922"/>
                  </a:ext>
                </a:extLst>
              </a:tr>
              <a:tr h="48221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Bahnschrift SemiCondensed" panose="020B0502040204020203" pitchFamily="34" charset="0"/>
                        </a:rPr>
                        <a:t>Special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Bahnschrift SemiCondensed" panose="020B0502040204020203" pitchFamily="34" charset="0"/>
                        </a:rPr>
                        <a:t>Factored into the damage algorithm for special attacks.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3898606"/>
                  </a:ext>
                </a:extLst>
              </a:tr>
              <a:tr h="48221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Bahnschrift SemiCondensed" panose="020B0502040204020203" pitchFamily="34" charset="0"/>
                        </a:rPr>
                        <a:t>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Bahnschrift SemiCondensed" panose="020B0502040204020203" pitchFamily="34" charset="0"/>
                        </a:rPr>
                        <a:t>Used to decide turn order in battle. If one actor’s speed is greater than another, then they act before them.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9310920"/>
                  </a:ext>
                </a:extLst>
              </a:tr>
              <a:tr h="48221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Bahnschrift SemiCondensed" panose="020B0502040204020203" pitchFamily="34" charset="0"/>
                        </a:rPr>
                        <a:t>Exp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Bahnschrift SemiCondensed" panose="020B0502040204020203" pitchFamily="34" charset="0"/>
                        </a:rPr>
                        <a:t>For enemies this is added to the heroes exp when defeated. For heroes this determines how close they are to a level up.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7208406"/>
                  </a:ext>
                </a:extLst>
              </a:tr>
              <a:tr h="48221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Bahnschrift SemiCondensed" panose="020B0502040204020203" pitchFamily="34" charset="0"/>
                        </a:rPr>
                        <a:t>Needed Exp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Bahnschrift SemiCondensed" panose="020B0502040204020203" pitchFamily="34" charset="0"/>
                        </a:rPr>
                        <a:t>For heroes only; The hero will level up as long as their exp is greater than this stat.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6408576"/>
                  </a:ext>
                </a:extLst>
              </a:tr>
            </a:tbl>
          </a:graphicData>
        </a:graphic>
      </p:graphicFrame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5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10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BB7169B8-2507-43F4-A148-FA791CD9C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457" y="562118"/>
            <a:ext cx="4960921" cy="2413971"/>
          </a:xfrm>
        </p:spPr>
        <p:txBody>
          <a:bodyPr anchor="b">
            <a:normAutofit/>
          </a:bodyPr>
          <a:lstStyle/>
          <a:p>
            <a:r>
              <a:rPr lang="en-US" dirty="0"/>
              <a:t>Skills and Status Effects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2122" y="0"/>
            <a:ext cx="0" cy="684912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B9E1EA6C-2A60-9662-E364-E0DA29D92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79" y="184890"/>
            <a:ext cx="5544067" cy="290734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12964" y="228092"/>
            <a:ext cx="13408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b="1" cap="all" spc="100">
              <a:solidFill>
                <a:schemeClr val="accent2"/>
              </a:solidFill>
            </a:endParaRPr>
          </a:p>
        </p:txBody>
      </p:sp>
      <p:sp>
        <p:nvSpPr>
          <p:cNvPr id="71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8281" y="165820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9394" y="179182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EB6D19-56D2-9909-C3AA-BBDCE5D82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039" y="3297694"/>
            <a:ext cx="4616630" cy="1627361"/>
          </a:xfrm>
          <a:prstGeom prst="rect">
            <a:avLst/>
          </a:prstGeom>
        </p:spPr>
      </p:pic>
      <p:sp>
        <p:nvSpPr>
          <p:cNvPr id="7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531" y="23820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CDDEE-FC3F-35FE-ADFB-6451C45C1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896" y="5130519"/>
            <a:ext cx="4616635" cy="121186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C6903-1D6E-29E9-C306-6FF7FD1AE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7457" y="3371666"/>
            <a:ext cx="4960918" cy="2823144"/>
          </a:xfrm>
        </p:spPr>
        <p:txBody>
          <a:bodyPr anchor="t">
            <a:normAutofit/>
          </a:bodyPr>
          <a:lstStyle/>
          <a:p>
            <a:r>
              <a:rPr lang="en-US" sz="1500"/>
              <a:t>Skills are special actions that actors can perform on their turn.</a:t>
            </a:r>
          </a:p>
          <a:p>
            <a:r>
              <a:rPr lang="en-US" sz="1500"/>
              <a:t>They can deal damage, heal, or inflict status effects.</a:t>
            </a:r>
          </a:p>
          <a:p>
            <a:endParaRPr lang="en-US" sz="1500"/>
          </a:p>
          <a:p>
            <a:r>
              <a:rPr lang="en-US" sz="1500"/>
              <a:t>If an actor has status effects, they will be triggered before they act.</a:t>
            </a:r>
          </a:p>
          <a:p>
            <a:r>
              <a:rPr lang="en-US" sz="1500"/>
              <a:t>This can be dealing damage each turn or even something like scrambling who an actor is targeting.</a:t>
            </a:r>
          </a:p>
        </p:txBody>
      </p:sp>
    </p:spTree>
    <p:extLst>
      <p:ext uri="{BB962C8B-B14F-4D97-AF65-F5344CB8AC3E}">
        <p14:creationId xmlns:p14="http://schemas.microsoft.com/office/powerpoint/2010/main" val="50137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301752"/>
            <a:ext cx="4730496" cy="1065276"/>
          </a:xfrm>
        </p:spPr>
        <p:txBody>
          <a:bodyPr>
            <a:normAutofit/>
          </a:bodyPr>
          <a:lstStyle/>
          <a:p>
            <a:r>
              <a:rPr lang="en-US" sz="3600" dirty="0"/>
              <a:t>Elements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367028"/>
            <a:ext cx="5221223" cy="4123944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sz="1800" dirty="0"/>
              <a:t>ttacks can have an element attached to them which makes them deal more or less damage depending on the element of their target. </a:t>
            </a:r>
          </a:p>
          <a:p>
            <a:r>
              <a:rPr lang="en-US" sz="1800" dirty="0"/>
              <a:t>Ex: a water attack does more damage against a fire-based enemy. </a:t>
            </a:r>
          </a:p>
          <a:p>
            <a:r>
              <a:rPr lang="en-US" sz="1800" dirty="0"/>
              <a:t>This can be as simple as Rock-Paper-Scissors or can be far more complex. This game falls on the more complex side (next slide).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Capstone Chronicles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A3D4B552-9DB8-CA2A-B5F7-C05E887FAE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8578139"/>
              </p:ext>
            </p:extLst>
          </p:nvPr>
        </p:nvGraphicFramePr>
        <p:xfrm>
          <a:off x="283463" y="915162"/>
          <a:ext cx="5221225" cy="4575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031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Element Chart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8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Table 15">
            <a:extLst>
              <a:ext uri="{FF2B5EF4-FFF2-40B4-BE49-F238E27FC236}">
                <a16:creationId xmlns:a16="http://schemas.microsoft.com/office/drawing/2014/main" id="{DB93125D-3C83-D9FF-BA2B-8CC5D5DDBB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52564"/>
              </p:ext>
            </p:extLst>
          </p:nvPr>
        </p:nvGraphicFramePr>
        <p:xfrm>
          <a:off x="1496235" y="984156"/>
          <a:ext cx="9199530" cy="5304958"/>
        </p:xfrm>
        <a:graphic>
          <a:graphicData uri="http://schemas.openxmlformats.org/drawingml/2006/table">
            <a:tbl>
              <a:tblPr firstRow="1" firstCol="1">
                <a:tableStyleId>{16D9F66E-5EB9-4882-86FB-DCBF35E3C3E4}</a:tableStyleId>
              </a:tblPr>
              <a:tblGrid>
                <a:gridCol w="421290">
                  <a:extLst>
                    <a:ext uri="{9D8B030D-6E8A-4147-A177-3AD203B41FA5}">
                      <a16:colId xmlns:a16="http://schemas.microsoft.com/office/drawing/2014/main" val="57462746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75133002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56746399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3457728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2161259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42769130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16650653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6670030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372882193"/>
                    </a:ext>
                  </a:extLst>
                </a:gridCol>
              </a:tblGrid>
              <a:tr h="4475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27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Defending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141223"/>
                  </a:ext>
                </a:extLst>
              </a:tr>
              <a:tr h="602475">
                <a:tc row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Attacking</a:t>
                      </a:r>
                    </a:p>
                  </a:txBody>
                  <a:tcPr vert="vert27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Water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Plant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Ground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Air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Electric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300645"/>
                  </a:ext>
                </a:extLst>
              </a:tr>
              <a:tr h="602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Resist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Null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113477"/>
                  </a:ext>
                </a:extLst>
              </a:tr>
              <a:tr h="602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Resist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Resist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Bonus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Resist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0400263"/>
                  </a:ext>
                </a:extLst>
              </a:tr>
              <a:tr h="602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Water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Bonus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Resist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Resist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Bonus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263306"/>
                  </a:ext>
                </a:extLst>
              </a:tr>
              <a:tr h="602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Plant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Resist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Bonus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Bonus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3294021"/>
                  </a:ext>
                </a:extLst>
              </a:tr>
              <a:tr h="602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Ground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Bonus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Resist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Resist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Bonus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899387"/>
                  </a:ext>
                </a:extLst>
              </a:tr>
              <a:tr h="602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Air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Bonus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Resist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Resist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882732"/>
                  </a:ext>
                </a:extLst>
              </a:tr>
              <a:tr h="60247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Electric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Resist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Bonus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Null</a:t>
                      </a: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Bonus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Resist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03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19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Capstone Chronicles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1124712"/>
          </a:xfrm>
        </p:spPr>
        <p:txBody>
          <a:bodyPr/>
          <a:lstStyle/>
          <a:p>
            <a:pPr algn="ctr"/>
            <a:r>
              <a:rPr lang="en-US" dirty="0"/>
              <a:t>Links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5999" y="1972581"/>
            <a:ext cx="5276087" cy="2279379"/>
          </a:xfrm>
        </p:spPr>
        <p:txBody>
          <a:bodyPr/>
          <a:lstStyle/>
          <a:p>
            <a:pPr algn="l"/>
            <a:r>
              <a:rPr lang="en-US" dirty="0"/>
              <a:t>GitHub Page:</a:t>
            </a:r>
          </a:p>
          <a:p>
            <a:pPr algn="l"/>
            <a:r>
              <a:rPr lang="en-US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https://github.com/CykieProductions/</a:t>
            </a:r>
            <a:r>
              <a:rPr lang="en-US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AS-Capstone-Project</a:t>
            </a:r>
            <a:r>
              <a:rPr lang="en-US">
                <a:solidFill>
                  <a:srgbClr val="FFFF00"/>
                </a:solidFill>
              </a:rPr>
              <a:t> </a:t>
            </a:r>
          </a:p>
          <a:p>
            <a:pPr algn="l"/>
            <a:r>
              <a:rPr lang="en-US"/>
              <a:t>Game </a:t>
            </a:r>
            <a:r>
              <a:rPr lang="en-US" dirty="0"/>
              <a:t>Jolt:</a:t>
            </a:r>
          </a:p>
          <a:p>
            <a:pPr algn="l"/>
            <a:r>
              <a:rPr lang="en-US" dirty="0">
                <a:solidFill>
                  <a:srgbClr val="FFFF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https://gamejolt.com/@CykieStudios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pPr algn="l"/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{17B09E17-F3BF-4E5C-BAEE-E7A7E2C9614D}tf89338750_win32</Template>
  <TotalTime>0</TotalTime>
  <Words>559</Words>
  <Application>Microsoft Office PowerPoint</Application>
  <PresentationFormat>Widescreen</PresentationFormat>
  <Paragraphs>107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Bahnschrift SemiCondensed</vt:lpstr>
      <vt:lpstr>Calibri</vt:lpstr>
      <vt:lpstr>Univers</vt:lpstr>
      <vt:lpstr>GradientUnivers</vt:lpstr>
      <vt:lpstr>Capstone Chronicles</vt:lpstr>
      <vt:lpstr>Controls</vt:lpstr>
      <vt:lpstr>The Basics</vt:lpstr>
      <vt:lpstr>Leveling Up</vt:lpstr>
      <vt:lpstr>Actor Stats</vt:lpstr>
      <vt:lpstr>Skills and Status Effects</vt:lpstr>
      <vt:lpstr>Elements</vt:lpstr>
      <vt:lpstr>Element Chart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 Chronicles</dc:title>
  <dc:creator>Colin McCray</dc:creator>
  <cp:lastModifiedBy>Colin McCray</cp:lastModifiedBy>
  <cp:revision>12</cp:revision>
  <dcterms:created xsi:type="dcterms:W3CDTF">2023-04-27T15:27:06Z</dcterms:created>
  <dcterms:modified xsi:type="dcterms:W3CDTF">2023-05-01T02:03:31Z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