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ku" initials="c" lastIdx="1" clrIdx="0">
    <p:extLst>
      <p:ext uri="{19B8F6BF-5375-455C-9EA6-DF929625EA0E}">
        <p15:presenceInfo xmlns:p15="http://schemas.microsoft.com/office/powerpoint/2012/main" userId="cy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0:37:53.32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0:37:53.32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64096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openxmlformats.org/officeDocument/2006/relationships/comments" Target="../comments/comment2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5.wdp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5975" y="3878927"/>
            <a:ext cx="4788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11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Creative T-shirt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Trading Platform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7" t="33918" r="30041" b="38258"/>
          <a:stretch/>
        </p:blipFill>
        <p:spPr>
          <a:xfrm>
            <a:off x="3726443" y="1851670"/>
            <a:ext cx="2880320" cy="14401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907704" y="2427734"/>
            <a:ext cx="1791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Trading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32240" y="1748264"/>
            <a:ext cx="16594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Shopping Cart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Subsystem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32239" y="2645499"/>
            <a:ext cx="13260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Subsystem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73" y="884466"/>
            <a:ext cx="6182198" cy="39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t="4425" r="51239" b="955"/>
          <a:stretch/>
        </p:blipFill>
        <p:spPr>
          <a:xfrm>
            <a:off x="2555776" y="1028224"/>
            <a:ext cx="2016225" cy="37444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60032" y="1419622"/>
            <a:ext cx="289919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Staff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60032" y="2041545"/>
            <a:ext cx="3698448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0032" y="2715766"/>
            <a:ext cx="3018775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Order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0031" y="3363838"/>
            <a:ext cx="3108543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Goods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60031" y="4264307"/>
            <a:ext cx="3121367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Report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t="59014" r="26778" b="11872"/>
          <a:stretch/>
        </p:blipFill>
        <p:spPr>
          <a:xfrm>
            <a:off x="3779912" y="1995686"/>
            <a:ext cx="3090258" cy="137344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051720" y="1563638"/>
            <a:ext cx="3108543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Goods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3651870"/>
            <a:ext cx="4031873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Promotional Management Subsystem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Diagram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44" y="879029"/>
            <a:ext cx="4740783" cy="39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Diagram</a:t>
            </a:r>
            <a:endParaRPr lang="ko-KR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771550"/>
            <a:ext cx="5317170" cy="41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Diagram</a:t>
            </a:r>
            <a:endParaRPr lang="ko-KR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46" y="1203598"/>
            <a:ext cx="595698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Schema</a:t>
            </a:r>
            <a:endParaRPr lang="ko-KR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72" y="699542"/>
            <a:ext cx="5289927" cy="43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Schema</a:t>
            </a:r>
            <a:endParaRPr lang="ko-KR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8070" b="46477"/>
          <a:stretch/>
        </p:blipFill>
        <p:spPr>
          <a:xfrm>
            <a:off x="2556885" y="987574"/>
            <a:ext cx="5649901" cy="34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Schema</a:t>
            </a:r>
            <a:endParaRPr lang="ko-KR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28335"/>
          <a:stretch/>
        </p:blipFill>
        <p:spPr>
          <a:xfrm>
            <a:off x="2267744" y="917878"/>
            <a:ext cx="6496165" cy="39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918776"/>
            <a:ext cx="8496944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梁皓鈞　</a:t>
            </a:r>
            <a:r>
              <a:rPr lang="en-US" altLang="zh-TW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104360098</a:t>
            </a:r>
            <a:endParaRPr lang="en-US" altLang="zh-TW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蔡一玄　</a:t>
            </a:r>
            <a:r>
              <a:rPr lang="en-US" altLang="zh-TW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104590024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Microsoft YaHei UI" panose="020B0503020204020204" pitchFamily="34" charset="-122"/>
              </a:rPr>
              <a:t>陳志芳　</a:t>
            </a:r>
            <a:r>
              <a:rPr lang="en-US" altLang="zh-TW" sz="1800" dirty="0" smtClean="0">
                <a:latin typeface="Microsoft YaHei UI" panose="020B0503020204020204" pitchFamily="34" charset="-122"/>
              </a:rPr>
              <a:t>104590027</a:t>
            </a:r>
            <a:endParaRPr lang="en-US" altLang="zh-TW" sz="1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Microsoft YaHei UI" panose="020B0503020204020204" pitchFamily="34" charset="-122"/>
              </a:rPr>
              <a:t>洪晟毅　</a:t>
            </a:r>
            <a:r>
              <a:rPr lang="en-US" altLang="zh-TW" sz="1800" dirty="0" smtClean="0">
                <a:latin typeface="Microsoft YaHei UI" panose="020B0503020204020204" pitchFamily="34" charset="-122"/>
              </a:rPr>
              <a:t>104590048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Microsoft YaHei UI" panose="020B0503020204020204" pitchFamily="34" charset="-122"/>
              </a:rPr>
              <a:t>李宇傑　</a:t>
            </a:r>
            <a:r>
              <a:rPr lang="en-US" altLang="zh-TW" sz="1800" dirty="0" smtClean="0">
                <a:latin typeface="Microsoft YaHei UI" panose="020B0503020204020204" pitchFamily="34" charset="-122"/>
              </a:rPr>
              <a:t>104590452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884466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1026" name="Picture 2" descr="「team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23678"/>
            <a:ext cx="4263605" cy="25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3848" y="2067694"/>
            <a:ext cx="2736304" cy="884466"/>
          </a:xfrm>
        </p:spPr>
        <p:txBody>
          <a:bodyPr/>
          <a:lstStyle/>
          <a:p>
            <a:pPr algn="dist"/>
            <a:r>
              <a:rPr lang="en-US" altLang="zh-TW" dirty="0" smtClean="0"/>
              <a:t>SIMPLE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7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/>
              <a:t>D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T-shirt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869587"/>
            <a:ext cx="8496944" cy="460648"/>
          </a:xfrm>
        </p:spPr>
        <p:txBody>
          <a:bodyPr/>
          <a:lstStyle/>
          <a:p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Myself</a:t>
            </a:r>
            <a:endParaRPr lang="zh-TW" altLang="en-US" dirty="0"/>
          </a:p>
        </p:txBody>
      </p:sp>
      <p:pic>
        <p:nvPicPr>
          <p:cNvPr id="2052" name="Picture 4" descr="https://www.iconexperience.com/_img/g_collection_png/standard/256x256/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3023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nitor Icon 256x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982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19940910">
            <a:off x="2580725" y="2003230"/>
            <a:ext cx="1224136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05972">
            <a:off x="2574661" y="3138687"/>
            <a:ext cx="1224136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0174" y="1347614"/>
            <a:ext cx="285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tilities Expense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 Expense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Purchase Expense</a:t>
            </a:r>
          </a:p>
          <a:p>
            <a:pPr algn="ctr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70174" y="3376612"/>
            <a:ext cx="285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Purchase Expense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</a:p>
          <a:p>
            <a:pPr algn="ctr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41891" y="2167205"/>
            <a:ext cx="1374018" cy="1374018"/>
            <a:chOff x="6948264" y="2208677"/>
            <a:chExt cx="1374018" cy="1374018"/>
          </a:xfrm>
        </p:grpSpPr>
        <p:pic>
          <p:nvPicPr>
            <p:cNvPr id="15" name="Picture 2" descr="「person icon」的圖片搜尋結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1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208677"/>
              <a:ext cx="1374018" cy="137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ainters Palette Icon 256x25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2715766"/>
              <a:ext cx="494184" cy="49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94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uiExpand="1" build="p"/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Purpose</a:t>
            </a:r>
            <a:endParaRPr lang="zh-TW" altLang="en-US" dirty="0"/>
          </a:p>
        </p:txBody>
      </p:sp>
      <p:pic>
        <p:nvPicPr>
          <p:cNvPr id="3074" name="Picture 2" descr="Server Earth Icon 256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35646"/>
            <a:ext cx="1374018" cy="13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1397782" y="2188311"/>
            <a:ext cx="1374018" cy="1374018"/>
            <a:chOff x="6948264" y="2208677"/>
            <a:chExt cx="1374018" cy="1374018"/>
          </a:xfrm>
        </p:grpSpPr>
        <p:pic>
          <p:nvPicPr>
            <p:cNvPr id="2050" name="Picture 2" descr="「person icon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9961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208677"/>
              <a:ext cx="1374018" cy="137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Painters Palette Icon 256x25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2715766"/>
              <a:ext cx="494184" cy="49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「person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87555"/>
            <a:ext cx="1374018" cy="13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向右箭號 14"/>
          <p:cNvSpPr/>
          <p:nvPr/>
        </p:nvSpPr>
        <p:spPr>
          <a:xfrm>
            <a:off x="2623518" y="2070627"/>
            <a:ext cx="1224136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403025" y="2070627"/>
            <a:ext cx="1224136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46652" y="1567775"/>
            <a:ext cx="157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Design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69815" y="1585176"/>
            <a:ext cx="109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Sell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128" y="1985286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向右箭號 20"/>
          <p:cNvSpPr/>
          <p:nvPr/>
        </p:nvSpPr>
        <p:spPr>
          <a:xfrm flipH="1">
            <a:off x="2540037" y="3244646"/>
            <a:ext cx="4087123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 descr="Currency Dollar Icon 256x2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37" y="3748702"/>
            <a:ext cx="511722" cy="5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256x256/ha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5398">
            <a:off x="1854098" y="2020415"/>
            <a:ext cx="425434" cy="42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「cheer ic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35846"/>
            <a:ext cx="1383701" cy="13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1203598"/>
            <a:ext cx="5112568" cy="158417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dirty="0" smtClean="0"/>
              <a:t>Everyone is Designer</a:t>
            </a:r>
            <a:br>
              <a:rPr lang="en-US" altLang="zh-TW" dirty="0" smtClean="0"/>
            </a:br>
            <a:r>
              <a:rPr lang="en-US" altLang="zh-TW" dirty="0" smtClean="0"/>
              <a:t>Everyone is Customer</a:t>
            </a:r>
            <a:endParaRPr lang="zh-TW" altLang="en-US" dirty="0"/>
          </a:p>
        </p:txBody>
      </p:sp>
      <p:pic>
        <p:nvPicPr>
          <p:cNvPr id="5" name="Picture 4" descr="Painters Palette Icon 256x2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90" y="3252346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6141030" y="3200907"/>
            <a:ext cx="866809" cy="774290"/>
            <a:chOff x="4739184" y="3608937"/>
            <a:chExt cx="866809" cy="774290"/>
          </a:xfrm>
        </p:grpSpPr>
        <p:pic>
          <p:nvPicPr>
            <p:cNvPr id="2050" name="Picture 2" descr="shirt, t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14492">
              <a:off x="4739184" y="3608937"/>
              <a:ext cx="774290" cy="77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urrency Dollar Icon 256x2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6341" y1="23577" x2="46341" y2="23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6958">
              <a:off x="5094271" y="3765929"/>
              <a:ext cx="511722" cy="511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71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807257"/>
            <a:ext cx="5352339" cy="41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94" b="64343"/>
          <a:stretch/>
        </p:blipFill>
        <p:spPr>
          <a:xfrm>
            <a:off x="2339752" y="1347614"/>
            <a:ext cx="3816423" cy="252427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00192" y="1707654"/>
            <a:ext cx="1885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Member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00192" y="2903597"/>
            <a:ext cx="23310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Goods Management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3918" r="59639" b="1145"/>
          <a:stretch/>
        </p:blipFill>
        <p:spPr>
          <a:xfrm>
            <a:off x="2843808" y="1059582"/>
            <a:ext cx="2016224" cy="35043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148064" y="1635646"/>
            <a:ext cx="1791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Trading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48064" y="2715766"/>
            <a:ext cx="24288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Goods Rating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48064" y="3426554"/>
            <a:ext cx="25314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53198" y="4011910"/>
            <a:ext cx="3108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Goods Management System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맑은 고딕"/>
        <a:ea typeface="Microsoft YaHei UI"/>
        <a:cs typeface=""/>
      </a:majorFont>
      <a:minorFont>
        <a:latin typeface="맑은 고딕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5">
      <a:majorFont>
        <a:latin typeface="Calibri"/>
        <a:ea typeface="Microsoft YaHei UI"/>
        <a:cs typeface=""/>
      </a:majorFont>
      <a:minorFont>
        <a:latin typeface="Calibr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115</Words>
  <Application>Microsoft Office PowerPoint</Application>
  <PresentationFormat>如螢幕大小 (16:9)</PresentationFormat>
  <Paragraphs>57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맑은 고딕</vt:lpstr>
      <vt:lpstr>Microsoft YaHei UI</vt:lpstr>
      <vt:lpstr>Arial</vt:lpstr>
      <vt:lpstr>Calibri</vt:lpstr>
      <vt:lpstr>Office Theme</vt:lpstr>
      <vt:lpstr>Custom Design</vt:lpstr>
      <vt:lpstr>PowerPoint 簡報</vt:lpstr>
      <vt:lpstr>Team members</vt:lpstr>
      <vt:lpstr>SIMPLE</vt:lpstr>
      <vt:lpstr>How Do I Sell T-shirt ?</vt:lpstr>
      <vt:lpstr>Platform Purpose</vt:lpstr>
      <vt:lpstr>Everyone is Designer Everyone is Customer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ER Diagram</vt:lpstr>
      <vt:lpstr>ER Diagram</vt:lpstr>
      <vt:lpstr>ER Diagram</vt:lpstr>
      <vt:lpstr>Database Schema</vt:lpstr>
      <vt:lpstr>Database Schema</vt:lpstr>
      <vt:lpstr>Database Schema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cyku</cp:lastModifiedBy>
  <cp:revision>83</cp:revision>
  <dcterms:created xsi:type="dcterms:W3CDTF">2014-04-01T16:27:38Z</dcterms:created>
  <dcterms:modified xsi:type="dcterms:W3CDTF">2017-11-14T14:58:20Z</dcterms:modified>
</cp:coreProperties>
</file>