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80" r:id="rId4"/>
    <p:sldId id="257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75" r:id="rId13"/>
    <p:sldId id="279" r:id="rId14"/>
    <p:sldId id="265" r:id="rId15"/>
    <p:sldId id="268" r:id="rId16"/>
    <p:sldId id="270" r:id="rId17"/>
    <p:sldId id="276" r:id="rId18"/>
    <p:sldId id="271" r:id="rId19"/>
    <p:sldId id="267" r:id="rId20"/>
    <p:sldId id="269" r:id="rId21"/>
    <p:sldId id="266" r:id="rId22"/>
    <p:sldId id="277" r:id="rId23"/>
    <p:sldId id="27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EE2D00"/>
    <a:srgbClr val="DE2A00"/>
    <a:srgbClr val="E44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 autoAdjust="0"/>
  </p:normalViewPr>
  <p:slideViewPr>
    <p:cSldViewPr>
      <p:cViewPr varScale="1">
        <p:scale>
          <a:sx n="71" d="100"/>
          <a:sy n="71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936" y="5949280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Team 11</a:t>
            </a:r>
            <a:endParaRPr kumimoji="0"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95936" y="4509120"/>
            <a:ext cx="478802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Creative T-shirt</a:t>
            </a:r>
          </a:p>
          <a:p>
            <a:pPr algn="r"/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Trading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Platform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zh-TW" dirty="0"/>
              <a:t>Functional Dependencies</a:t>
            </a:r>
            <a:endParaRPr lang="ko-KR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56" b="35580"/>
          <a:stretch/>
        </p:blipFill>
        <p:spPr>
          <a:xfrm>
            <a:off x="827584" y="1412776"/>
            <a:ext cx="6480720" cy="136815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6" b="14940"/>
          <a:stretch/>
        </p:blipFill>
        <p:spPr>
          <a:xfrm>
            <a:off x="827584" y="2996952"/>
            <a:ext cx="7351051" cy="129614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56" b="24531"/>
          <a:stretch/>
        </p:blipFill>
        <p:spPr>
          <a:xfrm>
            <a:off x="827585" y="4691589"/>
            <a:ext cx="6480720" cy="132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zh-TW" dirty="0"/>
              <a:t>Functional Dependencies</a:t>
            </a:r>
            <a:endParaRPr lang="ko-KR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81" y="1340768"/>
            <a:ext cx="8495238" cy="174285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31" y="2924944"/>
            <a:ext cx="8466667" cy="13238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5" y="4581128"/>
            <a:ext cx="8466667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9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 Python/Flask</a:t>
            </a:r>
            <a:endParaRPr lang="zh-TW" altLang="en-US" dirty="0"/>
          </a:p>
        </p:txBody>
      </p:sp>
      <p:pic>
        <p:nvPicPr>
          <p:cNvPr id="1026" name="Picture 2" descr="「flask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858799"/>
            <a:ext cx="2800338" cy="109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python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01" y="3926065"/>
            <a:ext cx="3293913" cy="139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038191" y="1827981"/>
            <a:ext cx="3240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ea typeface="Microsoft YaHei UI" panose="020B0503020204020204" pitchFamily="34" charset="-122"/>
              </a:rPr>
              <a:t>Micro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ea typeface="Microsoft YaHei UI" panose="020B0503020204020204" pitchFamily="34" charset="-122"/>
              </a:rPr>
              <a:t>Extensible</a:t>
            </a:r>
            <a:endParaRPr lang="en-US" altLang="zh-TW" sz="2800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7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MVT / Model 2</a:t>
            </a:r>
            <a:endParaRPr lang="ko-KR" altLang="en-US" dirty="0"/>
          </a:p>
        </p:txBody>
      </p:sp>
      <p:sp>
        <p:nvSpPr>
          <p:cNvPr id="7" name="橢圓 6"/>
          <p:cNvSpPr/>
          <p:nvPr/>
        </p:nvSpPr>
        <p:spPr>
          <a:xfrm>
            <a:off x="1619672" y="3511354"/>
            <a:ext cx="1728193" cy="16561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Template</a:t>
            </a:r>
            <a:endParaRPr lang="zh-TW" altLang="en-US" sz="2000" dirty="0"/>
          </a:p>
        </p:txBody>
      </p:sp>
      <p:sp>
        <p:nvSpPr>
          <p:cNvPr id="9" name="橢圓 8"/>
          <p:cNvSpPr/>
          <p:nvPr/>
        </p:nvSpPr>
        <p:spPr>
          <a:xfrm>
            <a:off x="3707904" y="1434082"/>
            <a:ext cx="1728193" cy="16561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View</a:t>
            </a:r>
            <a:endParaRPr lang="zh-TW" altLang="en-US" sz="2400" dirty="0"/>
          </a:p>
        </p:txBody>
      </p:sp>
      <p:sp>
        <p:nvSpPr>
          <p:cNvPr id="11" name="橢圓 10"/>
          <p:cNvSpPr/>
          <p:nvPr/>
        </p:nvSpPr>
        <p:spPr>
          <a:xfrm>
            <a:off x="5868144" y="3511355"/>
            <a:ext cx="1728193" cy="16561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Model</a:t>
            </a:r>
            <a:endParaRPr lang="zh-TW" altLang="en-US" sz="2400" dirty="0"/>
          </a:p>
        </p:txBody>
      </p:sp>
      <p:sp>
        <p:nvSpPr>
          <p:cNvPr id="3" name="流程圖: 磁碟 2"/>
          <p:cNvSpPr/>
          <p:nvPr/>
        </p:nvSpPr>
        <p:spPr>
          <a:xfrm>
            <a:off x="8028384" y="5517232"/>
            <a:ext cx="720080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DB</a:t>
            </a:r>
            <a:endParaRPr lang="zh-TW" altLang="en-US" dirty="0"/>
          </a:p>
        </p:txBody>
      </p:sp>
      <p:sp>
        <p:nvSpPr>
          <p:cNvPr id="12" name="左-右雙向箭號 11"/>
          <p:cNvSpPr/>
          <p:nvPr/>
        </p:nvSpPr>
        <p:spPr>
          <a:xfrm rot="2755419">
            <a:off x="7279248" y="5192814"/>
            <a:ext cx="792088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rot="8141790">
            <a:off x="3023830" y="3119058"/>
            <a:ext cx="93610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rot="2781112">
            <a:off x="5184068" y="3121741"/>
            <a:ext cx="93610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3506818" y="4221088"/>
            <a:ext cx="2217309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570704" y="1674789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Business Logic</a:t>
            </a:r>
            <a:endParaRPr lang="zh-TW" altLang="en-US" sz="2400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63273" y="5318974"/>
            <a:ext cx="291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Presentation Logic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064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MVT / Model 2</a:t>
            </a:r>
            <a:endParaRPr lang="ko-KR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868" y="1371753"/>
            <a:ext cx="2447172" cy="2145248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986154" y="2450702"/>
            <a:ext cx="1728192" cy="2686"/>
          </a:xfrm>
          <a:prstGeom prst="straightConnector1">
            <a:avLst/>
          </a:prstGeom>
          <a:ln w="76200">
            <a:solidFill>
              <a:srgbClr val="EE2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860032" y="2213544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A system is a module</a:t>
            </a:r>
            <a:endParaRPr lang="zh-TW" altLang="en-US" sz="24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239852" y="3754158"/>
            <a:ext cx="3240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ea typeface="Microsoft YaHei UI" panose="020B0503020204020204" pitchFamily="34" charset="-122"/>
              </a:rPr>
              <a:t>藕荷性</a:t>
            </a:r>
            <a:endParaRPr lang="en-US" altLang="zh-TW" sz="2800" dirty="0" smtClean="0">
              <a:ea typeface="Microsoft YaHei U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ea typeface="Microsoft YaHei UI" panose="020B0503020204020204" pitchFamily="34" charset="-122"/>
              </a:rPr>
              <a:t>可擴充性</a:t>
            </a:r>
            <a:endParaRPr lang="en-US" altLang="zh-TW" sz="2800" dirty="0">
              <a:ea typeface="Microsoft YaHei U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ea typeface="Microsoft YaHei UI" panose="020B0503020204020204" pitchFamily="34" charset="-122"/>
              </a:rPr>
              <a:t>可維護性</a:t>
            </a:r>
            <a:endParaRPr lang="zh-TW" altLang="en-US" sz="2800" dirty="0">
              <a:ea typeface="Microsoft YaHei UI" panose="020B0503020204020204" pitchFamily="34" charset="-122"/>
            </a:endParaRPr>
          </a:p>
        </p:txBody>
      </p:sp>
      <p:sp>
        <p:nvSpPr>
          <p:cNvPr id="17" name="向下箭號 16"/>
          <p:cNvSpPr/>
          <p:nvPr/>
        </p:nvSpPr>
        <p:spPr>
          <a:xfrm>
            <a:off x="4949416" y="3930377"/>
            <a:ext cx="432048" cy="459563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 flipV="1">
            <a:off x="5408105" y="4540038"/>
            <a:ext cx="432048" cy="459563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flipV="1">
            <a:off x="5419828" y="5184807"/>
            <a:ext cx="432048" cy="459563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4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Model - </a:t>
            </a:r>
            <a:r>
              <a:rPr lang="en-US" altLang="ko-KR" dirty="0" err="1" smtClean="0"/>
              <a:t>FlaskSQLAlchemy</a:t>
            </a:r>
            <a:endParaRPr lang="ko-KR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212976"/>
            <a:ext cx="2088232" cy="1817992"/>
          </a:xfrm>
          <a:prstGeom prst="rect">
            <a:avLst/>
          </a:prstGeom>
        </p:spPr>
      </p:pic>
      <p:pic>
        <p:nvPicPr>
          <p:cNvPr id="1026" name="Picture 2" descr="「sqlalchemy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301208"/>
            <a:ext cx="2735052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3850668" y="1628800"/>
            <a:ext cx="48965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ea typeface="Microsoft YaHei UI" panose="020B0503020204020204" pitchFamily="34" charset="-122"/>
              </a:rPr>
              <a:t>Object-Relational Mapping</a:t>
            </a:r>
            <a:endParaRPr lang="en-US" altLang="zh-TW" sz="2800" dirty="0">
              <a:ea typeface="Microsoft YaHei U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ea typeface="Microsoft YaHei UI" panose="020B0503020204020204" pitchFamily="34" charset="-122"/>
              </a:rPr>
              <a:t>Connection Pool </a:t>
            </a:r>
            <a:r>
              <a:rPr lang="zh-TW" altLang="en-US" sz="2800" dirty="0" smtClean="0">
                <a:ea typeface="Microsoft YaHei UI" panose="020B0503020204020204" pitchFamily="34" charset="-122"/>
              </a:rPr>
              <a:t>管理</a:t>
            </a:r>
            <a:endParaRPr lang="en-US" altLang="zh-TW" sz="2800" dirty="0" smtClean="0">
              <a:ea typeface="Microsoft YaHei U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ea typeface="Microsoft YaHei UI" panose="020B0503020204020204" pitchFamily="34" charset="-122"/>
              </a:rPr>
              <a:t>Session </a:t>
            </a:r>
            <a:r>
              <a:rPr lang="zh-TW" altLang="en-US" sz="2800" dirty="0" smtClean="0">
                <a:ea typeface="Microsoft YaHei UI" panose="020B0503020204020204" pitchFamily="34" charset="-122"/>
              </a:rPr>
              <a:t>管理 </a:t>
            </a:r>
            <a:r>
              <a:rPr lang="en-US" altLang="zh-TW" sz="2800" dirty="0" smtClean="0">
                <a:ea typeface="Microsoft YaHei UI" panose="020B0503020204020204" pitchFamily="34" charset="-122"/>
              </a:rPr>
              <a:t>(Transaction)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2800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7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Model - </a:t>
            </a:r>
            <a:r>
              <a:rPr lang="en-US" altLang="ko-KR" dirty="0" err="1" smtClean="0"/>
              <a:t>FlaskSQLAlchemy</a:t>
            </a:r>
            <a:endParaRPr lang="ko-KR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628800"/>
            <a:ext cx="5600700" cy="12763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051720" y="4221088"/>
            <a:ext cx="54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Goods.*</a:t>
            </a:r>
          </a:p>
          <a:p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Goods</a:t>
            </a:r>
          </a:p>
          <a:p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Goods.id = @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goods_id</a:t>
            </a:r>
            <a:endParaRPr lang="en-US" altLang="zh-TW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LIMIT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1</a:t>
            </a:r>
            <a:endParaRPr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向下箭號 5"/>
          <p:cNvSpPr/>
          <p:nvPr/>
        </p:nvSpPr>
        <p:spPr>
          <a:xfrm>
            <a:off x="4265966" y="3155349"/>
            <a:ext cx="612068" cy="864096"/>
          </a:xfrm>
          <a:prstGeom prst="downArrow">
            <a:avLst>
              <a:gd name="adj1" fmla="val 50000"/>
              <a:gd name="adj2" fmla="val 37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846188" y="3302308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n w="0"/>
              </a:rPr>
              <a:t>mapping</a:t>
            </a:r>
            <a:endParaRPr lang="zh-TW" altLang="en-US" sz="2400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234837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Model - </a:t>
            </a:r>
            <a:r>
              <a:rPr lang="en-US" altLang="ko-KR" dirty="0" err="1" smtClean="0"/>
              <a:t>FlaskSQLAlchemy</a:t>
            </a:r>
            <a:endParaRPr lang="ko-KR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556792"/>
            <a:ext cx="8568952" cy="3095974"/>
          </a:xfrm>
          <a:prstGeom prst="rect">
            <a:avLst/>
          </a:prstGeom>
        </p:spPr>
      </p:pic>
      <p:cxnSp>
        <p:nvCxnSpPr>
          <p:cNvPr id="10" name="肘形接點 9"/>
          <p:cNvCxnSpPr>
            <a:stCxn id="16" idx="3"/>
          </p:cNvCxnSpPr>
          <p:nvPr/>
        </p:nvCxnSpPr>
        <p:spPr>
          <a:xfrm>
            <a:off x="7295102" y="3797848"/>
            <a:ext cx="733282" cy="121532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381502" y="5020510"/>
            <a:ext cx="341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ea typeface="Microsoft YaHei UI" panose="020B0503020204020204" pitchFamily="34" charset="-122"/>
              </a:rPr>
              <a:t>Relationship Mapping</a:t>
            </a:r>
            <a:endParaRPr lang="zh-TW" altLang="en-US" sz="2400" b="1" dirty="0">
              <a:ea typeface="Microsoft YaHei UI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5479" y="3546210"/>
            <a:ext cx="6559623" cy="503276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735479" y="4748951"/>
            <a:ext cx="3620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 err="1" smtClean="0">
                <a:latin typeface="Consolas" panose="020B0609020204030204" pitchFamily="49" charset="0"/>
                <a:ea typeface="Microsoft YaHei UI" panose="020B0503020204020204" pitchFamily="34" charset="-122"/>
                <a:cs typeface="Consolas" panose="020B0609020204030204" pitchFamily="49" charset="0"/>
              </a:rPr>
              <a:t>goods.author</a:t>
            </a:r>
            <a:endParaRPr lang="en-US" altLang="zh-TW" sz="2400" b="1" dirty="0" smtClean="0">
              <a:latin typeface="Consolas" panose="020B0609020204030204" pitchFamily="49" charset="0"/>
              <a:ea typeface="Microsoft YaHei UI" panose="020B0503020204020204" pitchFamily="34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 err="1">
                <a:latin typeface="Consolas" panose="020B0609020204030204" pitchFamily="49" charset="0"/>
                <a:ea typeface="Microsoft YaHei UI" panose="020B0503020204020204" pitchFamily="34" charset="-122"/>
                <a:cs typeface="Consolas" panose="020B0609020204030204" pitchFamily="49" charset="0"/>
              </a:rPr>
              <a:t>m</a:t>
            </a:r>
            <a:r>
              <a:rPr lang="en-US" altLang="zh-TW" sz="2400" b="1" dirty="0" err="1" smtClean="0">
                <a:latin typeface="Consolas" panose="020B0609020204030204" pitchFamily="49" charset="0"/>
                <a:ea typeface="Microsoft YaHei UI" panose="020B0503020204020204" pitchFamily="34" charset="-122"/>
                <a:cs typeface="Consolas" panose="020B0609020204030204" pitchFamily="49" charset="0"/>
              </a:rPr>
              <a:t>ember.goods_list</a:t>
            </a:r>
            <a:endParaRPr lang="zh-TW" altLang="en-US" sz="2400" b="1" dirty="0">
              <a:latin typeface="Consolas" panose="020B0609020204030204" pitchFamily="49" charset="0"/>
              <a:ea typeface="Microsoft YaHei UI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9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Middleware - Validator</a:t>
            </a:r>
            <a:endParaRPr lang="ko-KR" altLang="en-US" dirty="0"/>
          </a:p>
        </p:txBody>
      </p:sp>
      <p:sp>
        <p:nvSpPr>
          <p:cNvPr id="9" name="橢圓 8"/>
          <p:cNvSpPr/>
          <p:nvPr/>
        </p:nvSpPr>
        <p:spPr>
          <a:xfrm>
            <a:off x="2570103" y="5349433"/>
            <a:ext cx="1195483" cy="11663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View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2159732" y="2338584"/>
            <a:ext cx="2016224" cy="18787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Validator</a:t>
            </a:r>
            <a:endParaRPr lang="zh-TW" altLang="en-US" sz="2400" dirty="0"/>
          </a:p>
        </p:txBody>
      </p:sp>
      <p:sp>
        <p:nvSpPr>
          <p:cNvPr id="2" name="向右箭號 1"/>
          <p:cNvSpPr/>
          <p:nvPr/>
        </p:nvSpPr>
        <p:spPr>
          <a:xfrm rot="5400000">
            <a:off x="2697818" y="1558766"/>
            <a:ext cx="940051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 rot="5400000">
            <a:off x="2687251" y="4546506"/>
            <a:ext cx="957781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765586" y="1517750"/>
            <a:ext cx="1548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Request</a:t>
            </a:r>
            <a:endParaRPr lang="zh-TW" altLang="en-US" sz="28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824300" y="4570832"/>
            <a:ext cx="4312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Filtered invalid request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1048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Middleware </a:t>
            </a:r>
            <a:r>
              <a:rPr lang="en-US" altLang="ko-KR" dirty="0"/>
              <a:t>- Validator</a:t>
            </a:r>
            <a:endParaRPr lang="ko-KR" altLang="en-US" dirty="0"/>
          </a:p>
        </p:txBody>
      </p:sp>
      <p:sp>
        <p:nvSpPr>
          <p:cNvPr id="9" name="橢圓 8"/>
          <p:cNvSpPr/>
          <p:nvPr/>
        </p:nvSpPr>
        <p:spPr>
          <a:xfrm>
            <a:off x="1658368" y="4629353"/>
            <a:ext cx="1057652" cy="10318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View</a:t>
            </a:r>
            <a:endParaRPr lang="zh-TW" altLang="en-US" sz="2000" dirty="0"/>
          </a:p>
        </p:txBody>
      </p:sp>
      <p:sp>
        <p:nvSpPr>
          <p:cNvPr id="18" name="橢圓 17"/>
          <p:cNvSpPr/>
          <p:nvPr/>
        </p:nvSpPr>
        <p:spPr>
          <a:xfrm>
            <a:off x="1331640" y="1916832"/>
            <a:ext cx="1711108" cy="15944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Validator</a:t>
            </a:r>
            <a:endParaRPr lang="zh-TW" altLang="en-US" sz="2000" dirty="0"/>
          </a:p>
        </p:txBody>
      </p:sp>
      <p:sp>
        <p:nvSpPr>
          <p:cNvPr id="19" name="向右箭號 18"/>
          <p:cNvSpPr/>
          <p:nvPr/>
        </p:nvSpPr>
        <p:spPr>
          <a:xfrm rot="5400000">
            <a:off x="1804423" y="3918932"/>
            <a:ext cx="765542" cy="361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635896" y="1631032"/>
            <a:ext cx="5256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ea typeface="Microsoft YaHei UI" panose="020B0503020204020204" pitchFamily="34" charset="-122"/>
              </a:rPr>
              <a:t>分離驗證邏輯、商務邏輯</a:t>
            </a:r>
            <a:endParaRPr lang="en-US" altLang="zh-TW" sz="2800" dirty="0" smtClean="0">
              <a:ea typeface="Microsoft YaHei U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ea typeface="Microsoft YaHei UI" panose="020B0503020204020204" pitchFamily="34" charset="-122"/>
              </a:rPr>
              <a:t>可維護性</a:t>
            </a:r>
            <a:endParaRPr lang="en-US" altLang="zh-TW" sz="2800" dirty="0" smtClean="0">
              <a:ea typeface="Microsoft YaHei U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ea typeface="Microsoft YaHei UI" panose="020B0503020204020204" pitchFamily="34" charset="-122"/>
              </a:rPr>
              <a:t>可複用</a:t>
            </a:r>
            <a:r>
              <a:rPr lang="zh-TW" altLang="en-US" sz="2800" dirty="0">
                <a:ea typeface="Microsoft YaHei UI" panose="020B0503020204020204" pitchFamily="34" charset="-122"/>
              </a:rPr>
              <a:t>性</a:t>
            </a:r>
            <a:endParaRPr lang="en-US" altLang="zh-TW" sz="2800" dirty="0">
              <a:ea typeface="Microsoft YaHei UI" panose="020B0503020204020204" pitchFamily="34" charset="-122"/>
            </a:endParaRPr>
          </a:p>
        </p:txBody>
      </p:sp>
      <p:sp>
        <p:nvSpPr>
          <p:cNvPr id="12" name="向下箭號 11"/>
          <p:cNvSpPr/>
          <p:nvPr/>
        </p:nvSpPr>
        <p:spPr>
          <a:xfrm flipV="1">
            <a:off x="5652120" y="2420888"/>
            <a:ext cx="432048" cy="459563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 flipV="1">
            <a:off x="5652120" y="3059253"/>
            <a:ext cx="432048" cy="459563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62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 Team Members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95736" y="1268760"/>
            <a:ext cx="72782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ea typeface="Microsoft YaHei UI" panose="020B0503020204020204" pitchFamily="34" charset="-122"/>
              </a:rPr>
              <a:t>梁皓鈞　</a:t>
            </a:r>
            <a:r>
              <a:rPr lang="en-US" altLang="zh-TW" sz="2800" dirty="0">
                <a:ea typeface="Microsoft YaHei UI" panose="020B0503020204020204" pitchFamily="34" charset="-122"/>
              </a:rPr>
              <a:t>104360098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ea typeface="Microsoft YaHei UI" panose="020B0503020204020204" pitchFamily="34" charset="-122"/>
              </a:rPr>
              <a:t>蔡一玄　</a:t>
            </a:r>
            <a:r>
              <a:rPr lang="en-US" altLang="zh-TW" sz="2800" dirty="0">
                <a:ea typeface="Microsoft YaHei UI" panose="020B0503020204020204" pitchFamily="34" charset="-122"/>
              </a:rPr>
              <a:t>104590024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ea typeface="Microsoft YaHei UI" panose="020B0503020204020204" pitchFamily="34" charset="-122"/>
              </a:rPr>
              <a:t>陳志芳　</a:t>
            </a:r>
            <a:r>
              <a:rPr lang="en-US" altLang="zh-TW" sz="2800" dirty="0">
                <a:ea typeface="Microsoft YaHei UI" panose="020B0503020204020204" pitchFamily="34" charset="-122"/>
              </a:rPr>
              <a:t>104590027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ea typeface="Microsoft YaHei UI" panose="020B0503020204020204" pitchFamily="34" charset="-122"/>
              </a:rPr>
              <a:t>洪晟毅　</a:t>
            </a:r>
            <a:r>
              <a:rPr lang="en-US" altLang="zh-TW" sz="2800" dirty="0">
                <a:ea typeface="Microsoft YaHei UI" panose="020B0503020204020204" pitchFamily="34" charset="-122"/>
              </a:rPr>
              <a:t>104590048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ea typeface="Microsoft YaHei UI" panose="020B0503020204020204" pitchFamily="34" charset="-122"/>
              </a:rPr>
              <a:t>李宇傑　</a:t>
            </a:r>
            <a:r>
              <a:rPr lang="en-US" altLang="zh-TW" sz="2800" dirty="0">
                <a:ea typeface="Microsoft YaHei UI" panose="020B0503020204020204" pitchFamily="34" charset="-122"/>
              </a:rPr>
              <a:t>104590452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1079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Middleware </a:t>
            </a:r>
            <a:r>
              <a:rPr lang="en-US" altLang="ko-KR" dirty="0"/>
              <a:t>- Validator</a:t>
            </a:r>
            <a:endParaRPr lang="ko-KR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373252"/>
            <a:ext cx="6286500" cy="2076450"/>
          </a:xfrm>
          <a:prstGeom prst="rect">
            <a:avLst/>
          </a:prstGeom>
        </p:spPr>
      </p:pic>
      <p:cxnSp>
        <p:nvCxnSpPr>
          <p:cNvPr id="17" name="肘形接點 16"/>
          <p:cNvCxnSpPr/>
          <p:nvPr/>
        </p:nvCxnSpPr>
        <p:spPr>
          <a:xfrm rot="16200000" flipV="1">
            <a:off x="4443606" y="2259580"/>
            <a:ext cx="399134" cy="167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377793" y="1558761"/>
            <a:ext cx="2529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Validation Logic</a:t>
            </a:r>
            <a:endParaRPr lang="zh-TW" altLang="en-US" sz="2400" b="1" dirty="0"/>
          </a:p>
        </p:txBody>
      </p:sp>
      <p:cxnSp>
        <p:nvCxnSpPr>
          <p:cNvPr id="18" name="肘形接點 17"/>
          <p:cNvCxnSpPr/>
          <p:nvPr/>
        </p:nvCxnSpPr>
        <p:spPr>
          <a:xfrm rot="5400000">
            <a:off x="4371598" y="4573365"/>
            <a:ext cx="399134" cy="167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418747" y="4869160"/>
            <a:ext cx="430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No </a:t>
            </a:r>
            <a:r>
              <a:rPr lang="en-US" altLang="zh-TW" sz="2400" b="1" dirty="0"/>
              <a:t>need to care about type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439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Middleware - Flask-Login</a:t>
            </a:r>
            <a:endParaRPr lang="ko-KR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87215"/>
            <a:ext cx="7776864" cy="1974127"/>
          </a:xfrm>
          <a:prstGeom prst="rect">
            <a:avLst/>
          </a:prstGeom>
        </p:spPr>
      </p:pic>
      <p:cxnSp>
        <p:nvCxnSpPr>
          <p:cNvPr id="11" name="肘形接點 10"/>
          <p:cNvCxnSpPr/>
          <p:nvPr/>
        </p:nvCxnSpPr>
        <p:spPr>
          <a:xfrm rot="5400000">
            <a:off x="5437921" y="3541574"/>
            <a:ext cx="1868563" cy="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932040" y="2247255"/>
            <a:ext cx="2764997" cy="340708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483768" y="4623519"/>
            <a:ext cx="5923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Redirect non-login user to </a:t>
            </a:r>
            <a:r>
              <a:rPr lang="en-US" altLang="zh-TW" sz="2400" b="1" dirty="0" err="1" smtClean="0"/>
              <a:t>LoginView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7279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Middleware - Flask-Login</a:t>
            </a:r>
            <a:endParaRPr lang="ko-KR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1916832"/>
            <a:ext cx="7648575" cy="16954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54827" y="2598948"/>
            <a:ext cx="2764997" cy="340708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肘形接點 8"/>
          <p:cNvCxnSpPr/>
          <p:nvPr/>
        </p:nvCxnSpPr>
        <p:spPr>
          <a:xfrm rot="16200000" flipH="1">
            <a:off x="3923929" y="2996953"/>
            <a:ext cx="1368150" cy="936104"/>
          </a:xfrm>
          <a:prstGeom prst="bentConnector3">
            <a:avLst>
              <a:gd name="adj1" fmla="val -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3038414" y="4305897"/>
            <a:ext cx="4105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G</a:t>
            </a:r>
            <a:r>
              <a:rPr lang="en-US" altLang="zh-TW" sz="2400" b="1" dirty="0" smtClean="0"/>
              <a:t>et current logged in user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553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System </a:t>
            </a:r>
            <a:r>
              <a:rPr lang="en-US" altLang="ko-KR" dirty="0"/>
              <a:t>Context Diagram</a:t>
            </a:r>
            <a:endParaRPr lang="ko-KR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96752"/>
            <a:ext cx="7154273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System </a:t>
            </a:r>
            <a:r>
              <a:rPr lang="en-US" altLang="ko-KR" dirty="0"/>
              <a:t>Context Diagram</a:t>
            </a:r>
            <a:endParaRPr lang="ko-KR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5" y="1772816"/>
            <a:ext cx="6697010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3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System </a:t>
            </a:r>
            <a:r>
              <a:rPr lang="en-US" altLang="ko-KR" dirty="0"/>
              <a:t>Context Diagram</a:t>
            </a:r>
            <a:endParaRPr lang="ko-KR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5" y="1772816"/>
            <a:ext cx="6697010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1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ER Diagram</a:t>
            </a:r>
            <a:endParaRPr lang="ko-KR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12776"/>
            <a:ext cx="6048672" cy="500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ER </a:t>
            </a:r>
            <a:r>
              <a:rPr lang="en-US" altLang="ko-KR" dirty="0"/>
              <a:t>Diagram</a:t>
            </a:r>
            <a:endParaRPr lang="ko-KR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21" r="77895" b="25383"/>
          <a:stretch/>
        </p:blipFill>
        <p:spPr>
          <a:xfrm>
            <a:off x="1164125" y="1628800"/>
            <a:ext cx="1512168" cy="2304256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t="21904" r="77689" b="48937"/>
          <a:stretch/>
        </p:blipFill>
        <p:spPr>
          <a:xfrm>
            <a:off x="4080449" y="1628800"/>
            <a:ext cx="1512168" cy="2232248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3053609" y="2564904"/>
            <a:ext cx="720080" cy="43204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93" t="14153" r="2" b="54944"/>
          <a:stretch/>
        </p:blipFill>
        <p:spPr>
          <a:xfrm>
            <a:off x="3324365" y="4221088"/>
            <a:ext cx="1512168" cy="165618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75433" t="10833" r="-400" b="69900"/>
          <a:stretch/>
        </p:blipFill>
        <p:spPr>
          <a:xfrm>
            <a:off x="6300192" y="4365104"/>
            <a:ext cx="1692188" cy="1474940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5209961" y="4833156"/>
            <a:ext cx="720080" cy="43204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1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/>
              <a:t>ER Diagram</a:t>
            </a:r>
            <a:endParaRPr lang="ko-KR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16832"/>
            <a:ext cx="7203790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4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 Functional </a:t>
            </a:r>
            <a:r>
              <a:rPr lang="en-US" altLang="zh-TW" dirty="0"/>
              <a:t>Dependencies</a:t>
            </a:r>
            <a:endParaRPr lang="ko-KR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2"/>
          <a:stretch/>
        </p:blipFill>
        <p:spPr>
          <a:xfrm>
            <a:off x="899592" y="1216424"/>
            <a:ext cx="7344816" cy="244827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47" b="38120"/>
          <a:stretch/>
        </p:blipFill>
        <p:spPr>
          <a:xfrm>
            <a:off x="891338" y="3794828"/>
            <a:ext cx="3168352" cy="102563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19" b="22366"/>
          <a:stretch/>
        </p:blipFill>
        <p:spPr>
          <a:xfrm>
            <a:off x="899592" y="5013176"/>
            <a:ext cx="6912768" cy="151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2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175</Words>
  <Application>Microsoft Office PowerPoint</Application>
  <PresentationFormat>如螢幕大小 (4:3)</PresentationFormat>
  <Paragraphs>65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맑은 고딕</vt:lpstr>
      <vt:lpstr>Microsoft YaHei UI</vt:lpstr>
      <vt:lpstr>新細明體</vt:lpstr>
      <vt:lpstr>Arial</vt:lpstr>
      <vt:lpstr>Calibri</vt:lpstr>
      <vt:lpstr>Consolas</vt:lpstr>
      <vt:lpstr>Office Theme</vt:lpstr>
      <vt:lpstr>Custom Design</vt:lpstr>
      <vt:lpstr>PowerPoint 簡報</vt:lpstr>
      <vt:lpstr>  Team Members</vt:lpstr>
      <vt:lpstr>  System Context Diagram</vt:lpstr>
      <vt:lpstr>  System Context Diagram</vt:lpstr>
      <vt:lpstr>  System Context Diagram</vt:lpstr>
      <vt:lpstr>  ER Diagram</vt:lpstr>
      <vt:lpstr>  ER Diagram</vt:lpstr>
      <vt:lpstr>  ER Diagram</vt:lpstr>
      <vt:lpstr>  Functional Dependencies</vt:lpstr>
      <vt:lpstr>  Functional Dependencies</vt:lpstr>
      <vt:lpstr>  Functional Dependencies</vt:lpstr>
      <vt:lpstr>  Python/Flask</vt:lpstr>
      <vt:lpstr>  MVT / Model 2</vt:lpstr>
      <vt:lpstr>  MVT / Model 2</vt:lpstr>
      <vt:lpstr>  Model - FlaskSQLAlchemy</vt:lpstr>
      <vt:lpstr>  Model - FlaskSQLAlchemy</vt:lpstr>
      <vt:lpstr>  Model - FlaskSQLAlchemy</vt:lpstr>
      <vt:lpstr>  Middleware - Validator</vt:lpstr>
      <vt:lpstr>   Middleware - Validator</vt:lpstr>
      <vt:lpstr>   Middleware - Validator</vt:lpstr>
      <vt:lpstr>   Middleware - Flask-Login</vt:lpstr>
      <vt:lpstr>   Middleware - Flask-Login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cyku</cp:lastModifiedBy>
  <cp:revision>87</cp:revision>
  <dcterms:created xsi:type="dcterms:W3CDTF">2014-04-01T16:35:38Z</dcterms:created>
  <dcterms:modified xsi:type="dcterms:W3CDTF">2018-01-03T05:19:22Z</dcterms:modified>
</cp:coreProperties>
</file>