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67cf1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67cf1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67cf1de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67cf1de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03fbcf2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03fbcf2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85912d1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85912d1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67cf1de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67cf1de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Laporan Analisis Data Indonesian Abusive and Hate Speech Twitter Text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Gold Challenge Binar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Pendahuluan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Ujaran kebencian dan bahasa kasar yang menyebar di media sosial perlu dideteksi secara otomatis untuk menghindari konflik antara warga.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Untuk itu dibutuhkan API yang secara otomatis mampu membersihkan data dari ujaran kebencian, bahasa kasar dan bahasa non-formal dan mengubahnya menjadi bahasa yang formal dan enak dibaca.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API tersebut dapat memproses text cleansing dan menghasilkan output berupa teks yang sudah di-cleansing.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Metode Penelitian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94"/>
              <a:t>Proses Kode Function Cleansing</a:t>
            </a:r>
            <a:endParaRPr sz="3694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API yang dibuat membersihkan file dan teks dari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karakter yang tidak diperlukan,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melakukan normalisasi pada teks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dengan kamus kata kasar dan kamus normalisasi.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Kamus kata kasar dan kamus normalisasi disimpan dalam file 'abusive.csv' dan 'new_kamusalay.csv'.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Pada endpoint 1 (clean_file)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API membaca file CSV yang diunggah, melakukan operasi pembersihan dan normalisasi pada kolom Tweet, dan menyimpan hasil ke dalam file “cleaned_data.CSV” dan database SQLite “data.db”.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Pada endpoint 2 (clean_text),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API membaca teks yang diberikan, melakukan operasi pembersihan dan normalisasi pada teks, dan menyimpan hasil ke dalam database SQLite.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Pemilihan metode statistika dan EDA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Memahami Variabel dalam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Memeriksa Data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Memeriksa Distribusi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Mengukur Korelasi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Visualisasi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Melakukan Analisis Deskriptif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Proses Visualisasi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Dari data yang sudah dibersihkan yaitu “cleaned_data.csv”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Dihitung jumlah tweet yang mengandung label 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Diubah ke dalam bentuk grafik bar untuk setiap tweet yang mengandung label menggunakan: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Matplotlib dan Seaborn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75" y="2704162"/>
            <a:ext cx="2268299" cy="17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4375" y="2669675"/>
            <a:ext cx="2360259" cy="17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Kesimpulan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696" y="131872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Dari data.csv ini terdiri dari dua kolom yaitu "tweet" dan "label".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Kolom "tweet" berisi teks tweet dalam bahasa Indonesia, sementara kolom "label" berisi label kategori dari setiap tweet.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Dalam dataset ini, tidak ditemukan nilai yang hilang atau duplikat.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Variabel "label" berdistribusi tidak merata, dengan 40% tweet dikategorikan sebagai "Non-Abusive", 33% sebagai "Abusive", dan 27% sebagai "Hate Speech".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Karena kolom "tweet" berisi teks, maka tidak dapat dilakukan korelasi antara variabel. Namun, dapat dilakukan analisis sentimen teks menggunakan teknik NLP (Natural Language Processing).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