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-3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1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0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39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8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2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085B-595E-4C79-80A9-A8CC4A5FF64B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8582-B7D1-48E9-AC0A-9EA96456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E3D07-2057-41B9-9914-647F847A5032}"/>
              </a:ext>
            </a:extLst>
          </p:cNvPr>
          <p:cNvSpPr/>
          <p:nvPr/>
        </p:nvSpPr>
        <p:spPr>
          <a:xfrm>
            <a:off x="1981199" y="1"/>
            <a:ext cx="8256105" cy="2159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A3A24-BE1B-45DD-ADF3-9A88F3DCD239}"/>
              </a:ext>
            </a:extLst>
          </p:cNvPr>
          <p:cNvSpPr/>
          <p:nvPr/>
        </p:nvSpPr>
        <p:spPr>
          <a:xfrm>
            <a:off x="2961861" y="-1"/>
            <a:ext cx="6268277" cy="13925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58701F-3F0F-4CC6-B6EA-6A2509A94D98}"/>
              </a:ext>
            </a:extLst>
          </p:cNvPr>
          <p:cNvSpPr/>
          <p:nvPr/>
        </p:nvSpPr>
        <p:spPr>
          <a:xfrm>
            <a:off x="3558208" y="1505777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B835DF-27EA-4C3F-AEE6-4804E5308C71}"/>
              </a:ext>
            </a:extLst>
          </p:cNvPr>
          <p:cNvSpPr/>
          <p:nvPr/>
        </p:nvSpPr>
        <p:spPr>
          <a:xfrm>
            <a:off x="5307493" y="1505777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5A7B6C-600F-497A-A4FD-21F49AA10AE7}"/>
              </a:ext>
            </a:extLst>
          </p:cNvPr>
          <p:cNvSpPr/>
          <p:nvPr/>
        </p:nvSpPr>
        <p:spPr>
          <a:xfrm>
            <a:off x="7096535" y="1505777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97BCDCB-1481-45B4-8003-E25884392098}"/>
              </a:ext>
            </a:extLst>
          </p:cNvPr>
          <p:cNvSpPr/>
          <p:nvPr/>
        </p:nvSpPr>
        <p:spPr>
          <a:xfrm>
            <a:off x="3558208" y="3483665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21184F5-B773-4E84-BFB1-B9442A14AF9A}"/>
              </a:ext>
            </a:extLst>
          </p:cNvPr>
          <p:cNvSpPr/>
          <p:nvPr/>
        </p:nvSpPr>
        <p:spPr>
          <a:xfrm>
            <a:off x="5347250" y="3483665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92421D3-070C-4C2F-B9DE-A69CD4AA6D5C}"/>
              </a:ext>
            </a:extLst>
          </p:cNvPr>
          <p:cNvSpPr/>
          <p:nvPr/>
        </p:nvSpPr>
        <p:spPr>
          <a:xfrm>
            <a:off x="7136292" y="3483665"/>
            <a:ext cx="1364974" cy="184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02EA45C-CF4F-416D-8652-C48D58280DB1}"/>
              </a:ext>
            </a:extLst>
          </p:cNvPr>
          <p:cNvSpPr/>
          <p:nvPr/>
        </p:nvSpPr>
        <p:spPr>
          <a:xfrm>
            <a:off x="3664225" y="1613453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D3B582F-C1BF-43CF-AE87-20B60FD0543C}"/>
              </a:ext>
            </a:extLst>
          </p:cNvPr>
          <p:cNvSpPr/>
          <p:nvPr/>
        </p:nvSpPr>
        <p:spPr>
          <a:xfrm>
            <a:off x="5433390" y="1613454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4C2163E-56AC-4CEA-B089-CCD66CB7ADA8}"/>
              </a:ext>
            </a:extLst>
          </p:cNvPr>
          <p:cNvSpPr/>
          <p:nvPr/>
        </p:nvSpPr>
        <p:spPr>
          <a:xfrm>
            <a:off x="7222432" y="1613453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F9B470B-2C78-40EF-A091-2B2FA1675713}"/>
              </a:ext>
            </a:extLst>
          </p:cNvPr>
          <p:cNvSpPr/>
          <p:nvPr/>
        </p:nvSpPr>
        <p:spPr>
          <a:xfrm>
            <a:off x="3684104" y="3647662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7FAC47B-50B7-48A2-AC0B-C6A2D37899FB}"/>
              </a:ext>
            </a:extLst>
          </p:cNvPr>
          <p:cNvSpPr/>
          <p:nvPr/>
        </p:nvSpPr>
        <p:spPr>
          <a:xfrm>
            <a:off x="5473147" y="3641034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F023A6B-53F9-48AE-9551-F03523FD6F5F}"/>
              </a:ext>
            </a:extLst>
          </p:cNvPr>
          <p:cNvSpPr/>
          <p:nvPr/>
        </p:nvSpPr>
        <p:spPr>
          <a:xfrm>
            <a:off x="7262189" y="3647663"/>
            <a:ext cx="1113183" cy="861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41E27-E5CB-45A1-86D6-CB6A2DFD8DD7}"/>
              </a:ext>
            </a:extLst>
          </p:cNvPr>
          <p:cNvSpPr/>
          <p:nvPr/>
        </p:nvSpPr>
        <p:spPr>
          <a:xfrm>
            <a:off x="2961861" y="0"/>
            <a:ext cx="6268277" cy="689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339830D-B27C-42C8-9C1C-53812DD22C86}"/>
              </a:ext>
            </a:extLst>
          </p:cNvPr>
          <p:cNvSpPr/>
          <p:nvPr/>
        </p:nvSpPr>
        <p:spPr>
          <a:xfrm>
            <a:off x="5638800" y="38102"/>
            <a:ext cx="940903" cy="13699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50511D-5B7C-4037-9D28-B1322FA2171E}"/>
              </a:ext>
            </a:extLst>
          </p:cNvPr>
          <p:cNvSpPr txBox="1"/>
          <p:nvPr/>
        </p:nvSpPr>
        <p:spPr>
          <a:xfrm>
            <a:off x="3216568" y="159890"/>
            <a:ext cx="10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propos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DC15FB1-28CD-46F7-9DB6-0F528A499779}"/>
              </a:ext>
            </a:extLst>
          </p:cNvPr>
          <p:cNvSpPr txBox="1"/>
          <p:nvPr/>
        </p:nvSpPr>
        <p:spPr>
          <a:xfrm>
            <a:off x="8209720" y="169074"/>
            <a:ext cx="9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Contact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0984CF-4E82-490C-8FA2-3794436C528E}"/>
              </a:ext>
            </a:extLst>
          </p:cNvPr>
          <p:cNvSpPr txBox="1"/>
          <p:nvPr/>
        </p:nvSpPr>
        <p:spPr>
          <a:xfrm>
            <a:off x="4465982" y="172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13DD1-5254-4361-BC1F-D8A4B9A7D950}"/>
              </a:ext>
            </a:extLst>
          </p:cNvPr>
          <p:cNvSpPr txBox="1"/>
          <p:nvPr/>
        </p:nvSpPr>
        <p:spPr>
          <a:xfrm>
            <a:off x="6786266" y="169074"/>
            <a:ext cx="127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inspirations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4D219-FC54-42F8-AA8B-67EDFB59A2DB}"/>
              </a:ext>
            </a:extLst>
          </p:cNvPr>
          <p:cNvSpPr/>
          <p:nvPr/>
        </p:nvSpPr>
        <p:spPr>
          <a:xfrm>
            <a:off x="2943635" y="5810248"/>
            <a:ext cx="2006879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E15C1-B91A-47FB-8993-E17C48C4BF84}"/>
              </a:ext>
            </a:extLst>
          </p:cNvPr>
          <p:cNvSpPr/>
          <p:nvPr/>
        </p:nvSpPr>
        <p:spPr>
          <a:xfrm>
            <a:off x="4951341" y="5810248"/>
            <a:ext cx="4278797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A8370-6E05-4923-A6CD-E7CC2CB030D0}"/>
              </a:ext>
            </a:extLst>
          </p:cNvPr>
          <p:cNvSpPr/>
          <p:nvPr/>
        </p:nvSpPr>
        <p:spPr>
          <a:xfrm>
            <a:off x="7229059" y="7895794"/>
            <a:ext cx="201930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C1E724-270A-4E8B-A4A4-480AC8095347}"/>
              </a:ext>
            </a:extLst>
          </p:cNvPr>
          <p:cNvSpPr/>
          <p:nvPr/>
        </p:nvSpPr>
        <p:spPr>
          <a:xfrm>
            <a:off x="2943635" y="7895794"/>
            <a:ext cx="4278797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D25243-81EB-4465-B44C-02F5FB8B7D13}"/>
              </a:ext>
            </a:extLst>
          </p:cNvPr>
          <p:cNvSpPr/>
          <p:nvPr/>
        </p:nvSpPr>
        <p:spPr>
          <a:xfrm>
            <a:off x="2977595" y="9939121"/>
            <a:ext cx="1961321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B0C34B-1923-4C74-919A-439E4EA6BD83}"/>
              </a:ext>
            </a:extLst>
          </p:cNvPr>
          <p:cNvSpPr/>
          <p:nvPr/>
        </p:nvSpPr>
        <p:spPr>
          <a:xfrm>
            <a:off x="4939743" y="9939121"/>
            <a:ext cx="4278797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53DE84-5BE1-4267-AC45-582441E07374}"/>
              </a:ext>
            </a:extLst>
          </p:cNvPr>
          <p:cNvSpPr/>
          <p:nvPr/>
        </p:nvSpPr>
        <p:spPr>
          <a:xfrm>
            <a:off x="7222433" y="12249143"/>
            <a:ext cx="198948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F4F16E-3DD7-4643-9B7C-C7B2707709CF}"/>
              </a:ext>
            </a:extLst>
          </p:cNvPr>
          <p:cNvSpPr/>
          <p:nvPr/>
        </p:nvSpPr>
        <p:spPr>
          <a:xfrm>
            <a:off x="2943635" y="12249143"/>
            <a:ext cx="4278797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429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Amanda Taddei</dc:creator>
  <cp:lastModifiedBy>Amanda Taddei</cp:lastModifiedBy>
  <cp:revision>6</cp:revision>
  <dcterms:created xsi:type="dcterms:W3CDTF">2021-02-05T13:23:00Z</dcterms:created>
  <dcterms:modified xsi:type="dcterms:W3CDTF">2021-02-05T16:39:06Z</dcterms:modified>
</cp:coreProperties>
</file>