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94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D5A6965-B95E-8E41-9469-7A80EF476C18}"/>
              </a:ext>
            </a:extLst>
          </p:cNvPr>
          <p:cNvSpPr txBox="1"/>
          <p:nvPr/>
        </p:nvSpPr>
        <p:spPr>
          <a:xfrm>
            <a:off x="3170634" y="1070882"/>
            <a:ext cx="615553" cy="2843893"/>
          </a:xfrm>
          <a:prstGeom prst="rect">
            <a:avLst/>
          </a:prstGeom>
          <a:solidFill>
            <a:srgbClr val="FFC000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arg parser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9C18C3-8042-764C-BF55-9554BD10A5BB}"/>
              </a:ext>
            </a:extLst>
          </p:cNvPr>
          <p:cNvSpPr txBox="1"/>
          <p:nvPr/>
        </p:nvSpPr>
        <p:spPr>
          <a:xfrm>
            <a:off x="4026619" y="1070882"/>
            <a:ext cx="615553" cy="2849336"/>
          </a:xfrm>
          <a:prstGeom prst="rect">
            <a:avLst/>
          </a:prstGeom>
          <a:solidFill>
            <a:srgbClr val="FFC000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expression</a:t>
            </a:r>
            <a:r>
              <a:rPr kumimoji="1" lang="zh-CN" altLang="en-US" sz="2800" dirty="0">
                <a:solidFill>
                  <a:schemeClr val="bg1"/>
                </a:solidFill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</a:rPr>
              <a:t>engine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5D2063-01B2-954B-B9BA-2DA79E593581}"/>
              </a:ext>
            </a:extLst>
          </p:cNvPr>
          <p:cNvSpPr txBox="1"/>
          <p:nvPr/>
        </p:nvSpPr>
        <p:spPr>
          <a:xfrm>
            <a:off x="4882604" y="1070882"/>
            <a:ext cx="615553" cy="2849336"/>
          </a:xfrm>
          <a:prstGeom prst="rect">
            <a:avLst/>
          </a:prstGeom>
          <a:solidFill>
            <a:srgbClr val="FFC000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publish</a:t>
            </a:r>
            <a:r>
              <a:rPr kumimoji="1" lang="zh-CN" altLang="en-US" sz="2800" dirty="0">
                <a:solidFill>
                  <a:schemeClr val="bg1"/>
                </a:solidFill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</a:rPr>
              <a:t>loader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BC5623-1017-D444-8993-FAE7CF0E0BBB}"/>
              </a:ext>
            </a:extLst>
          </p:cNvPr>
          <p:cNvSpPr txBox="1"/>
          <p:nvPr/>
        </p:nvSpPr>
        <p:spPr>
          <a:xfrm>
            <a:off x="5738589" y="1070882"/>
            <a:ext cx="615553" cy="28438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function</a:t>
            </a:r>
            <a:r>
              <a:rPr kumimoji="1" lang="zh-CN" altLang="en-US" sz="2800" dirty="0">
                <a:solidFill>
                  <a:schemeClr val="bg1"/>
                </a:solidFill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</a:rPr>
              <a:t>guide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A1BCCD-DFA6-8544-99B6-0E742D136D76}"/>
              </a:ext>
            </a:extLst>
          </p:cNvPr>
          <p:cNvSpPr txBox="1"/>
          <p:nvPr/>
        </p:nvSpPr>
        <p:spPr>
          <a:xfrm>
            <a:off x="6594574" y="1070882"/>
            <a:ext cx="615553" cy="28438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struct</a:t>
            </a:r>
            <a:r>
              <a:rPr kumimoji="1" lang="zh-CN" altLang="en-US" sz="2800" dirty="0">
                <a:solidFill>
                  <a:schemeClr val="bg1"/>
                </a:solidFill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</a:rPr>
              <a:t>parser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B821A1-E791-A34B-AB10-0C31181A655F}"/>
              </a:ext>
            </a:extLst>
          </p:cNvPr>
          <p:cNvSpPr txBox="1"/>
          <p:nvPr/>
        </p:nvSpPr>
        <p:spPr>
          <a:xfrm>
            <a:off x="7450559" y="1070882"/>
            <a:ext cx="615553" cy="28438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publisher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A47286C-18F4-B448-B087-ED8E5D26BB55}"/>
              </a:ext>
            </a:extLst>
          </p:cNvPr>
          <p:cNvSpPr txBox="1"/>
          <p:nvPr/>
        </p:nvSpPr>
        <p:spPr>
          <a:xfrm>
            <a:off x="8306544" y="1070882"/>
            <a:ext cx="615553" cy="28438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remote</a:t>
            </a:r>
            <a:r>
              <a:rPr kumimoji="1" lang="zh-CN" altLang="en-US" sz="2800" dirty="0">
                <a:solidFill>
                  <a:schemeClr val="bg1"/>
                </a:solidFill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</a:rPr>
              <a:t>compile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CA458D-7C64-D84F-A2A2-71DB9BAE831A}"/>
              </a:ext>
            </a:extLst>
          </p:cNvPr>
          <p:cNvSpPr txBox="1"/>
          <p:nvPr/>
        </p:nvSpPr>
        <p:spPr>
          <a:xfrm>
            <a:off x="9162529" y="1070882"/>
            <a:ext cx="615553" cy="28438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data</a:t>
            </a:r>
            <a:r>
              <a:rPr kumimoji="1" lang="zh-CN" altLang="en-US" sz="2800" dirty="0">
                <a:solidFill>
                  <a:schemeClr val="bg1"/>
                </a:solidFill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</a:rPr>
              <a:t>parser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034340F-710C-2040-8E35-B427907110F3}"/>
              </a:ext>
            </a:extLst>
          </p:cNvPr>
          <p:cNvSpPr txBox="1"/>
          <p:nvPr/>
        </p:nvSpPr>
        <p:spPr>
          <a:xfrm>
            <a:off x="10018513" y="1070882"/>
            <a:ext cx="615553" cy="28438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pni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D044395-75F6-6D49-8E9E-C48FB4115F7A}"/>
              </a:ext>
            </a:extLst>
          </p:cNvPr>
          <p:cNvSpPr/>
          <p:nvPr/>
        </p:nvSpPr>
        <p:spPr>
          <a:xfrm>
            <a:off x="3170635" y="4157663"/>
            <a:ext cx="2215754" cy="6000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surftrace</a:t>
            </a:r>
            <a:r>
              <a:rPr kumimoji="1" lang="zh-CN" altLang="en-US" sz="2800" dirty="0">
                <a:solidFill>
                  <a:schemeClr val="bg1"/>
                </a:solidFill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</a:rPr>
              <a:t>cmd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F113AA8-84B8-E647-9B28-9E6423A07C32}"/>
              </a:ext>
            </a:extLst>
          </p:cNvPr>
          <p:cNvSpPr/>
          <p:nvPr/>
        </p:nvSpPr>
        <p:spPr>
          <a:xfrm>
            <a:off x="5794473" y="4157663"/>
            <a:ext cx="2215754" cy="6000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surfGuide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C9B9D46-31F9-784F-8FD7-A498150BDD3A}"/>
              </a:ext>
            </a:extLst>
          </p:cNvPr>
          <p:cNvSpPr/>
          <p:nvPr/>
        </p:nvSpPr>
        <p:spPr>
          <a:xfrm>
            <a:off x="8362428" y="4157663"/>
            <a:ext cx="2215754" cy="6000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pylcc/glcc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8F6F70A4-44A3-CC4A-946C-E079EA78924C}"/>
              </a:ext>
            </a:extLst>
          </p:cNvPr>
          <p:cNvSpPr/>
          <p:nvPr/>
        </p:nvSpPr>
        <p:spPr>
          <a:xfrm>
            <a:off x="3170634" y="5043488"/>
            <a:ext cx="7407548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solidFill>
                  <a:schemeClr val="bg1"/>
                </a:solidFill>
              </a:rPr>
              <a:t>surftrace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480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44</TotalTime>
  <Words>23</Words>
  <Application>Microsoft Macintosh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Tw Cen MT</vt:lpstr>
      <vt:lpstr>电路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</cp:revision>
  <dcterms:created xsi:type="dcterms:W3CDTF">2022-02-23T08:57:52Z</dcterms:created>
  <dcterms:modified xsi:type="dcterms:W3CDTF">2022-02-23T09:42:44Z</dcterms:modified>
</cp:coreProperties>
</file>