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8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5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0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D2AF-967D-49A7-AF9D-9D8409880F62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3045-FECF-4F9D-9ACD-17AD50CC0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401217" y="345232"/>
            <a:ext cx="2192693" cy="2034074"/>
          </a:xfrm>
          <a:prstGeom prst="quad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Up-Down Arrow 5"/>
          <p:cNvSpPr/>
          <p:nvPr/>
        </p:nvSpPr>
        <p:spPr>
          <a:xfrm>
            <a:off x="2789854" y="345232"/>
            <a:ext cx="783770" cy="203407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6012492" y="400979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674843" y="2137397"/>
            <a:ext cx="140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Thrusters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07219" y="830188"/>
            <a:ext cx="83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Lights</a:t>
            </a:r>
            <a:endParaRPr lang="en-GB" dirty="0"/>
          </a:p>
        </p:txBody>
      </p:sp>
      <p:sp>
        <p:nvSpPr>
          <p:cNvPr id="10" name="Flowchart: Connector 9"/>
          <p:cNvSpPr/>
          <p:nvPr/>
        </p:nvSpPr>
        <p:spPr>
          <a:xfrm>
            <a:off x="6646973" y="400979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11764" y="3009406"/>
            <a:ext cx="114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Left Panel</a:t>
            </a:r>
            <a:endParaRPr lang="en-GB" sz="1600" dirty="0"/>
          </a:p>
        </p:txBody>
      </p:sp>
      <p:sp>
        <p:nvSpPr>
          <p:cNvPr id="12" name="Flowchart: Connector 11"/>
          <p:cNvSpPr/>
          <p:nvPr/>
        </p:nvSpPr>
        <p:spPr>
          <a:xfrm>
            <a:off x="7281454" y="400979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076181" y="830188"/>
            <a:ext cx="83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Landing</a:t>
            </a:r>
          </a:p>
          <a:p>
            <a:pPr algn="ctr"/>
            <a:r>
              <a:rPr lang="en-GB" sz="1600" dirty="0" smtClean="0"/>
              <a:t>Gear</a:t>
            </a:r>
            <a:endParaRPr lang="en-GB" sz="16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915935" y="400978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710662" y="830186"/>
            <a:ext cx="83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Cargo</a:t>
            </a:r>
          </a:p>
          <a:p>
            <a:pPr algn="ctr"/>
            <a:r>
              <a:rPr lang="en-GB" sz="1600" dirty="0" smtClean="0"/>
              <a:t>Scoop</a:t>
            </a:r>
            <a:endParaRPr lang="en-GB" sz="16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5290458" y="1884784"/>
            <a:ext cx="709126" cy="709126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10540" y="2593910"/>
            <a:ext cx="126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Frameshift</a:t>
            </a:r>
          </a:p>
          <a:p>
            <a:pPr algn="ctr"/>
            <a:r>
              <a:rPr lang="en-GB" sz="1600" dirty="0" smtClean="0"/>
              <a:t>Drive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6279502" y="1884782"/>
            <a:ext cx="709126" cy="709126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999584" y="2593908"/>
            <a:ext cx="126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Silent</a:t>
            </a:r>
          </a:p>
          <a:p>
            <a:pPr algn="ctr"/>
            <a:r>
              <a:rPr lang="en-GB" sz="1600" dirty="0" smtClean="0"/>
              <a:t>Running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7259215" y="1884782"/>
            <a:ext cx="709126" cy="709126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979297" y="2593908"/>
            <a:ext cx="126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Dump</a:t>
            </a:r>
          </a:p>
          <a:p>
            <a:pPr algn="ctr"/>
            <a:r>
              <a:rPr lang="en-GB" sz="1600" dirty="0" smtClean="0"/>
              <a:t>Radiator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14720" y="4593649"/>
            <a:ext cx="830424" cy="345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514720" y="4916728"/>
            <a:ext cx="83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Engines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63327" y="4273888"/>
            <a:ext cx="830424" cy="345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8563327" y="4596967"/>
            <a:ext cx="83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Systems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66113" y="4273888"/>
            <a:ext cx="830424" cy="345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466113" y="4596967"/>
            <a:ext cx="83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Weapons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14720" y="3993571"/>
            <a:ext cx="830424" cy="345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7514720" y="4316650"/>
            <a:ext cx="83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Balanced</a:t>
            </a:r>
          </a:p>
        </p:txBody>
      </p:sp>
      <p:sp>
        <p:nvSpPr>
          <p:cNvPr id="31" name="Flowchart: Connector 30"/>
          <p:cNvSpPr/>
          <p:nvPr/>
        </p:nvSpPr>
        <p:spPr>
          <a:xfrm>
            <a:off x="382555" y="2964078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6441700" y="797058"/>
            <a:ext cx="83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Fuel</a:t>
            </a:r>
          </a:p>
          <a:p>
            <a:pPr algn="ctr"/>
            <a:r>
              <a:rPr lang="en-GB" sz="1600" dirty="0" smtClean="0"/>
              <a:t>Scoop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811764" y="3580527"/>
            <a:ext cx="114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Right Panel</a:t>
            </a:r>
            <a:endParaRPr lang="en-GB" sz="16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382555" y="3535199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Quad Arrow Callout 34"/>
          <p:cNvSpPr/>
          <p:nvPr/>
        </p:nvSpPr>
        <p:spPr>
          <a:xfrm>
            <a:off x="3447992" y="4331024"/>
            <a:ext cx="1069943" cy="1043535"/>
          </a:xfrm>
          <a:prstGeom prst="quad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447992" y="5374559"/>
            <a:ext cx="106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UI Control</a:t>
            </a:r>
            <a:endParaRPr lang="en-GB" sz="1600" dirty="0"/>
          </a:p>
        </p:txBody>
      </p:sp>
      <p:sp>
        <p:nvSpPr>
          <p:cNvPr id="37" name="Flowchart: Connector 36"/>
          <p:cNvSpPr/>
          <p:nvPr/>
        </p:nvSpPr>
        <p:spPr>
          <a:xfrm>
            <a:off x="3155664" y="4189913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/>
          <p:cNvSpPr/>
          <p:nvPr/>
        </p:nvSpPr>
        <p:spPr>
          <a:xfrm>
            <a:off x="4389948" y="4189912"/>
            <a:ext cx="429209" cy="42920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315053" y="3819656"/>
            <a:ext cx="578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Next</a:t>
            </a:r>
          </a:p>
          <a:p>
            <a:pPr algn="ctr"/>
            <a:r>
              <a:rPr lang="en-GB" sz="1050" dirty="0" smtClean="0"/>
              <a:t>Panel</a:t>
            </a:r>
            <a:endParaRPr lang="en-GB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3083767" y="3815911"/>
            <a:ext cx="578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Prev</a:t>
            </a:r>
          </a:p>
          <a:p>
            <a:pPr algn="ctr"/>
            <a:r>
              <a:rPr lang="en-GB" sz="1050" dirty="0" smtClean="0"/>
              <a:t>Panel</a:t>
            </a:r>
            <a:endParaRPr lang="en-GB" sz="1050" dirty="0"/>
          </a:p>
        </p:txBody>
      </p:sp>
      <p:sp>
        <p:nvSpPr>
          <p:cNvPr id="41" name="Flowchart: Connector 40"/>
          <p:cNvSpPr/>
          <p:nvPr/>
        </p:nvSpPr>
        <p:spPr>
          <a:xfrm>
            <a:off x="3768359" y="4631253"/>
            <a:ext cx="429209" cy="42920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8248259" y="1884782"/>
            <a:ext cx="709126" cy="709126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7968341" y="2593908"/>
            <a:ext cx="126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Deploy</a:t>
            </a:r>
          </a:p>
          <a:p>
            <a:pPr algn="ctr"/>
            <a:r>
              <a:rPr lang="en-GB" sz="1600" dirty="0" smtClean="0"/>
              <a:t>Hardpoints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48054" y="2593908"/>
            <a:ext cx="126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Eject All</a:t>
            </a:r>
          </a:p>
          <a:p>
            <a:pPr algn="ctr"/>
            <a:r>
              <a:rPr lang="en-GB" sz="1600" dirty="0" smtClean="0"/>
              <a:t>Cargo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400585" y="1787496"/>
            <a:ext cx="391884" cy="8304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3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Hanford</dc:creator>
  <cp:lastModifiedBy>Mark Hanford</cp:lastModifiedBy>
  <cp:revision>4</cp:revision>
  <dcterms:created xsi:type="dcterms:W3CDTF">2015-12-04T15:29:19Z</dcterms:created>
  <dcterms:modified xsi:type="dcterms:W3CDTF">2015-12-04T16:21:18Z</dcterms:modified>
</cp:coreProperties>
</file>