
<file path=[Content_Types].xml><?xml version="1.0" encoding="utf-8"?>
<Types xmlns="http://schemas.openxmlformats.org/package/2006/content-types">
  <Default ContentType="image/jpeg" Extension="jpeg"/>
  <Default ContentType="application/vnd.openxmlformats-officedocument.spreadsheetml.sheet" Extension="xlsx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style+xml" PartName="/ppt/charts/style1.xml"/>
  <Override ContentType="application/vnd.ms-office.chartstyle+xml" PartName="/ppt/charts/style2.xml"/>
  <Override ContentType="application/vnd.ms-office.chartstyle+xml" PartName="/ppt/charts/style3.xml"/>
  <Override ContentType="image/svg+xml" PartName="/ppt/media/image1.svg"/>
  <Override ContentType="image/svg+xml" PartName="/ppt/media/image10.svg"/>
  <Override ContentType="image/svg+xml" PartName="/ppt/media/image11.svg"/>
  <Override ContentType="image/svg+xml" PartName="/ppt/media/image12.svg"/>
  <Override ContentType="image/svg+xml" PartName="/ppt/media/image13.svg"/>
  <Override ContentType="image/svg+xml" PartName="/ppt/media/image14.svg"/>
  <Override ContentType="image/svg+xml" PartName="/ppt/media/image15.svg"/>
  <Override ContentType="image/svg+xml" PartName="/ppt/media/image16.svg"/>
  <Override ContentType="image/svg+xml" PartName="/ppt/media/image2.svg"/>
  <Override ContentType="image/svg+xml" PartName="/ppt/media/image3.svg"/>
  <Override ContentType="image/svg+xml" PartName="/ppt/media/image4.svg"/>
  <Override ContentType="image/svg+xml" PartName="/ppt/media/image5.svg"/>
  <Override ContentType="image/svg+xml" PartName="/ppt/media/image6.svg"/>
  <Override ContentType="image/svg+xml" PartName="/ppt/media/image7.svg"/>
  <Override ContentType="image/svg+xml" PartName="/ppt/media/image8.svg"/>
  <Override ContentType="image/svg+xml" PartName="/ppt/media/image9.sv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themeOverride+xml" PartName="/ppt/theme/themeOverride10.xml"/>
  <Override ContentType="application/vnd.openxmlformats-officedocument.themeOverride+xml" PartName="/ppt/theme/themeOverride11.xml"/>
  <Override ContentType="application/vnd.openxmlformats-officedocument.themeOverride+xml" PartName="/ppt/theme/themeOverride12.xml"/>
  <Override ContentType="application/vnd.openxmlformats-officedocument.themeOverride+xml" PartName="/ppt/theme/themeOverride13.xml"/>
  <Override ContentType="application/vnd.openxmlformats-officedocument.themeOverride+xml" PartName="/ppt/theme/themeOverride14.xml"/>
  <Override ContentType="application/vnd.openxmlformats-officedocument.themeOverride+xml" PartName="/ppt/theme/themeOverride15.xml"/>
  <Override ContentType="application/vnd.openxmlformats-officedocument.themeOverride+xml" PartName="/ppt/theme/themeOverride16.xml"/>
  <Override ContentType="application/vnd.openxmlformats-officedocument.themeOverride+xml" PartName="/ppt/theme/themeOverride17.xml"/>
  <Override ContentType="application/vnd.openxmlformats-officedocument.themeOverride+xml" PartName="/ppt/theme/themeOverride18.xml"/>
  <Override ContentType="application/vnd.openxmlformats-officedocument.themeOverride+xml" PartName="/ppt/theme/themeOverride19.xml"/>
  <Override ContentType="application/vnd.openxmlformats-officedocument.themeOverride+xml" PartName="/ppt/theme/themeOverride2.xml"/>
  <Override ContentType="application/vnd.openxmlformats-officedocument.themeOverride+xml" PartName="/ppt/theme/themeOverride3.xml"/>
  <Override ContentType="application/vnd.openxmlformats-officedocument.themeOverride+xml" PartName="/ppt/theme/themeOverride4.xml"/>
  <Override ContentType="application/vnd.openxmlformats-officedocument.themeOverride+xml" PartName="/ppt/theme/themeOverride5.xml"/>
  <Override ContentType="application/vnd.openxmlformats-officedocument.themeOverride+xml" PartName="/ppt/theme/themeOverride6.xml"/>
  <Override ContentType="application/vnd.openxmlformats-officedocument.themeOverride+xml" PartName="/ppt/theme/themeOverride7.xml"/>
  <Override ContentType="application/vnd.openxmlformats-officedocument.themeOverride+xml" PartName="/ppt/theme/themeOverride8.xml"/>
  <Override ContentType="application/vnd.openxmlformats-officedocument.themeOverride+xml" PartName="/ppt/theme/themeOverride9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8" r:id="rId6"/>
    <p:sldId id="310" r:id="rId7"/>
    <p:sldId id="309" r:id="rId8"/>
    <p:sldId id="259" r:id="rId9"/>
    <p:sldId id="300" r:id="rId10"/>
    <p:sldId id="301" r:id="rId11"/>
    <p:sldId id="258" r:id="rId12"/>
    <p:sldId id="283" r:id="rId13"/>
    <p:sldId id="302" r:id="rId14"/>
    <p:sldId id="303" r:id="rId15"/>
    <p:sldId id="275" r:id="rId16"/>
    <p:sldId id="284" r:id="rId17"/>
    <p:sldId id="304" r:id="rId18"/>
    <p:sldId id="305" r:id="rId19"/>
    <p:sldId id="265" r:id="rId20"/>
    <p:sldId id="262" r:id="rId21"/>
    <p:sldId id="306" r:id="rId22"/>
    <p:sldId id="307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045"/>
    <a:srgbClr val="01367D"/>
    <a:srgbClr val="AC3238"/>
    <a:srgbClr val="012A5E"/>
    <a:srgbClr val="7E540C"/>
    <a:srgbClr val="DCDCDC"/>
    <a:srgbClr val="CDD1CB"/>
    <a:srgbClr val="CBCBCB"/>
    <a:srgbClr val="763D34"/>
    <a:srgbClr val="763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3" autoAdjust="0"/>
    <p:restoredTop sz="96066" autoAdjust="0"/>
  </p:normalViewPr>
  <p:slideViewPr>
    <p:cSldViewPr snapToGrid="0" showGuides="1">
      <p:cViewPr>
        <p:scale>
          <a:sx n="75" d="100"/>
          <a:sy n="75" d="100"/>
        </p:scale>
        <p:origin x="1572" y="666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3"/>
        <c:overlap val="100"/>
        <c:axId val="1623271320"/>
        <c:axId val="1623274928"/>
      </c:barChart>
      <c:catAx>
        <c:axId val="1623271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</a:p>
        </c:txPr>
        <c:crossAx val="1623274928"/>
        <c:crosses val="autoZero"/>
        <c:auto val="1"/>
        <c:lblAlgn val="ctr"/>
        <c:lblOffset val="100"/>
        <c:noMultiLvlLbl val="0"/>
      </c:catAx>
      <c:valAx>
        <c:axId val="16232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3271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rgbClr val="012045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93897688"/>
        <c:axId val="1493900312"/>
      </c:barChart>
      <c:catAx>
        <c:axId val="1493897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</a:p>
        </c:txPr>
        <c:crossAx val="1493900312"/>
        <c:crosses val="autoZero"/>
        <c:auto val="1"/>
        <c:lblAlgn val="ctr"/>
        <c:lblOffset val="100"/>
        <c:noMultiLvlLbl val="0"/>
      </c:catAx>
      <c:valAx>
        <c:axId val="149390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3897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rgbClr val="012045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93897688"/>
        <c:axId val="1493900312"/>
      </c:barChart>
      <c:catAx>
        <c:axId val="1493897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</a:p>
        </c:txPr>
        <c:crossAx val="1493900312"/>
        <c:crosses val="autoZero"/>
        <c:auto val="1"/>
        <c:lblAlgn val="ctr"/>
        <c:lblOffset val="100"/>
        <c:noMultiLvlLbl val="0"/>
      </c:catAx>
      <c:valAx>
        <c:axId val="149390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3897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FF6A-A20F-4632-81D9-5D830D0F3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B18F8-DAE5-43F5-8A32-22E68E3D7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4C0-FC86-4C76-AE96-82DE186BB9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5FC-E07E-40C2-8A70-C110E321F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矩形: 圆角 55"/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图文框 56"/>
            <p:cNvSpPr/>
            <p:nvPr/>
          </p:nvSpPr>
          <p:spPr>
            <a:xfrm>
              <a:off x="429824" y="435844"/>
              <a:ext cx="11332353" cy="5986313"/>
            </a:xfrm>
            <a:prstGeom prst="frame">
              <a:avLst>
                <a:gd name="adj1" fmla="val 1700"/>
              </a:avLst>
            </a:prstGeom>
            <a:solidFill>
              <a:srgbClr val="012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351132" y="371880"/>
              <a:ext cx="157381" cy="6094134"/>
              <a:chOff x="354172" y="234364"/>
              <a:chExt cx="157381" cy="6094134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1673340" y="371880"/>
              <a:ext cx="157381" cy="6094134"/>
              <a:chOff x="354172" y="234364"/>
              <a:chExt cx="157381" cy="609413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4" name="矩形 63"/>
          <p:cNvSpPr/>
          <p:nvPr userDrawn="1"/>
        </p:nvSpPr>
        <p:spPr>
          <a:xfrm>
            <a:off x="801384" y="773843"/>
            <a:ext cx="10595992" cy="52776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801384" y="773843"/>
            <a:ext cx="10595992" cy="8802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804898" y="5599416"/>
            <a:ext cx="10585854" cy="454227"/>
            <a:chOff x="804898" y="5599416"/>
            <a:chExt cx="10585854" cy="454227"/>
          </a:xfrm>
        </p:grpSpPr>
        <p:grpSp>
          <p:nvGrpSpPr>
            <p:cNvPr id="67" name="组合 66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71" name="直角三角形 70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直角三角形 71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69" name="直角三角形 68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直角三角形 69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 flipV="1">
            <a:off x="804898" y="771977"/>
            <a:ext cx="10585854" cy="454227"/>
            <a:chOff x="804898" y="5599416"/>
            <a:chExt cx="10585854" cy="454227"/>
          </a:xfrm>
        </p:grpSpPr>
        <p:grpSp>
          <p:nvGrpSpPr>
            <p:cNvPr id="74" name="组合 73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78" name="直角三角形 77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直角三角形 78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76" name="直角三角形 75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直角三角形 76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0" name="任意多边形: 形状 79"/>
          <p:cNvSpPr/>
          <p:nvPr userDrawn="1"/>
        </p:nvSpPr>
        <p:spPr>
          <a:xfrm>
            <a:off x="821933" y="616449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/>
          <p:cNvSpPr/>
          <p:nvPr userDrawn="1"/>
        </p:nvSpPr>
        <p:spPr>
          <a:xfrm flipH="1">
            <a:off x="10729556" y="615977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梯形 7"/>
          <p:cNvSpPr/>
          <p:nvPr userDrawn="1"/>
        </p:nvSpPr>
        <p:spPr>
          <a:xfrm flipV="1">
            <a:off x="801248" y="660516"/>
            <a:ext cx="10596127" cy="1291573"/>
          </a:xfrm>
          <a:custGeom>
            <a:avLst/>
            <a:gdLst>
              <a:gd name="connsiteX0" fmla="*/ 0 w 10596127"/>
              <a:gd name="connsiteY0" fmla="*/ 770562 h 770562"/>
              <a:gd name="connsiteX1" fmla="*/ 192641 w 10596127"/>
              <a:gd name="connsiteY1" fmla="*/ 0 h 770562"/>
              <a:gd name="connsiteX2" fmla="*/ 10403487 w 10596127"/>
              <a:gd name="connsiteY2" fmla="*/ 0 h 770562"/>
              <a:gd name="connsiteX3" fmla="*/ 10596127 w 10596127"/>
              <a:gd name="connsiteY3" fmla="*/ 770562 h 770562"/>
              <a:gd name="connsiteX4" fmla="*/ 0 w 10596127"/>
              <a:gd name="connsiteY4" fmla="*/ 770562 h 770562"/>
              <a:gd name="connsiteX0-1" fmla="*/ 0 w 10596127"/>
              <a:gd name="connsiteY0-2" fmla="*/ 945223 h 945223"/>
              <a:gd name="connsiteX1-3" fmla="*/ 778268 w 10596127"/>
              <a:gd name="connsiteY1-4" fmla="*/ 0 h 945223"/>
              <a:gd name="connsiteX2-5" fmla="*/ 10403487 w 10596127"/>
              <a:gd name="connsiteY2-6" fmla="*/ 174661 h 945223"/>
              <a:gd name="connsiteX3-7" fmla="*/ 10596127 w 10596127"/>
              <a:gd name="connsiteY3-8" fmla="*/ 945223 h 945223"/>
              <a:gd name="connsiteX4-9" fmla="*/ 0 w 10596127"/>
              <a:gd name="connsiteY4-10" fmla="*/ 945223 h 945223"/>
              <a:gd name="connsiteX0-11" fmla="*/ 0 w 10596127"/>
              <a:gd name="connsiteY0-12" fmla="*/ 945223 h 945223"/>
              <a:gd name="connsiteX1-13" fmla="*/ 778268 w 10596127"/>
              <a:gd name="connsiteY1-14" fmla="*/ 0 h 945223"/>
              <a:gd name="connsiteX2-15" fmla="*/ 10064440 w 10596127"/>
              <a:gd name="connsiteY2-16" fmla="*/ 10275 h 945223"/>
              <a:gd name="connsiteX3-17" fmla="*/ 10596127 w 10596127"/>
              <a:gd name="connsiteY3-18" fmla="*/ 945223 h 945223"/>
              <a:gd name="connsiteX4-19" fmla="*/ 0 w 10596127"/>
              <a:gd name="connsiteY4-20" fmla="*/ 945223 h 945223"/>
              <a:gd name="connsiteX0-21" fmla="*/ 0 w 10596127"/>
              <a:gd name="connsiteY0-22" fmla="*/ 945223 h 945223"/>
              <a:gd name="connsiteX1-23" fmla="*/ 778268 w 10596127"/>
              <a:gd name="connsiteY1-24" fmla="*/ 0 h 945223"/>
              <a:gd name="connsiteX2-25" fmla="*/ 10064440 w 10596127"/>
              <a:gd name="connsiteY2-26" fmla="*/ 10275 h 945223"/>
              <a:gd name="connsiteX3-27" fmla="*/ 10596127 w 10596127"/>
              <a:gd name="connsiteY3-28" fmla="*/ 945223 h 945223"/>
              <a:gd name="connsiteX4-29" fmla="*/ 0 w 10596127"/>
              <a:gd name="connsiteY4-30" fmla="*/ 945223 h 945223"/>
              <a:gd name="connsiteX0-31" fmla="*/ 0 w 10596127"/>
              <a:gd name="connsiteY0-32" fmla="*/ 945223 h 945223"/>
              <a:gd name="connsiteX1-33" fmla="*/ 778268 w 10596127"/>
              <a:gd name="connsiteY1-34" fmla="*/ 0 h 945223"/>
              <a:gd name="connsiteX2-35" fmla="*/ 10064440 w 10596127"/>
              <a:gd name="connsiteY2-36" fmla="*/ 10275 h 945223"/>
              <a:gd name="connsiteX3-37" fmla="*/ 10596127 w 10596127"/>
              <a:gd name="connsiteY3-38" fmla="*/ 945223 h 945223"/>
              <a:gd name="connsiteX4-39" fmla="*/ 0 w 10596127"/>
              <a:gd name="connsiteY4-40" fmla="*/ 945223 h 945223"/>
              <a:gd name="connsiteX0-41" fmla="*/ 0 w 10596127"/>
              <a:gd name="connsiteY0-42" fmla="*/ 945223 h 945223"/>
              <a:gd name="connsiteX1-43" fmla="*/ 778268 w 10596127"/>
              <a:gd name="connsiteY1-44" fmla="*/ 0 h 945223"/>
              <a:gd name="connsiteX2-45" fmla="*/ 10064440 w 10596127"/>
              <a:gd name="connsiteY2-46" fmla="*/ 10275 h 945223"/>
              <a:gd name="connsiteX3-47" fmla="*/ 10596127 w 10596127"/>
              <a:gd name="connsiteY3-48" fmla="*/ 945223 h 945223"/>
              <a:gd name="connsiteX4-49" fmla="*/ 0 w 10596127"/>
              <a:gd name="connsiteY4-50" fmla="*/ 945223 h 945223"/>
              <a:gd name="connsiteX0-51" fmla="*/ 0 w 10596127"/>
              <a:gd name="connsiteY0-52" fmla="*/ 945223 h 945223"/>
              <a:gd name="connsiteX1-53" fmla="*/ 778268 w 10596127"/>
              <a:gd name="connsiteY1-54" fmla="*/ 0 h 945223"/>
              <a:gd name="connsiteX2-55" fmla="*/ 10064440 w 10596127"/>
              <a:gd name="connsiteY2-56" fmla="*/ 10275 h 945223"/>
              <a:gd name="connsiteX3-57" fmla="*/ 10596127 w 10596127"/>
              <a:gd name="connsiteY3-58" fmla="*/ 945223 h 945223"/>
              <a:gd name="connsiteX4-59" fmla="*/ 0 w 10596127"/>
              <a:gd name="connsiteY4-60" fmla="*/ 945223 h 945223"/>
              <a:gd name="connsiteX0-61" fmla="*/ 0 w 10596127"/>
              <a:gd name="connsiteY0-62" fmla="*/ 945223 h 1062734"/>
              <a:gd name="connsiteX1-63" fmla="*/ 778268 w 10596127"/>
              <a:gd name="connsiteY1-64" fmla="*/ 0 h 1062734"/>
              <a:gd name="connsiteX2-65" fmla="*/ 10064440 w 10596127"/>
              <a:gd name="connsiteY2-66" fmla="*/ 10275 h 1062734"/>
              <a:gd name="connsiteX3-67" fmla="*/ 10596127 w 10596127"/>
              <a:gd name="connsiteY3-68" fmla="*/ 945223 h 1062734"/>
              <a:gd name="connsiteX4-69" fmla="*/ 0 w 10596127"/>
              <a:gd name="connsiteY4-70" fmla="*/ 945223 h 1062734"/>
              <a:gd name="connsiteX0-71" fmla="*/ 0 w 10596127"/>
              <a:gd name="connsiteY0-72" fmla="*/ 945223 h 1095061"/>
              <a:gd name="connsiteX1-73" fmla="*/ 778268 w 10596127"/>
              <a:gd name="connsiteY1-74" fmla="*/ 0 h 1095061"/>
              <a:gd name="connsiteX2-75" fmla="*/ 10064440 w 10596127"/>
              <a:gd name="connsiteY2-76" fmla="*/ 10275 h 1095061"/>
              <a:gd name="connsiteX3-77" fmla="*/ 10596127 w 10596127"/>
              <a:gd name="connsiteY3-78" fmla="*/ 945223 h 1095061"/>
              <a:gd name="connsiteX4-79" fmla="*/ 0 w 10596127"/>
              <a:gd name="connsiteY4-80" fmla="*/ 945223 h 1095061"/>
              <a:gd name="connsiteX0-81" fmla="*/ 0 w 10596127"/>
              <a:gd name="connsiteY0-82" fmla="*/ 945223 h 1136132"/>
              <a:gd name="connsiteX1-83" fmla="*/ 778268 w 10596127"/>
              <a:gd name="connsiteY1-84" fmla="*/ 0 h 1136132"/>
              <a:gd name="connsiteX2-85" fmla="*/ 10064440 w 10596127"/>
              <a:gd name="connsiteY2-86" fmla="*/ 10275 h 1136132"/>
              <a:gd name="connsiteX3-87" fmla="*/ 10596127 w 10596127"/>
              <a:gd name="connsiteY3-88" fmla="*/ 945223 h 1136132"/>
              <a:gd name="connsiteX4-89" fmla="*/ 0 w 10596127"/>
              <a:gd name="connsiteY4-90" fmla="*/ 945223 h 1136132"/>
              <a:gd name="connsiteX0-91" fmla="*/ 0 w 10596127"/>
              <a:gd name="connsiteY0-92" fmla="*/ 945223 h 1132177"/>
              <a:gd name="connsiteX1-93" fmla="*/ 778268 w 10596127"/>
              <a:gd name="connsiteY1-94" fmla="*/ 0 h 1132177"/>
              <a:gd name="connsiteX2-95" fmla="*/ 10064440 w 10596127"/>
              <a:gd name="connsiteY2-96" fmla="*/ 10275 h 1132177"/>
              <a:gd name="connsiteX3-97" fmla="*/ 10596127 w 10596127"/>
              <a:gd name="connsiteY3-98" fmla="*/ 945223 h 1132177"/>
              <a:gd name="connsiteX4-99" fmla="*/ 0 w 10596127"/>
              <a:gd name="connsiteY4-100" fmla="*/ 945223 h 1132177"/>
              <a:gd name="connsiteX0-101" fmla="*/ 0 w 10596127"/>
              <a:gd name="connsiteY0-102" fmla="*/ 945223 h 1147557"/>
              <a:gd name="connsiteX1-103" fmla="*/ 778268 w 10596127"/>
              <a:gd name="connsiteY1-104" fmla="*/ 0 h 1147557"/>
              <a:gd name="connsiteX2-105" fmla="*/ 10064440 w 10596127"/>
              <a:gd name="connsiteY2-106" fmla="*/ 10275 h 1147557"/>
              <a:gd name="connsiteX3-107" fmla="*/ 10596127 w 10596127"/>
              <a:gd name="connsiteY3-108" fmla="*/ 945223 h 1147557"/>
              <a:gd name="connsiteX4-109" fmla="*/ 0 w 10596127"/>
              <a:gd name="connsiteY4-110" fmla="*/ 945223 h 1147557"/>
              <a:gd name="connsiteX0-111" fmla="*/ 0 w 10596127"/>
              <a:gd name="connsiteY0-112" fmla="*/ 945223 h 1147557"/>
              <a:gd name="connsiteX1-113" fmla="*/ 778268 w 10596127"/>
              <a:gd name="connsiteY1-114" fmla="*/ 0 h 1147557"/>
              <a:gd name="connsiteX2-115" fmla="*/ 9807586 w 10596127"/>
              <a:gd name="connsiteY2-116" fmla="*/ 10275 h 1147557"/>
              <a:gd name="connsiteX3-117" fmla="*/ 10596127 w 10596127"/>
              <a:gd name="connsiteY3-118" fmla="*/ 945223 h 1147557"/>
              <a:gd name="connsiteX4-119" fmla="*/ 0 w 10596127"/>
              <a:gd name="connsiteY4-120" fmla="*/ 945223 h 1147557"/>
              <a:gd name="connsiteX0-121" fmla="*/ 0 w 10596127"/>
              <a:gd name="connsiteY0-122" fmla="*/ 945223 h 1147557"/>
              <a:gd name="connsiteX1-123" fmla="*/ 778268 w 10596127"/>
              <a:gd name="connsiteY1-124" fmla="*/ 0 h 1147557"/>
              <a:gd name="connsiteX2-125" fmla="*/ 9756216 w 10596127"/>
              <a:gd name="connsiteY2-126" fmla="*/ 10275 h 1147557"/>
              <a:gd name="connsiteX3-127" fmla="*/ 10596127 w 10596127"/>
              <a:gd name="connsiteY3-128" fmla="*/ 945223 h 1147557"/>
              <a:gd name="connsiteX4-129" fmla="*/ 0 w 10596127"/>
              <a:gd name="connsiteY4-130" fmla="*/ 945223 h 1147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96127" h="1147557">
                <a:moveTo>
                  <a:pt x="0" y="945223"/>
                </a:moveTo>
                <a:lnTo>
                  <a:pt x="778268" y="0"/>
                </a:lnTo>
                <a:cubicBezTo>
                  <a:pt x="2938711" y="157538"/>
                  <a:pt x="6332052" y="335623"/>
                  <a:pt x="9756216" y="10275"/>
                </a:cubicBezTo>
                <a:lnTo>
                  <a:pt x="10596127" y="945223"/>
                </a:lnTo>
                <a:cubicBezTo>
                  <a:pt x="8651592" y="1224339"/>
                  <a:pt x="1821245" y="1205502"/>
                  <a:pt x="0" y="9452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4C0-FC86-4C76-AE96-82DE186BB9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5FC-E07E-40C2-8A70-C110E321FB5D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: 圆角 6"/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图文框 7"/>
            <p:cNvSpPr/>
            <p:nvPr/>
          </p:nvSpPr>
          <p:spPr>
            <a:xfrm>
              <a:off x="429824" y="435844"/>
              <a:ext cx="11332353" cy="5986313"/>
            </a:xfrm>
            <a:prstGeom prst="frame">
              <a:avLst>
                <a:gd name="adj1" fmla="val 1700"/>
              </a:avLst>
            </a:prstGeom>
            <a:solidFill>
              <a:srgbClr val="012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51132" y="371880"/>
              <a:ext cx="157381" cy="6094134"/>
              <a:chOff x="354172" y="234364"/>
              <a:chExt cx="157381" cy="609413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1673340" y="371880"/>
              <a:ext cx="157381" cy="6094134"/>
              <a:chOff x="354172" y="234364"/>
              <a:chExt cx="157381" cy="609413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矩形 18"/>
          <p:cNvSpPr/>
          <p:nvPr userDrawn="1"/>
        </p:nvSpPr>
        <p:spPr>
          <a:xfrm>
            <a:off x="826635" y="832149"/>
            <a:ext cx="10536130" cy="52255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144548" y="219480"/>
            <a:ext cx="5658981" cy="995517"/>
            <a:chOff x="953648" y="768377"/>
            <a:chExt cx="10596127" cy="1336112"/>
          </a:xfrm>
        </p:grpSpPr>
        <p:sp>
          <p:nvSpPr>
            <p:cNvPr id="16" name="任意多边形: 形状 15"/>
            <p:cNvSpPr/>
            <p:nvPr/>
          </p:nvSpPr>
          <p:spPr>
            <a:xfrm>
              <a:off x="974333" y="768849"/>
              <a:ext cx="657546" cy="441789"/>
            </a:xfrm>
            <a:custGeom>
              <a:avLst/>
              <a:gdLst>
                <a:gd name="connsiteX0" fmla="*/ 0 w 657546"/>
                <a:gd name="connsiteY0" fmla="*/ 287677 h 441789"/>
                <a:gd name="connsiteX1" fmla="*/ 606175 w 657546"/>
                <a:gd name="connsiteY1" fmla="*/ 0 h 441789"/>
                <a:gd name="connsiteX2" fmla="*/ 657546 w 657546"/>
                <a:gd name="connsiteY2" fmla="*/ 441789 h 441789"/>
                <a:gd name="connsiteX3" fmla="*/ 0 w 657546"/>
                <a:gd name="connsiteY3" fmla="*/ 287677 h 44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546" h="441789">
                  <a:moveTo>
                    <a:pt x="0" y="287677"/>
                  </a:moveTo>
                  <a:lnTo>
                    <a:pt x="606175" y="0"/>
                  </a:lnTo>
                  <a:lnTo>
                    <a:pt x="657546" y="441789"/>
                  </a:lnTo>
                  <a:lnTo>
                    <a:pt x="0" y="287677"/>
                  </a:lnTo>
                  <a:close/>
                </a:path>
              </a:pathLst>
            </a:custGeom>
            <a:solidFill>
              <a:srgbClr val="7E54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 flipH="1">
              <a:off x="10881956" y="768377"/>
              <a:ext cx="657546" cy="441789"/>
            </a:xfrm>
            <a:custGeom>
              <a:avLst/>
              <a:gdLst>
                <a:gd name="connsiteX0" fmla="*/ 0 w 657546"/>
                <a:gd name="connsiteY0" fmla="*/ 287677 h 441789"/>
                <a:gd name="connsiteX1" fmla="*/ 606175 w 657546"/>
                <a:gd name="connsiteY1" fmla="*/ 0 h 441789"/>
                <a:gd name="connsiteX2" fmla="*/ 657546 w 657546"/>
                <a:gd name="connsiteY2" fmla="*/ 441789 h 441789"/>
                <a:gd name="connsiteX3" fmla="*/ 0 w 657546"/>
                <a:gd name="connsiteY3" fmla="*/ 287677 h 44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546" h="441789">
                  <a:moveTo>
                    <a:pt x="0" y="287677"/>
                  </a:moveTo>
                  <a:lnTo>
                    <a:pt x="606175" y="0"/>
                  </a:lnTo>
                  <a:lnTo>
                    <a:pt x="657546" y="441789"/>
                  </a:lnTo>
                  <a:lnTo>
                    <a:pt x="0" y="287677"/>
                  </a:lnTo>
                  <a:close/>
                </a:path>
              </a:pathLst>
            </a:custGeom>
            <a:solidFill>
              <a:srgbClr val="7E54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梯形 7"/>
            <p:cNvSpPr/>
            <p:nvPr/>
          </p:nvSpPr>
          <p:spPr>
            <a:xfrm flipV="1">
              <a:off x="953648" y="812916"/>
              <a:ext cx="10596127" cy="1291573"/>
            </a:xfrm>
            <a:custGeom>
              <a:avLst/>
              <a:gdLst>
                <a:gd name="connsiteX0" fmla="*/ 0 w 10596127"/>
                <a:gd name="connsiteY0" fmla="*/ 770562 h 770562"/>
                <a:gd name="connsiteX1" fmla="*/ 192641 w 10596127"/>
                <a:gd name="connsiteY1" fmla="*/ 0 h 770562"/>
                <a:gd name="connsiteX2" fmla="*/ 10403487 w 10596127"/>
                <a:gd name="connsiteY2" fmla="*/ 0 h 770562"/>
                <a:gd name="connsiteX3" fmla="*/ 10596127 w 10596127"/>
                <a:gd name="connsiteY3" fmla="*/ 770562 h 770562"/>
                <a:gd name="connsiteX4" fmla="*/ 0 w 10596127"/>
                <a:gd name="connsiteY4" fmla="*/ 770562 h 770562"/>
                <a:gd name="connsiteX0-1" fmla="*/ 0 w 10596127"/>
                <a:gd name="connsiteY0-2" fmla="*/ 945223 h 945223"/>
                <a:gd name="connsiteX1-3" fmla="*/ 778268 w 10596127"/>
                <a:gd name="connsiteY1-4" fmla="*/ 0 h 945223"/>
                <a:gd name="connsiteX2-5" fmla="*/ 10403487 w 10596127"/>
                <a:gd name="connsiteY2-6" fmla="*/ 174661 h 945223"/>
                <a:gd name="connsiteX3-7" fmla="*/ 10596127 w 10596127"/>
                <a:gd name="connsiteY3-8" fmla="*/ 945223 h 945223"/>
                <a:gd name="connsiteX4-9" fmla="*/ 0 w 10596127"/>
                <a:gd name="connsiteY4-10" fmla="*/ 945223 h 945223"/>
                <a:gd name="connsiteX0-11" fmla="*/ 0 w 10596127"/>
                <a:gd name="connsiteY0-12" fmla="*/ 945223 h 945223"/>
                <a:gd name="connsiteX1-13" fmla="*/ 778268 w 10596127"/>
                <a:gd name="connsiteY1-14" fmla="*/ 0 h 945223"/>
                <a:gd name="connsiteX2-15" fmla="*/ 10064440 w 10596127"/>
                <a:gd name="connsiteY2-16" fmla="*/ 10275 h 945223"/>
                <a:gd name="connsiteX3-17" fmla="*/ 10596127 w 10596127"/>
                <a:gd name="connsiteY3-18" fmla="*/ 945223 h 945223"/>
                <a:gd name="connsiteX4-19" fmla="*/ 0 w 10596127"/>
                <a:gd name="connsiteY4-20" fmla="*/ 945223 h 945223"/>
                <a:gd name="connsiteX0-21" fmla="*/ 0 w 10596127"/>
                <a:gd name="connsiteY0-22" fmla="*/ 945223 h 945223"/>
                <a:gd name="connsiteX1-23" fmla="*/ 778268 w 10596127"/>
                <a:gd name="connsiteY1-24" fmla="*/ 0 h 945223"/>
                <a:gd name="connsiteX2-25" fmla="*/ 10064440 w 10596127"/>
                <a:gd name="connsiteY2-26" fmla="*/ 10275 h 945223"/>
                <a:gd name="connsiteX3-27" fmla="*/ 10596127 w 10596127"/>
                <a:gd name="connsiteY3-28" fmla="*/ 945223 h 945223"/>
                <a:gd name="connsiteX4-29" fmla="*/ 0 w 10596127"/>
                <a:gd name="connsiteY4-30" fmla="*/ 945223 h 945223"/>
                <a:gd name="connsiteX0-31" fmla="*/ 0 w 10596127"/>
                <a:gd name="connsiteY0-32" fmla="*/ 945223 h 945223"/>
                <a:gd name="connsiteX1-33" fmla="*/ 778268 w 10596127"/>
                <a:gd name="connsiteY1-34" fmla="*/ 0 h 945223"/>
                <a:gd name="connsiteX2-35" fmla="*/ 10064440 w 10596127"/>
                <a:gd name="connsiteY2-36" fmla="*/ 10275 h 945223"/>
                <a:gd name="connsiteX3-37" fmla="*/ 10596127 w 10596127"/>
                <a:gd name="connsiteY3-38" fmla="*/ 945223 h 945223"/>
                <a:gd name="connsiteX4-39" fmla="*/ 0 w 10596127"/>
                <a:gd name="connsiteY4-40" fmla="*/ 945223 h 945223"/>
                <a:gd name="connsiteX0-41" fmla="*/ 0 w 10596127"/>
                <a:gd name="connsiteY0-42" fmla="*/ 945223 h 945223"/>
                <a:gd name="connsiteX1-43" fmla="*/ 778268 w 10596127"/>
                <a:gd name="connsiteY1-44" fmla="*/ 0 h 945223"/>
                <a:gd name="connsiteX2-45" fmla="*/ 10064440 w 10596127"/>
                <a:gd name="connsiteY2-46" fmla="*/ 10275 h 945223"/>
                <a:gd name="connsiteX3-47" fmla="*/ 10596127 w 10596127"/>
                <a:gd name="connsiteY3-48" fmla="*/ 945223 h 945223"/>
                <a:gd name="connsiteX4-49" fmla="*/ 0 w 10596127"/>
                <a:gd name="connsiteY4-50" fmla="*/ 945223 h 945223"/>
                <a:gd name="connsiteX0-51" fmla="*/ 0 w 10596127"/>
                <a:gd name="connsiteY0-52" fmla="*/ 945223 h 945223"/>
                <a:gd name="connsiteX1-53" fmla="*/ 778268 w 10596127"/>
                <a:gd name="connsiteY1-54" fmla="*/ 0 h 945223"/>
                <a:gd name="connsiteX2-55" fmla="*/ 10064440 w 10596127"/>
                <a:gd name="connsiteY2-56" fmla="*/ 10275 h 945223"/>
                <a:gd name="connsiteX3-57" fmla="*/ 10596127 w 10596127"/>
                <a:gd name="connsiteY3-58" fmla="*/ 945223 h 945223"/>
                <a:gd name="connsiteX4-59" fmla="*/ 0 w 10596127"/>
                <a:gd name="connsiteY4-60" fmla="*/ 945223 h 945223"/>
                <a:gd name="connsiteX0-61" fmla="*/ 0 w 10596127"/>
                <a:gd name="connsiteY0-62" fmla="*/ 945223 h 1062734"/>
                <a:gd name="connsiteX1-63" fmla="*/ 778268 w 10596127"/>
                <a:gd name="connsiteY1-64" fmla="*/ 0 h 1062734"/>
                <a:gd name="connsiteX2-65" fmla="*/ 10064440 w 10596127"/>
                <a:gd name="connsiteY2-66" fmla="*/ 10275 h 1062734"/>
                <a:gd name="connsiteX3-67" fmla="*/ 10596127 w 10596127"/>
                <a:gd name="connsiteY3-68" fmla="*/ 945223 h 1062734"/>
                <a:gd name="connsiteX4-69" fmla="*/ 0 w 10596127"/>
                <a:gd name="connsiteY4-70" fmla="*/ 945223 h 1062734"/>
                <a:gd name="connsiteX0-71" fmla="*/ 0 w 10596127"/>
                <a:gd name="connsiteY0-72" fmla="*/ 945223 h 1095061"/>
                <a:gd name="connsiteX1-73" fmla="*/ 778268 w 10596127"/>
                <a:gd name="connsiteY1-74" fmla="*/ 0 h 1095061"/>
                <a:gd name="connsiteX2-75" fmla="*/ 10064440 w 10596127"/>
                <a:gd name="connsiteY2-76" fmla="*/ 10275 h 1095061"/>
                <a:gd name="connsiteX3-77" fmla="*/ 10596127 w 10596127"/>
                <a:gd name="connsiteY3-78" fmla="*/ 945223 h 1095061"/>
                <a:gd name="connsiteX4-79" fmla="*/ 0 w 10596127"/>
                <a:gd name="connsiteY4-80" fmla="*/ 945223 h 1095061"/>
                <a:gd name="connsiteX0-81" fmla="*/ 0 w 10596127"/>
                <a:gd name="connsiteY0-82" fmla="*/ 945223 h 1136132"/>
                <a:gd name="connsiteX1-83" fmla="*/ 778268 w 10596127"/>
                <a:gd name="connsiteY1-84" fmla="*/ 0 h 1136132"/>
                <a:gd name="connsiteX2-85" fmla="*/ 10064440 w 10596127"/>
                <a:gd name="connsiteY2-86" fmla="*/ 10275 h 1136132"/>
                <a:gd name="connsiteX3-87" fmla="*/ 10596127 w 10596127"/>
                <a:gd name="connsiteY3-88" fmla="*/ 945223 h 1136132"/>
                <a:gd name="connsiteX4-89" fmla="*/ 0 w 10596127"/>
                <a:gd name="connsiteY4-90" fmla="*/ 945223 h 1136132"/>
                <a:gd name="connsiteX0-91" fmla="*/ 0 w 10596127"/>
                <a:gd name="connsiteY0-92" fmla="*/ 945223 h 1132177"/>
                <a:gd name="connsiteX1-93" fmla="*/ 778268 w 10596127"/>
                <a:gd name="connsiteY1-94" fmla="*/ 0 h 1132177"/>
                <a:gd name="connsiteX2-95" fmla="*/ 10064440 w 10596127"/>
                <a:gd name="connsiteY2-96" fmla="*/ 10275 h 1132177"/>
                <a:gd name="connsiteX3-97" fmla="*/ 10596127 w 10596127"/>
                <a:gd name="connsiteY3-98" fmla="*/ 945223 h 1132177"/>
                <a:gd name="connsiteX4-99" fmla="*/ 0 w 10596127"/>
                <a:gd name="connsiteY4-100" fmla="*/ 945223 h 1132177"/>
                <a:gd name="connsiteX0-101" fmla="*/ 0 w 10596127"/>
                <a:gd name="connsiteY0-102" fmla="*/ 945223 h 1147557"/>
                <a:gd name="connsiteX1-103" fmla="*/ 778268 w 10596127"/>
                <a:gd name="connsiteY1-104" fmla="*/ 0 h 1147557"/>
                <a:gd name="connsiteX2-105" fmla="*/ 10064440 w 10596127"/>
                <a:gd name="connsiteY2-106" fmla="*/ 10275 h 1147557"/>
                <a:gd name="connsiteX3-107" fmla="*/ 10596127 w 10596127"/>
                <a:gd name="connsiteY3-108" fmla="*/ 945223 h 1147557"/>
                <a:gd name="connsiteX4-109" fmla="*/ 0 w 10596127"/>
                <a:gd name="connsiteY4-110" fmla="*/ 945223 h 1147557"/>
                <a:gd name="connsiteX0-111" fmla="*/ 0 w 10596127"/>
                <a:gd name="connsiteY0-112" fmla="*/ 945223 h 1147557"/>
                <a:gd name="connsiteX1-113" fmla="*/ 778268 w 10596127"/>
                <a:gd name="connsiteY1-114" fmla="*/ 0 h 1147557"/>
                <a:gd name="connsiteX2-115" fmla="*/ 9807586 w 10596127"/>
                <a:gd name="connsiteY2-116" fmla="*/ 10275 h 1147557"/>
                <a:gd name="connsiteX3-117" fmla="*/ 10596127 w 10596127"/>
                <a:gd name="connsiteY3-118" fmla="*/ 945223 h 1147557"/>
                <a:gd name="connsiteX4-119" fmla="*/ 0 w 10596127"/>
                <a:gd name="connsiteY4-120" fmla="*/ 945223 h 1147557"/>
                <a:gd name="connsiteX0-121" fmla="*/ 0 w 10596127"/>
                <a:gd name="connsiteY0-122" fmla="*/ 945223 h 1147557"/>
                <a:gd name="connsiteX1-123" fmla="*/ 778268 w 10596127"/>
                <a:gd name="connsiteY1-124" fmla="*/ 0 h 1147557"/>
                <a:gd name="connsiteX2-125" fmla="*/ 9756216 w 10596127"/>
                <a:gd name="connsiteY2-126" fmla="*/ 10275 h 1147557"/>
                <a:gd name="connsiteX3-127" fmla="*/ 10596127 w 10596127"/>
                <a:gd name="connsiteY3-128" fmla="*/ 945223 h 1147557"/>
                <a:gd name="connsiteX4-129" fmla="*/ 0 w 10596127"/>
                <a:gd name="connsiteY4-130" fmla="*/ 945223 h 11475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596127" h="1147557">
                  <a:moveTo>
                    <a:pt x="0" y="945223"/>
                  </a:moveTo>
                  <a:lnTo>
                    <a:pt x="778268" y="0"/>
                  </a:lnTo>
                  <a:cubicBezTo>
                    <a:pt x="2938711" y="157538"/>
                    <a:pt x="6332052" y="335623"/>
                    <a:pt x="9756216" y="10275"/>
                  </a:cubicBezTo>
                  <a:lnTo>
                    <a:pt x="10596127" y="945223"/>
                  </a:lnTo>
                  <a:cubicBezTo>
                    <a:pt x="8651592" y="1224339"/>
                    <a:pt x="1821245" y="1205502"/>
                    <a:pt x="0" y="945223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B4C0-FC86-4C76-AE96-82DE186BB9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B5FC-E07E-40C2-8A70-C110E321F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.xml"/><Relationship Id="rId7" Type="http://schemas.openxmlformats.org/officeDocument/2006/relationships/themeOverride" Target="../theme/themeOverride8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5.png"/><Relationship Id="rId7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10.sv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themeOverride" Target="../theme/themeOverride9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0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3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4.xml"/><Relationship Id="rId8" Type="http://schemas.openxmlformats.org/officeDocument/2006/relationships/image" Target="../media/image14.svg"/><Relationship Id="rId7" Type="http://schemas.openxmlformats.org/officeDocument/2006/relationships/image" Target="../media/image18.png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13.sv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6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hemeOverride" Target="../theme/themeOverride17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13.png"/><Relationship Id="rId3" Type="http://schemas.openxmlformats.org/officeDocument/2006/relationships/image" Target="../media/image15.sv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8.xml"/><Relationship Id="rId8" Type="http://schemas.openxmlformats.org/officeDocument/2006/relationships/image" Target="../media/image14.svg"/><Relationship Id="rId7" Type="http://schemas.openxmlformats.org/officeDocument/2006/relationships/image" Target="../media/image18.png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3" Type="http://schemas.openxmlformats.org/officeDocument/2006/relationships/image" Target="../media/image16.sv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4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5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3.xml"/><Relationship Id="rId11" Type="http://schemas.openxmlformats.org/officeDocument/2006/relationships/themeOverride" Target="../theme/themeOverride6.xml"/><Relationship Id="rId10" Type="http://schemas.openxmlformats.org/officeDocument/2006/relationships/image" Target="../media/image9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: 圆角 1"/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图文框 2"/>
            <p:cNvSpPr/>
            <p:nvPr/>
          </p:nvSpPr>
          <p:spPr>
            <a:xfrm>
              <a:off x="429824" y="435844"/>
              <a:ext cx="11332353" cy="5986313"/>
            </a:xfrm>
            <a:prstGeom prst="frame">
              <a:avLst>
                <a:gd name="adj1" fmla="val 1700"/>
              </a:avLst>
            </a:prstGeom>
            <a:solidFill>
              <a:srgbClr val="012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51132" y="371880"/>
              <a:ext cx="157381" cy="6094134"/>
              <a:chOff x="354172" y="234364"/>
              <a:chExt cx="157381" cy="609413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1673340" y="371880"/>
              <a:ext cx="157381" cy="6094134"/>
              <a:chOff x="354172" y="234364"/>
              <a:chExt cx="157381" cy="609413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801384" y="773843"/>
            <a:ext cx="10595992" cy="52776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01384" y="773843"/>
            <a:ext cx="10595992" cy="8802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04898" y="5599416"/>
            <a:ext cx="10585854" cy="454227"/>
            <a:chOff x="804898" y="5599416"/>
            <a:chExt cx="10585854" cy="454227"/>
          </a:xfrm>
        </p:grpSpPr>
        <p:grpSp>
          <p:nvGrpSpPr>
            <p:cNvPr id="31" name="组合 30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30" name="直角三角形 29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直角三角形 47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51" name="直角三角形 50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 flipV="1">
            <a:off x="804898" y="771977"/>
            <a:ext cx="10585854" cy="454227"/>
            <a:chOff x="804898" y="5599416"/>
            <a:chExt cx="10585854" cy="454227"/>
          </a:xfrm>
        </p:grpSpPr>
        <p:grpSp>
          <p:nvGrpSpPr>
            <p:cNvPr id="55" name="组合 54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59" name="直角三角形 58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直角三角形 59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57" name="直角三角形 56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直角三角形 57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任意多边形: 形状 32"/>
          <p:cNvSpPr/>
          <p:nvPr/>
        </p:nvSpPr>
        <p:spPr>
          <a:xfrm>
            <a:off x="821933" y="616449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 flipH="1">
            <a:off x="10729556" y="615977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flipV="1">
            <a:off x="801248" y="660516"/>
            <a:ext cx="10596127" cy="1291573"/>
          </a:xfrm>
          <a:custGeom>
            <a:avLst/>
            <a:gdLst>
              <a:gd name="connsiteX0" fmla="*/ 0 w 10596127"/>
              <a:gd name="connsiteY0" fmla="*/ 770562 h 770562"/>
              <a:gd name="connsiteX1" fmla="*/ 192641 w 10596127"/>
              <a:gd name="connsiteY1" fmla="*/ 0 h 770562"/>
              <a:gd name="connsiteX2" fmla="*/ 10403487 w 10596127"/>
              <a:gd name="connsiteY2" fmla="*/ 0 h 770562"/>
              <a:gd name="connsiteX3" fmla="*/ 10596127 w 10596127"/>
              <a:gd name="connsiteY3" fmla="*/ 770562 h 770562"/>
              <a:gd name="connsiteX4" fmla="*/ 0 w 10596127"/>
              <a:gd name="connsiteY4" fmla="*/ 770562 h 770562"/>
              <a:gd name="connsiteX0-1" fmla="*/ 0 w 10596127"/>
              <a:gd name="connsiteY0-2" fmla="*/ 945223 h 945223"/>
              <a:gd name="connsiteX1-3" fmla="*/ 778268 w 10596127"/>
              <a:gd name="connsiteY1-4" fmla="*/ 0 h 945223"/>
              <a:gd name="connsiteX2-5" fmla="*/ 10403487 w 10596127"/>
              <a:gd name="connsiteY2-6" fmla="*/ 174661 h 945223"/>
              <a:gd name="connsiteX3-7" fmla="*/ 10596127 w 10596127"/>
              <a:gd name="connsiteY3-8" fmla="*/ 945223 h 945223"/>
              <a:gd name="connsiteX4-9" fmla="*/ 0 w 10596127"/>
              <a:gd name="connsiteY4-10" fmla="*/ 945223 h 945223"/>
              <a:gd name="connsiteX0-11" fmla="*/ 0 w 10596127"/>
              <a:gd name="connsiteY0-12" fmla="*/ 945223 h 945223"/>
              <a:gd name="connsiteX1-13" fmla="*/ 778268 w 10596127"/>
              <a:gd name="connsiteY1-14" fmla="*/ 0 h 945223"/>
              <a:gd name="connsiteX2-15" fmla="*/ 10064440 w 10596127"/>
              <a:gd name="connsiteY2-16" fmla="*/ 10275 h 945223"/>
              <a:gd name="connsiteX3-17" fmla="*/ 10596127 w 10596127"/>
              <a:gd name="connsiteY3-18" fmla="*/ 945223 h 945223"/>
              <a:gd name="connsiteX4-19" fmla="*/ 0 w 10596127"/>
              <a:gd name="connsiteY4-20" fmla="*/ 945223 h 945223"/>
              <a:gd name="connsiteX0-21" fmla="*/ 0 w 10596127"/>
              <a:gd name="connsiteY0-22" fmla="*/ 945223 h 945223"/>
              <a:gd name="connsiteX1-23" fmla="*/ 778268 w 10596127"/>
              <a:gd name="connsiteY1-24" fmla="*/ 0 h 945223"/>
              <a:gd name="connsiteX2-25" fmla="*/ 10064440 w 10596127"/>
              <a:gd name="connsiteY2-26" fmla="*/ 10275 h 945223"/>
              <a:gd name="connsiteX3-27" fmla="*/ 10596127 w 10596127"/>
              <a:gd name="connsiteY3-28" fmla="*/ 945223 h 945223"/>
              <a:gd name="connsiteX4-29" fmla="*/ 0 w 10596127"/>
              <a:gd name="connsiteY4-30" fmla="*/ 945223 h 945223"/>
              <a:gd name="connsiteX0-31" fmla="*/ 0 w 10596127"/>
              <a:gd name="connsiteY0-32" fmla="*/ 945223 h 945223"/>
              <a:gd name="connsiteX1-33" fmla="*/ 778268 w 10596127"/>
              <a:gd name="connsiteY1-34" fmla="*/ 0 h 945223"/>
              <a:gd name="connsiteX2-35" fmla="*/ 10064440 w 10596127"/>
              <a:gd name="connsiteY2-36" fmla="*/ 10275 h 945223"/>
              <a:gd name="connsiteX3-37" fmla="*/ 10596127 w 10596127"/>
              <a:gd name="connsiteY3-38" fmla="*/ 945223 h 945223"/>
              <a:gd name="connsiteX4-39" fmla="*/ 0 w 10596127"/>
              <a:gd name="connsiteY4-40" fmla="*/ 945223 h 945223"/>
              <a:gd name="connsiteX0-41" fmla="*/ 0 w 10596127"/>
              <a:gd name="connsiteY0-42" fmla="*/ 945223 h 945223"/>
              <a:gd name="connsiteX1-43" fmla="*/ 778268 w 10596127"/>
              <a:gd name="connsiteY1-44" fmla="*/ 0 h 945223"/>
              <a:gd name="connsiteX2-45" fmla="*/ 10064440 w 10596127"/>
              <a:gd name="connsiteY2-46" fmla="*/ 10275 h 945223"/>
              <a:gd name="connsiteX3-47" fmla="*/ 10596127 w 10596127"/>
              <a:gd name="connsiteY3-48" fmla="*/ 945223 h 945223"/>
              <a:gd name="connsiteX4-49" fmla="*/ 0 w 10596127"/>
              <a:gd name="connsiteY4-50" fmla="*/ 945223 h 945223"/>
              <a:gd name="connsiteX0-51" fmla="*/ 0 w 10596127"/>
              <a:gd name="connsiteY0-52" fmla="*/ 945223 h 945223"/>
              <a:gd name="connsiteX1-53" fmla="*/ 778268 w 10596127"/>
              <a:gd name="connsiteY1-54" fmla="*/ 0 h 945223"/>
              <a:gd name="connsiteX2-55" fmla="*/ 10064440 w 10596127"/>
              <a:gd name="connsiteY2-56" fmla="*/ 10275 h 945223"/>
              <a:gd name="connsiteX3-57" fmla="*/ 10596127 w 10596127"/>
              <a:gd name="connsiteY3-58" fmla="*/ 945223 h 945223"/>
              <a:gd name="connsiteX4-59" fmla="*/ 0 w 10596127"/>
              <a:gd name="connsiteY4-60" fmla="*/ 945223 h 945223"/>
              <a:gd name="connsiteX0-61" fmla="*/ 0 w 10596127"/>
              <a:gd name="connsiteY0-62" fmla="*/ 945223 h 1062734"/>
              <a:gd name="connsiteX1-63" fmla="*/ 778268 w 10596127"/>
              <a:gd name="connsiteY1-64" fmla="*/ 0 h 1062734"/>
              <a:gd name="connsiteX2-65" fmla="*/ 10064440 w 10596127"/>
              <a:gd name="connsiteY2-66" fmla="*/ 10275 h 1062734"/>
              <a:gd name="connsiteX3-67" fmla="*/ 10596127 w 10596127"/>
              <a:gd name="connsiteY3-68" fmla="*/ 945223 h 1062734"/>
              <a:gd name="connsiteX4-69" fmla="*/ 0 w 10596127"/>
              <a:gd name="connsiteY4-70" fmla="*/ 945223 h 1062734"/>
              <a:gd name="connsiteX0-71" fmla="*/ 0 w 10596127"/>
              <a:gd name="connsiteY0-72" fmla="*/ 945223 h 1095061"/>
              <a:gd name="connsiteX1-73" fmla="*/ 778268 w 10596127"/>
              <a:gd name="connsiteY1-74" fmla="*/ 0 h 1095061"/>
              <a:gd name="connsiteX2-75" fmla="*/ 10064440 w 10596127"/>
              <a:gd name="connsiteY2-76" fmla="*/ 10275 h 1095061"/>
              <a:gd name="connsiteX3-77" fmla="*/ 10596127 w 10596127"/>
              <a:gd name="connsiteY3-78" fmla="*/ 945223 h 1095061"/>
              <a:gd name="connsiteX4-79" fmla="*/ 0 w 10596127"/>
              <a:gd name="connsiteY4-80" fmla="*/ 945223 h 1095061"/>
              <a:gd name="connsiteX0-81" fmla="*/ 0 w 10596127"/>
              <a:gd name="connsiteY0-82" fmla="*/ 945223 h 1136132"/>
              <a:gd name="connsiteX1-83" fmla="*/ 778268 w 10596127"/>
              <a:gd name="connsiteY1-84" fmla="*/ 0 h 1136132"/>
              <a:gd name="connsiteX2-85" fmla="*/ 10064440 w 10596127"/>
              <a:gd name="connsiteY2-86" fmla="*/ 10275 h 1136132"/>
              <a:gd name="connsiteX3-87" fmla="*/ 10596127 w 10596127"/>
              <a:gd name="connsiteY3-88" fmla="*/ 945223 h 1136132"/>
              <a:gd name="connsiteX4-89" fmla="*/ 0 w 10596127"/>
              <a:gd name="connsiteY4-90" fmla="*/ 945223 h 1136132"/>
              <a:gd name="connsiteX0-91" fmla="*/ 0 w 10596127"/>
              <a:gd name="connsiteY0-92" fmla="*/ 945223 h 1132177"/>
              <a:gd name="connsiteX1-93" fmla="*/ 778268 w 10596127"/>
              <a:gd name="connsiteY1-94" fmla="*/ 0 h 1132177"/>
              <a:gd name="connsiteX2-95" fmla="*/ 10064440 w 10596127"/>
              <a:gd name="connsiteY2-96" fmla="*/ 10275 h 1132177"/>
              <a:gd name="connsiteX3-97" fmla="*/ 10596127 w 10596127"/>
              <a:gd name="connsiteY3-98" fmla="*/ 945223 h 1132177"/>
              <a:gd name="connsiteX4-99" fmla="*/ 0 w 10596127"/>
              <a:gd name="connsiteY4-100" fmla="*/ 945223 h 1132177"/>
              <a:gd name="connsiteX0-101" fmla="*/ 0 w 10596127"/>
              <a:gd name="connsiteY0-102" fmla="*/ 945223 h 1147557"/>
              <a:gd name="connsiteX1-103" fmla="*/ 778268 w 10596127"/>
              <a:gd name="connsiteY1-104" fmla="*/ 0 h 1147557"/>
              <a:gd name="connsiteX2-105" fmla="*/ 10064440 w 10596127"/>
              <a:gd name="connsiteY2-106" fmla="*/ 10275 h 1147557"/>
              <a:gd name="connsiteX3-107" fmla="*/ 10596127 w 10596127"/>
              <a:gd name="connsiteY3-108" fmla="*/ 945223 h 1147557"/>
              <a:gd name="connsiteX4-109" fmla="*/ 0 w 10596127"/>
              <a:gd name="connsiteY4-110" fmla="*/ 945223 h 1147557"/>
              <a:gd name="connsiteX0-111" fmla="*/ 0 w 10596127"/>
              <a:gd name="connsiteY0-112" fmla="*/ 945223 h 1147557"/>
              <a:gd name="connsiteX1-113" fmla="*/ 778268 w 10596127"/>
              <a:gd name="connsiteY1-114" fmla="*/ 0 h 1147557"/>
              <a:gd name="connsiteX2-115" fmla="*/ 9807586 w 10596127"/>
              <a:gd name="connsiteY2-116" fmla="*/ 10275 h 1147557"/>
              <a:gd name="connsiteX3-117" fmla="*/ 10596127 w 10596127"/>
              <a:gd name="connsiteY3-118" fmla="*/ 945223 h 1147557"/>
              <a:gd name="connsiteX4-119" fmla="*/ 0 w 10596127"/>
              <a:gd name="connsiteY4-120" fmla="*/ 945223 h 1147557"/>
              <a:gd name="connsiteX0-121" fmla="*/ 0 w 10596127"/>
              <a:gd name="connsiteY0-122" fmla="*/ 945223 h 1147557"/>
              <a:gd name="connsiteX1-123" fmla="*/ 778268 w 10596127"/>
              <a:gd name="connsiteY1-124" fmla="*/ 0 h 1147557"/>
              <a:gd name="connsiteX2-125" fmla="*/ 9756216 w 10596127"/>
              <a:gd name="connsiteY2-126" fmla="*/ 10275 h 1147557"/>
              <a:gd name="connsiteX3-127" fmla="*/ 10596127 w 10596127"/>
              <a:gd name="connsiteY3-128" fmla="*/ 945223 h 1147557"/>
              <a:gd name="connsiteX4-129" fmla="*/ 0 w 10596127"/>
              <a:gd name="connsiteY4-130" fmla="*/ 945223 h 1147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96127" h="1147557">
                <a:moveTo>
                  <a:pt x="0" y="945223"/>
                </a:moveTo>
                <a:lnTo>
                  <a:pt x="778268" y="0"/>
                </a:lnTo>
                <a:cubicBezTo>
                  <a:pt x="2938711" y="157538"/>
                  <a:pt x="6332052" y="335623"/>
                  <a:pt x="9756216" y="10275"/>
                </a:cubicBezTo>
                <a:lnTo>
                  <a:pt x="10596127" y="945223"/>
                </a:lnTo>
                <a:cubicBezTo>
                  <a:pt x="8651592" y="1224339"/>
                  <a:pt x="1821245" y="1205502"/>
                  <a:pt x="0" y="9452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283248" y="1133697"/>
            <a:ext cx="7625504" cy="65680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民国简约红蓝色复古风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23950" y="2197509"/>
            <a:ext cx="9137062" cy="3001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640421" y="2341975"/>
            <a:ext cx="8870042" cy="2682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533016" y="5291849"/>
            <a:ext cx="9127996" cy="59471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017901" y="2341975"/>
            <a:ext cx="377087" cy="3468104"/>
            <a:chOff x="1017901" y="2341975"/>
            <a:chExt cx="377087" cy="3468104"/>
          </a:xfrm>
        </p:grpSpPr>
        <p:sp>
          <p:nvSpPr>
            <p:cNvPr id="36" name="椭圆 35"/>
            <p:cNvSpPr/>
            <p:nvPr/>
          </p:nvSpPr>
          <p:spPr>
            <a:xfrm>
              <a:off x="1024098" y="2341975"/>
              <a:ext cx="370890" cy="370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1030109" y="2808863"/>
              <a:ext cx="344916" cy="300121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1091111" y="2889712"/>
              <a:ext cx="228336" cy="2844159"/>
            </a:xfrm>
            <a:prstGeom prst="roundRect">
              <a:avLst>
                <a:gd name="adj" fmla="val 50000"/>
              </a:avLst>
            </a:prstGeom>
            <a:noFill/>
            <a:ln w="9525" cap="rnd">
              <a:solidFill>
                <a:schemeClr val="accent3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17901" y="3180945"/>
              <a:ext cx="369332" cy="2020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accent3"/>
                  </a:solidFill>
                  <a:latin typeface="+mj-ea"/>
                  <a:ea typeface="+mj-ea"/>
                </a:rPr>
                <a:t>填写学校校训</a:t>
              </a:r>
              <a:endParaRPr lang="zh-CN" altLang="en-US" sz="12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3" name="任意多边形: 形状 82"/>
          <p:cNvSpPr/>
          <p:nvPr/>
        </p:nvSpPr>
        <p:spPr>
          <a:xfrm>
            <a:off x="1843432" y="2658702"/>
            <a:ext cx="8555760" cy="1094557"/>
          </a:xfrm>
          <a:custGeom>
            <a:avLst/>
            <a:gdLst>
              <a:gd name="connsiteX0" fmla="*/ 996273 w 15575018"/>
              <a:gd name="connsiteY0" fmla="*/ 0 h 1992546"/>
              <a:gd name="connsiteX1" fmla="*/ 1822398 w 15575018"/>
              <a:gd name="connsiteY1" fmla="*/ 439248 h 1992546"/>
              <a:gd name="connsiteX2" fmla="*/ 1845178 w 15575018"/>
              <a:gd name="connsiteY2" fmla="*/ 481215 h 1992546"/>
              <a:gd name="connsiteX3" fmla="*/ 1867957 w 15575018"/>
              <a:gd name="connsiteY3" fmla="*/ 439248 h 1992546"/>
              <a:gd name="connsiteX4" fmla="*/ 2694082 w 15575018"/>
              <a:gd name="connsiteY4" fmla="*/ 0 h 1992546"/>
              <a:gd name="connsiteX5" fmla="*/ 3520208 w 15575018"/>
              <a:gd name="connsiteY5" fmla="*/ 439248 h 1992546"/>
              <a:gd name="connsiteX6" fmla="*/ 3542987 w 15575018"/>
              <a:gd name="connsiteY6" fmla="*/ 481215 h 1992546"/>
              <a:gd name="connsiteX7" fmla="*/ 3565766 w 15575018"/>
              <a:gd name="connsiteY7" fmla="*/ 439248 h 1992546"/>
              <a:gd name="connsiteX8" fmla="*/ 4391891 w 15575018"/>
              <a:gd name="connsiteY8" fmla="*/ 0 h 1992546"/>
              <a:gd name="connsiteX9" fmla="*/ 5218017 w 15575018"/>
              <a:gd name="connsiteY9" fmla="*/ 439248 h 1992546"/>
              <a:gd name="connsiteX10" fmla="*/ 5240796 w 15575018"/>
              <a:gd name="connsiteY10" fmla="*/ 481215 h 1992546"/>
              <a:gd name="connsiteX11" fmla="*/ 5263575 w 15575018"/>
              <a:gd name="connsiteY11" fmla="*/ 439248 h 1992546"/>
              <a:gd name="connsiteX12" fmla="*/ 6089701 w 15575018"/>
              <a:gd name="connsiteY12" fmla="*/ 0 h 1992546"/>
              <a:gd name="connsiteX13" fmla="*/ 6915825 w 15575018"/>
              <a:gd name="connsiteY13" fmla="*/ 439248 h 1992546"/>
              <a:gd name="connsiteX14" fmla="*/ 6938605 w 15575018"/>
              <a:gd name="connsiteY14" fmla="*/ 481215 h 1992546"/>
              <a:gd name="connsiteX15" fmla="*/ 6961384 w 15575018"/>
              <a:gd name="connsiteY15" fmla="*/ 439248 h 1992546"/>
              <a:gd name="connsiteX16" fmla="*/ 7787509 w 15575018"/>
              <a:gd name="connsiteY16" fmla="*/ 0 h 1992546"/>
              <a:gd name="connsiteX17" fmla="*/ 8613634 w 15575018"/>
              <a:gd name="connsiteY17" fmla="*/ 439248 h 1992546"/>
              <a:gd name="connsiteX18" fmla="*/ 8636414 w 15575018"/>
              <a:gd name="connsiteY18" fmla="*/ 481215 h 1992546"/>
              <a:gd name="connsiteX19" fmla="*/ 8659193 w 15575018"/>
              <a:gd name="connsiteY19" fmla="*/ 439248 h 1992546"/>
              <a:gd name="connsiteX20" fmla="*/ 9485318 w 15575018"/>
              <a:gd name="connsiteY20" fmla="*/ 0 h 1992546"/>
              <a:gd name="connsiteX21" fmla="*/ 10311443 w 15575018"/>
              <a:gd name="connsiteY21" fmla="*/ 439248 h 1992546"/>
              <a:gd name="connsiteX22" fmla="*/ 10334223 w 15575018"/>
              <a:gd name="connsiteY22" fmla="*/ 481215 h 1992546"/>
              <a:gd name="connsiteX23" fmla="*/ 10357002 w 15575018"/>
              <a:gd name="connsiteY23" fmla="*/ 439248 h 1992546"/>
              <a:gd name="connsiteX24" fmla="*/ 11183127 w 15575018"/>
              <a:gd name="connsiteY24" fmla="*/ 0 h 1992546"/>
              <a:gd name="connsiteX25" fmla="*/ 12009252 w 15575018"/>
              <a:gd name="connsiteY25" fmla="*/ 439248 h 1992546"/>
              <a:gd name="connsiteX26" fmla="*/ 12032032 w 15575018"/>
              <a:gd name="connsiteY26" fmla="*/ 481215 h 1992546"/>
              <a:gd name="connsiteX27" fmla="*/ 12054811 w 15575018"/>
              <a:gd name="connsiteY27" fmla="*/ 439248 h 1992546"/>
              <a:gd name="connsiteX28" fmla="*/ 12880936 w 15575018"/>
              <a:gd name="connsiteY28" fmla="*/ 0 h 1992546"/>
              <a:gd name="connsiteX29" fmla="*/ 13707061 w 15575018"/>
              <a:gd name="connsiteY29" fmla="*/ 439248 h 1992546"/>
              <a:gd name="connsiteX30" fmla="*/ 13729841 w 15575018"/>
              <a:gd name="connsiteY30" fmla="*/ 481215 h 1992546"/>
              <a:gd name="connsiteX31" fmla="*/ 13752620 w 15575018"/>
              <a:gd name="connsiteY31" fmla="*/ 439248 h 1992546"/>
              <a:gd name="connsiteX32" fmla="*/ 14578745 w 15575018"/>
              <a:gd name="connsiteY32" fmla="*/ 0 h 1992546"/>
              <a:gd name="connsiteX33" fmla="*/ 15575018 w 15575018"/>
              <a:gd name="connsiteY33" fmla="*/ 996273 h 1992546"/>
              <a:gd name="connsiteX34" fmla="*/ 14578745 w 15575018"/>
              <a:gd name="connsiteY34" fmla="*/ 1992546 h 1992546"/>
              <a:gd name="connsiteX35" fmla="*/ 13752620 w 15575018"/>
              <a:gd name="connsiteY35" fmla="*/ 1553299 h 1992546"/>
              <a:gd name="connsiteX36" fmla="*/ 13729841 w 15575018"/>
              <a:gd name="connsiteY36" fmla="*/ 1511331 h 1992546"/>
              <a:gd name="connsiteX37" fmla="*/ 13707061 w 15575018"/>
              <a:gd name="connsiteY37" fmla="*/ 1553299 h 1992546"/>
              <a:gd name="connsiteX38" fmla="*/ 12880936 w 15575018"/>
              <a:gd name="connsiteY38" fmla="*/ 1992546 h 1992546"/>
              <a:gd name="connsiteX39" fmla="*/ 12054811 w 15575018"/>
              <a:gd name="connsiteY39" fmla="*/ 1553299 h 1992546"/>
              <a:gd name="connsiteX40" fmla="*/ 12032032 w 15575018"/>
              <a:gd name="connsiteY40" fmla="*/ 1511331 h 1992546"/>
              <a:gd name="connsiteX41" fmla="*/ 12009252 w 15575018"/>
              <a:gd name="connsiteY41" fmla="*/ 1553299 h 1992546"/>
              <a:gd name="connsiteX42" fmla="*/ 11183127 w 15575018"/>
              <a:gd name="connsiteY42" fmla="*/ 1992546 h 1992546"/>
              <a:gd name="connsiteX43" fmla="*/ 10357002 w 15575018"/>
              <a:gd name="connsiteY43" fmla="*/ 1553299 h 1992546"/>
              <a:gd name="connsiteX44" fmla="*/ 10334223 w 15575018"/>
              <a:gd name="connsiteY44" fmla="*/ 1511331 h 1992546"/>
              <a:gd name="connsiteX45" fmla="*/ 10311443 w 15575018"/>
              <a:gd name="connsiteY45" fmla="*/ 1553299 h 1992546"/>
              <a:gd name="connsiteX46" fmla="*/ 9485318 w 15575018"/>
              <a:gd name="connsiteY46" fmla="*/ 1992546 h 1992546"/>
              <a:gd name="connsiteX47" fmla="*/ 8659193 w 15575018"/>
              <a:gd name="connsiteY47" fmla="*/ 1553299 h 1992546"/>
              <a:gd name="connsiteX48" fmla="*/ 8636414 w 15575018"/>
              <a:gd name="connsiteY48" fmla="*/ 1511331 h 1992546"/>
              <a:gd name="connsiteX49" fmla="*/ 8613634 w 15575018"/>
              <a:gd name="connsiteY49" fmla="*/ 1553299 h 1992546"/>
              <a:gd name="connsiteX50" fmla="*/ 7787509 w 15575018"/>
              <a:gd name="connsiteY50" fmla="*/ 1992546 h 1992546"/>
              <a:gd name="connsiteX51" fmla="*/ 6961384 w 15575018"/>
              <a:gd name="connsiteY51" fmla="*/ 1553299 h 1992546"/>
              <a:gd name="connsiteX52" fmla="*/ 6938605 w 15575018"/>
              <a:gd name="connsiteY52" fmla="*/ 1511331 h 1992546"/>
              <a:gd name="connsiteX53" fmla="*/ 6915825 w 15575018"/>
              <a:gd name="connsiteY53" fmla="*/ 1553299 h 1992546"/>
              <a:gd name="connsiteX54" fmla="*/ 6089701 w 15575018"/>
              <a:gd name="connsiteY54" fmla="*/ 1992546 h 1992546"/>
              <a:gd name="connsiteX55" fmla="*/ 5263575 w 15575018"/>
              <a:gd name="connsiteY55" fmla="*/ 1553299 h 1992546"/>
              <a:gd name="connsiteX56" fmla="*/ 5240796 w 15575018"/>
              <a:gd name="connsiteY56" fmla="*/ 1511331 h 1992546"/>
              <a:gd name="connsiteX57" fmla="*/ 5218017 w 15575018"/>
              <a:gd name="connsiteY57" fmla="*/ 1553299 h 1992546"/>
              <a:gd name="connsiteX58" fmla="*/ 4391891 w 15575018"/>
              <a:gd name="connsiteY58" fmla="*/ 1992546 h 1992546"/>
              <a:gd name="connsiteX59" fmla="*/ 3565766 w 15575018"/>
              <a:gd name="connsiteY59" fmla="*/ 1553299 h 1992546"/>
              <a:gd name="connsiteX60" fmla="*/ 3542987 w 15575018"/>
              <a:gd name="connsiteY60" fmla="*/ 1511331 h 1992546"/>
              <a:gd name="connsiteX61" fmla="*/ 3520208 w 15575018"/>
              <a:gd name="connsiteY61" fmla="*/ 1553299 h 1992546"/>
              <a:gd name="connsiteX62" fmla="*/ 2694082 w 15575018"/>
              <a:gd name="connsiteY62" fmla="*/ 1992546 h 1992546"/>
              <a:gd name="connsiteX63" fmla="*/ 1867957 w 15575018"/>
              <a:gd name="connsiteY63" fmla="*/ 1553299 h 1992546"/>
              <a:gd name="connsiteX64" fmla="*/ 1845178 w 15575018"/>
              <a:gd name="connsiteY64" fmla="*/ 1511331 h 1992546"/>
              <a:gd name="connsiteX65" fmla="*/ 1822398 w 15575018"/>
              <a:gd name="connsiteY65" fmla="*/ 1553299 h 1992546"/>
              <a:gd name="connsiteX66" fmla="*/ 996273 w 15575018"/>
              <a:gd name="connsiteY66" fmla="*/ 1992546 h 1992546"/>
              <a:gd name="connsiteX67" fmla="*/ 0 w 15575018"/>
              <a:gd name="connsiteY67" fmla="*/ 996273 h 1992546"/>
              <a:gd name="connsiteX68" fmla="*/ 996273 w 15575018"/>
              <a:gd name="connsiteY68" fmla="*/ 0 h 199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575018" h="1992546">
                <a:moveTo>
                  <a:pt x="996273" y="0"/>
                </a:moveTo>
                <a:cubicBezTo>
                  <a:pt x="1340164" y="0"/>
                  <a:pt x="1643361" y="174237"/>
                  <a:pt x="1822398" y="439248"/>
                </a:cubicBezTo>
                <a:lnTo>
                  <a:pt x="1845178" y="481215"/>
                </a:lnTo>
                <a:lnTo>
                  <a:pt x="1867957" y="439248"/>
                </a:lnTo>
                <a:cubicBezTo>
                  <a:pt x="2046995" y="174237"/>
                  <a:pt x="2350191" y="0"/>
                  <a:pt x="2694082" y="0"/>
                </a:cubicBezTo>
                <a:cubicBezTo>
                  <a:pt x="3037974" y="0"/>
                  <a:pt x="3341170" y="174237"/>
                  <a:pt x="3520208" y="439248"/>
                </a:cubicBezTo>
                <a:lnTo>
                  <a:pt x="3542987" y="481215"/>
                </a:lnTo>
                <a:lnTo>
                  <a:pt x="3565766" y="439248"/>
                </a:lnTo>
                <a:cubicBezTo>
                  <a:pt x="3744804" y="174237"/>
                  <a:pt x="4048000" y="0"/>
                  <a:pt x="4391891" y="0"/>
                </a:cubicBezTo>
                <a:cubicBezTo>
                  <a:pt x="4735783" y="0"/>
                  <a:pt x="5038979" y="174237"/>
                  <a:pt x="5218017" y="439248"/>
                </a:cubicBezTo>
                <a:lnTo>
                  <a:pt x="5240796" y="481215"/>
                </a:lnTo>
                <a:lnTo>
                  <a:pt x="5263575" y="439248"/>
                </a:lnTo>
                <a:cubicBezTo>
                  <a:pt x="5442613" y="174237"/>
                  <a:pt x="5745809" y="0"/>
                  <a:pt x="6089701" y="0"/>
                </a:cubicBezTo>
                <a:cubicBezTo>
                  <a:pt x="6433591" y="0"/>
                  <a:pt x="6736788" y="174237"/>
                  <a:pt x="6915825" y="439248"/>
                </a:cubicBezTo>
                <a:lnTo>
                  <a:pt x="6938605" y="481215"/>
                </a:lnTo>
                <a:lnTo>
                  <a:pt x="6961384" y="439248"/>
                </a:lnTo>
                <a:cubicBezTo>
                  <a:pt x="7140422" y="174237"/>
                  <a:pt x="7443618" y="0"/>
                  <a:pt x="7787509" y="0"/>
                </a:cubicBezTo>
                <a:cubicBezTo>
                  <a:pt x="8131400" y="0"/>
                  <a:pt x="8434597" y="174237"/>
                  <a:pt x="8613634" y="439248"/>
                </a:cubicBezTo>
                <a:lnTo>
                  <a:pt x="8636414" y="481215"/>
                </a:lnTo>
                <a:lnTo>
                  <a:pt x="8659193" y="439248"/>
                </a:lnTo>
                <a:cubicBezTo>
                  <a:pt x="8838231" y="174237"/>
                  <a:pt x="9141427" y="0"/>
                  <a:pt x="9485318" y="0"/>
                </a:cubicBezTo>
                <a:cubicBezTo>
                  <a:pt x="9829209" y="0"/>
                  <a:pt x="10132406" y="174237"/>
                  <a:pt x="10311443" y="439248"/>
                </a:cubicBezTo>
                <a:lnTo>
                  <a:pt x="10334223" y="481215"/>
                </a:lnTo>
                <a:lnTo>
                  <a:pt x="10357002" y="439248"/>
                </a:lnTo>
                <a:cubicBezTo>
                  <a:pt x="10536039" y="174237"/>
                  <a:pt x="10839236" y="0"/>
                  <a:pt x="11183127" y="0"/>
                </a:cubicBezTo>
                <a:cubicBezTo>
                  <a:pt x="11527018" y="0"/>
                  <a:pt x="11830215" y="174237"/>
                  <a:pt x="12009252" y="439248"/>
                </a:cubicBezTo>
                <a:lnTo>
                  <a:pt x="12032032" y="481215"/>
                </a:lnTo>
                <a:lnTo>
                  <a:pt x="12054811" y="439248"/>
                </a:lnTo>
                <a:cubicBezTo>
                  <a:pt x="12233849" y="174237"/>
                  <a:pt x="12537045" y="0"/>
                  <a:pt x="12880936" y="0"/>
                </a:cubicBezTo>
                <a:cubicBezTo>
                  <a:pt x="13224827" y="0"/>
                  <a:pt x="13528024" y="174237"/>
                  <a:pt x="13707061" y="439248"/>
                </a:cubicBezTo>
                <a:lnTo>
                  <a:pt x="13729841" y="481215"/>
                </a:lnTo>
                <a:lnTo>
                  <a:pt x="13752620" y="439248"/>
                </a:lnTo>
                <a:cubicBezTo>
                  <a:pt x="13931657" y="174237"/>
                  <a:pt x="14234854" y="0"/>
                  <a:pt x="14578745" y="0"/>
                </a:cubicBezTo>
                <a:cubicBezTo>
                  <a:pt x="15128972" y="0"/>
                  <a:pt x="15575018" y="446047"/>
                  <a:pt x="15575018" y="996273"/>
                </a:cubicBezTo>
                <a:cubicBezTo>
                  <a:pt x="15575018" y="1546499"/>
                  <a:pt x="15128972" y="1992546"/>
                  <a:pt x="14578745" y="1992546"/>
                </a:cubicBezTo>
                <a:cubicBezTo>
                  <a:pt x="14234854" y="1992546"/>
                  <a:pt x="13931657" y="1818309"/>
                  <a:pt x="13752620" y="1553299"/>
                </a:cubicBezTo>
                <a:lnTo>
                  <a:pt x="13729841" y="1511331"/>
                </a:lnTo>
                <a:lnTo>
                  <a:pt x="13707061" y="1553299"/>
                </a:lnTo>
                <a:cubicBezTo>
                  <a:pt x="13528024" y="1818309"/>
                  <a:pt x="13224827" y="1992546"/>
                  <a:pt x="12880936" y="1992546"/>
                </a:cubicBezTo>
                <a:cubicBezTo>
                  <a:pt x="12537045" y="1992546"/>
                  <a:pt x="12233849" y="1818309"/>
                  <a:pt x="12054811" y="1553299"/>
                </a:cubicBezTo>
                <a:lnTo>
                  <a:pt x="12032032" y="1511331"/>
                </a:lnTo>
                <a:lnTo>
                  <a:pt x="12009252" y="1553299"/>
                </a:lnTo>
                <a:cubicBezTo>
                  <a:pt x="11830215" y="1818309"/>
                  <a:pt x="11527018" y="1992546"/>
                  <a:pt x="11183127" y="1992546"/>
                </a:cubicBezTo>
                <a:cubicBezTo>
                  <a:pt x="10839236" y="1992546"/>
                  <a:pt x="10536039" y="1818309"/>
                  <a:pt x="10357002" y="1553299"/>
                </a:cubicBezTo>
                <a:lnTo>
                  <a:pt x="10334223" y="1511331"/>
                </a:lnTo>
                <a:lnTo>
                  <a:pt x="10311443" y="1553299"/>
                </a:lnTo>
                <a:cubicBezTo>
                  <a:pt x="10132406" y="1818309"/>
                  <a:pt x="9829209" y="1992546"/>
                  <a:pt x="9485318" y="1992546"/>
                </a:cubicBezTo>
                <a:cubicBezTo>
                  <a:pt x="9141427" y="1992546"/>
                  <a:pt x="8838231" y="1818309"/>
                  <a:pt x="8659193" y="1553299"/>
                </a:cubicBezTo>
                <a:lnTo>
                  <a:pt x="8636414" y="1511331"/>
                </a:lnTo>
                <a:lnTo>
                  <a:pt x="8613634" y="1553299"/>
                </a:lnTo>
                <a:cubicBezTo>
                  <a:pt x="8434597" y="1818309"/>
                  <a:pt x="8131400" y="1992546"/>
                  <a:pt x="7787509" y="1992546"/>
                </a:cubicBezTo>
                <a:cubicBezTo>
                  <a:pt x="7443618" y="1992546"/>
                  <a:pt x="7140422" y="1818309"/>
                  <a:pt x="6961384" y="1553299"/>
                </a:cubicBezTo>
                <a:lnTo>
                  <a:pt x="6938605" y="1511331"/>
                </a:lnTo>
                <a:lnTo>
                  <a:pt x="6915825" y="1553299"/>
                </a:lnTo>
                <a:cubicBezTo>
                  <a:pt x="6736788" y="1818309"/>
                  <a:pt x="6433591" y="1992546"/>
                  <a:pt x="6089701" y="1992546"/>
                </a:cubicBezTo>
                <a:cubicBezTo>
                  <a:pt x="5745809" y="1992546"/>
                  <a:pt x="5442613" y="1818309"/>
                  <a:pt x="5263575" y="1553299"/>
                </a:cubicBezTo>
                <a:lnTo>
                  <a:pt x="5240796" y="1511331"/>
                </a:lnTo>
                <a:lnTo>
                  <a:pt x="5218017" y="1553299"/>
                </a:lnTo>
                <a:cubicBezTo>
                  <a:pt x="5038979" y="1818309"/>
                  <a:pt x="4735783" y="1992546"/>
                  <a:pt x="4391891" y="1992546"/>
                </a:cubicBezTo>
                <a:cubicBezTo>
                  <a:pt x="4048000" y="1992546"/>
                  <a:pt x="3744804" y="1818309"/>
                  <a:pt x="3565766" y="1553299"/>
                </a:cubicBezTo>
                <a:lnTo>
                  <a:pt x="3542987" y="1511331"/>
                </a:lnTo>
                <a:lnTo>
                  <a:pt x="3520208" y="1553299"/>
                </a:lnTo>
                <a:cubicBezTo>
                  <a:pt x="3341170" y="1818309"/>
                  <a:pt x="3037974" y="1992546"/>
                  <a:pt x="2694082" y="1992546"/>
                </a:cubicBezTo>
                <a:cubicBezTo>
                  <a:pt x="2350191" y="1992546"/>
                  <a:pt x="2046995" y="1818309"/>
                  <a:pt x="1867957" y="1553299"/>
                </a:cubicBezTo>
                <a:lnTo>
                  <a:pt x="1845178" y="1511331"/>
                </a:lnTo>
                <a:lnTo>
                  <a:pt x="1822398" y="1553299"/>
                </a:lnTo>
                <a:cubicBezTo>
                  <a:pt x="1643361" y="1818309"/>
                  <a:pt x="1340164" y="1992546"/>
                  <a:pt x="996273" y="1992546"/>
                </a:cubicBezTo>
                <a:cubicBezTo>
                  <a:pt x="446047" y="1992546"/>
                  <a:pt x="0" y="1546499"/>
                  <a:pt x="0" y="996273"/>
                </a:cubicBezTo>
                <a:cubicBezTo>
                  <a:pt x="0" y="446047"/>
                  <a:pt x="446047" y="0"/>
                  <a:pt x="996273" y="0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1851972" y="2826510"/>
            <a:ext cx="8870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kern="5700" spc="2500" dirty="0">
                <a:solidFill>
                  <a:schemeClr val="accent2"/>
                </a:solidFill>
                <a:latin typeface="+mj-ea"/>
                <a:ea typeface="+mj-ea"/>
              </a:rPr>
              <a:t>文学类毕业答辩模板</a:t>
            </a:r>
            <a:endParaRPr lang="zh-CN" altLang="en-US" sz="4800" kern="5700" spc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90975" y="3960121"/>
            <a:ext cx="7041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accent3"/>
                </a:solidFill>
              </a:rPr>
              <a:t>SIMPLE BUSINESS LAW RELATED INDUSTRY DEMONSTRATION TEMPLATE</a:t>
            </a:r>
            <a:endParaRPr lang="zh-CN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274768" y="4251832"/>
            <a:ext cx="567414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+mn-ea"/>
              </a:rPr>
              <a:t>这里填写简单的开场白，避免出现演示时首页停留时间过长，而观众无内容可看，可以写一些本文概述的内容，方便受众进行阅读；</a:t>
            </a:r>
            <a:endParaRPr kumimoji="1"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0837850" y="2267732"/>
            <a:ext cx="377087" cy="3468104"/>
            <a:chOff x="1017901" y="2341975"/>
            <a:chExt cx="377087" cy="3468104"/>
          </a:xfrm>
        </p:grpSpPr>
        <p:sp>
          <p:nvSpPr>
            <p:cNvPr id="88" name="椭圆 87"/>
            <p:cNvSpPr/>
            <p:nvPr/>
          </p:nvSpPr>
          <p:spPr>
            <a:xfrm>
              <a:off x="1024098" y="2341975"/>
              <a:ext cx="370890" cy="370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: 圆角 88"/>
            <p:cNvSpPr/>
            <p:nvPr/>
          </p:nvSpPr>
          <p:spPr>
            <a:xfrm>
              <a:off x="1030109" y="2808863"/>
              <a:ext cx="344916" cy="300121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: 圆角 89"/>
            <p:cNvSpPr/>
            <p:nvPr/>
          </p:nvSpPr>
          <p:spPr>
            <a:xfrm>
              <a:off x="1091111" y="2889712"/>
              <a:ext cx="228336" cy="2844159"/>
            </a:xfrm>
            <a:prstGeom prst="roundRect">
              <a:avLst>
                <a:gd name="adj" fmla="val 50000"/>
              </a:avLst>
            </a:prstGeom>
            <a:noFill/>
            <a:ln w="9525" cap="rnd">
              <a:solidFill>
                <a:schemeClr val="accent3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017901" y="3180945"/>
              <a:ext cx="369332" cy="2020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accent3"/>
                  </a:solidFill>
                  <a:latin typeface="+mj-ea"/>
                  <a:ea typeface="+mj-ea"/>
                </a:rPr>
                <a:t>填写学校校训</a:t>
              </a:r>
              <a:endParaRPr lang="zh-CN" altLang="en-US" sz="12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4100821" y="5434118"/>
            <a:ext cx="1715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答辩人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: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稻壳儿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05931" y="5414852"/>
            <a:ext cx="198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指导老师：稻壳儿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6275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技术与难点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0548" y="1619093"/>
            <a:ext cx="3372865" cy="3206907"/>
            <a:chOff x="830548" y="1619093"/>
            <a:chExt cx="3989102" cy="3792823"/>
          </a:xfrm>
        </p:grpSpPr>
        <p:sp>
          <p:nvSpPr>
            <p:cNvPr id="64" name="箭头: 五边形 63"/>
            <p:cNvSpPr/>
            <p:nvPr/>
          </p:nvSpPr>
          <p:spPr>
            <a:xfrm>
              <a:off x="2876550" y="3129395"/>
              <a:ext cx="1943100" cy="8001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30548" y="1619093"/>
              <a:ext cx="3722402" cy="3792823"/>
              <a:chOff x="830548" y="1619093"/>
              <a:chExt cx="3722402" cy="3792823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830548" y="1619093"/>
                <a:ext cx="1142219" cy="1164079"/>
              </a:xfrm>
              <a:custGeom>
                <a:avLst/>
                <a:gdLst>
                  <a:gd name="connsiteX0" fmla="*/ 0 w 1142219"/>
                  <a:gd name="connsiteY0" fmla="*/ 0 h 1164079"/>
                  <a:gd name="connsiteX1" fmla="*/ 1142219 w 1142219"/>
                  <a:gd name="connsiteY1" fmla="*/ 0 h 1164079"/>
                  <a:gd name="connsiteX2" fmla="*/ 1142219 w 1142219"/>
                  <a:gd name="connsiteY2" fmla="*/ 1164080 h 1164079"/>
                  <a:gd name="connsiteX3" fmla="*/ 0 w 1142219"/>
                  <a:gd name="connsiteY3" fmla="*/ 1164080 h 116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219" h="1164079">
                    <a:moveTo>
                      <a:pt x="0" y="0"/>
                    </a:moveTo>
                    <a:lnTo>
                      <a:pt x="1142219" y="0"/>
                    </a:lnTo>
                    <a:lnTo>
                      <a:pt x="1142219" y="1164080"/>
                    </a:lnTo>
                    <a:lnTo>
                      <a:pt x="0" y="1164080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1972768" y="1619093"/>
                <a:ext cx="912682" cy="1337309"/>
              </a:xfrm>
              <a:custGeom>
                <a:avLst/>
                <a:gdLst>
                  <a:gd name="connsiteX0" fmla="*/ 0 w 912682"/>
                  <a:gd name="connsiteY0" fmla="*/ 0 h 1344430"/>
                  <a:gd name="connsiteX1" fmla="*/ 911043 w 912682"/>
                  <a:gd name="connsiteY1" fmla="*/ 538865 h 1344430"/>
                  <a:gd name="connsiteX2" fmla="*/ 912682 w 912682"/>
                  <a:gd name="connsiteY2" fmla="*/ 1344430 h 1344430"/>
                  <a:gd name="connsiteX3" fmla="*/ 0 w 912682"/>
                  <a:gd name="connsiteY3" fmla="*/ 1167906 h 1344430"/>
                  <a:gd name="connsiteX4" fmla="*/ 0 w 912682"/>
                  <a:gd name="connsiteY4" fmla="*/ 0 h 134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682" h="1344430">
                    <a:moveTo>
                      <a:pt x="0" y="0"/>
                    </a:moveTo>
                    <a:lnTo>
                      <a:pt x="911043" y="538865"/>
                    </a:lnTo>
                    <a:cubicBezTo>
                      <a:pt x="913229" y="808844"/>
                      <a:pt x="910496" y="1074451"/>
                      <a:pt x="912682" y="1344430"/>
                    </a:cubicBezTo>
                    <a:lnTo>
                      <a:pt x="0" y="11679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323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830548" y="2936198"/>
                <a:ext cx="1142219" cy="1164079"/>
              </a:xfrm>
              <a:custGeom>
                <a:avLst/>
                <a:gdLst>
                  <a:gd name="connsiteX0" fmla="*/ 0 w 1142219"/>
                  <a:gd name="connsiteY0" fmla="*/ 0 h 1164079"/>
                  <a:gd name="connsiteX1" fmla="*/ 1142219 w 1142219"/>
                  <a:gd name="connsiteY1" fmla="*/ 0 h 1164079"/>
                  <a:gd name="connsiteX2" fmla="*/ 1142219 w 1142219"/>
                  <a:gd name="connsiteY2" fmla="*/ 1164080 h 1164079"/>
                  <a:gd name="connsiteX3" fmla="*/ 0 w 1142219"/>
                  <a:gd name="connsiteY3" fmla="*/ 1164080 h 116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219" h="1164079">
                    <a:moveTo>
                      <a:pt x="0" y="0"/>
                    </a:moveTo>
                    <a:lnTo>
                      <a:pt x="1142219" y="0"/>
                    </a:lnTo>
                    <a:lnTo>
                      <a:pt x="1142219" y="1164080"/>
                    </a:lnTo>
                    <a:lnTo>
                      <a:pt x="0" y="1164080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1972768" y="2937451"/>
                <a:ext cx="918053" cy="1162280"/>
              </a:xfrm>
              <a:custGeom>
                <a:avLst/>
                <a:gdLst>
                  <a:gd name="connsiteX0" fmla="*/ 0 w 918053"/>
                  <a:gd name="connsiteY0" fmla="*/ 0 h 1168998"/>
                  <a:gd name="connsiteX1" fmla="*/ 917601 w 918053"/>
                  <a:gd name="connsiteY1" fmla="*/ 204397 h 1168998"/>
                  <a:gd name="connsiteX2" fmla="*/ 915415 w 918053"/>
                  <a:gd name="connsiteY2" fmla="*/ 1005590 h 1168998"/>
                  <a:gd name="connsiteX3" fmla="*/ 2733 w 918053"/>
                  <a:gd name="connsiteY3" fmla="*/ 1168999 h 1168998"/>
                  <a:gd name="connsiteX4" fmla="*/ 0 w 918053"/>
                  <a:gd name="connsiteY4" fmla="*/ 0 h 116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053" h="1168998">
                    <a:moveTo>
                      <a:pt x="0" y="0"/>
                    </a:moveTo>
                    <a:lnTo>
                      <a:pt x="917601" y="204397"/>
                    </a:lnTo>
                    <a:cubicBezTo>
                      <a:pt x="919787" y="474376"/>
                      <a:pt x="913229" y="735611"/>
                      <a:pt x="915415" y="1005590"/>
                    </a:cubicBezTo>
                    <a:lnTo>
                      <a:pt x="2733" y="1168999"/>
                    </a:lnTo>
                    <a:cubicBezTo>
                      <a:pt x="1639" y="779879"/>
                      <a:pt x="1093" y="389666"/>
                      <a:pt x="0" y="0"/>
                    </a:cubicBezTo>
                    <a:close/>
                  </a:path>
                </a:pathLst>
              </a:custGeom>
              <a:solidFill>
                <a:srgbClr val="01367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830548" y="4253302"/>
                <a:ext cx="1142219" cy="1158614"/>
              </a:xfrm>
              <a:custGeom>
                <a:avLst/>
                <a:gdLst>
                  <a:gd name="connsiteX0" fmla="*/ 0 w 1142219"/>
                  <a:gd name="connsiteY0" fmla="*/ 0 h 1158614"/>
                  <a:gd name="connsiteX1" fmla="*/ 1142219 w 1142219"/>
                  <a:gd name="connsiteY1" fmla="*/ 0 h 1158614"/>
                  <a:gd name="connsiteX2" fmla="*/ 1142219 w 1142219"/>
                  <a:gd name="connsiteY2" fmla="*/ 1158615 h 1158614"/>
                  <a:gd name="connsiteX3" fmla="*/ 0 w 1142219"/>
                  <a:gd name="connsiteY3" fmla="*/ 1158615 h 1158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219" h="1158614">
                    <a:moveTo>
                      <a:pt x="0" y="0"/>
                    </a:moveTo>
                    <a:lnTo>
                      <a:pt x="1142219" y="0"/>
                    </a:lnTo>
                    <a:lnTo>
                      <a:pt x="1142219" y="1158615"/>
                    </a:lnTo>
                    <a:lnTo>
                      <a:pt x="0" y="1158615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1972768" y="4067487"/>
                <a:ext cx="907217" cy="1343108"/>
              </a:xfrm>
              <a:custGeom>
                <a:avLst/>
                <a:gdLst>
                  <a:gd name="connsiteX0" fmla="*/ 0 w 907217"/>
                  <a:gd name="connsiteY0" fmla="*/ 188548 h 1344430"/>
                  <a:gd name="connsiteX1" fmla="*/ 905578 w 907217"/>
                  <a:gd name="connsiteY1" fmla="*/ 0 h 1344430"/>
                  <a:gd name="connsiteX2" fmla="*/ 907217 w 907217"/>
                  <a:gd name="connsiteY2" fmla="*/ 797368 h 1344430"/>
                  <a:gd name="connsiteX3" fmla="*/ 3279 w 907217"/>
                  <a:gd name="connsiteY3" fmla="*/ 1344430 h 1344430"/>
                  <a:gd name="connsiteX4" fmla="*/ 0 w 907217"/>
                  <a:gd name="connsiteY4" fmla="*/ 188548 h 134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17" h="1344430">
                    <a:moveTo>
                      <a:pt x="0" y="188548"/>
                    </a:moveTo>
                    <a:lnTo>
                      <a:pt x="905578" y="0"/>
                    </a:lnTo>
                    <a:cubicBezTo>
                      <a:pt x="906671" y="265060"/>
                      <a:pt x="906124" y="532854"/>
                      <a:pt x="907217" y="797368"/>
                    </a:cubicBezTo>
                    <a:lnTo>
                      <a:pt x="3279" y="1344430"/>
                    </a:lnTo>
                    <a:cubicBezTo>
                      <a:pt x="2186" y="959136"/>
                      <a:pt x="1093" y="573842"/>
                      <a:pt x="0" y="188548"/>
                    </a:cubicBezTo>
                    <a:close/>
                  </a:path>
                </a:pathLst>
              </a:custGeom>
              <a:solidFill>
                <a:srgbClr val="AC323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55" name="图形 5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 flipH="1">
                <a:off x="1322347" y="3298951"/>
                <a:ext cx="438573" cy="438573"/>
              </a:xfrm>
              <a:prstGeom prst="rect">
                <a:avLst/>
              </a:prstGeom>
            </p:spPr>
          </p:pic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322347" y="1981846"/>
                <a:ext cx="438573" cy="438573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322347" y="4613323"/>
                <a:ext cx="438573" cy="438573"/>
              </a:xfrm>
              <a:prstGeom prst="rect">
                <a:avLst/>
              </a:prstGeom>
            </p:spPr>
          </p:pic>
          <p:sp>
            <p:nvSpPr>
              <p:cNvPr id="63" name="箭头: 五边形 62"/>
              <p:cNvSpPr/>
              <p:nvPr/>
            </p:nvSpPr>
            <p:spPr>
              <a:xfrm>
                <a:off x="2876550" y="2152650"/>
                <a:ext cx="1676400" cy="800100"/>
              </a:xfrm>
              <a:prstGeom prst="homePlat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箭头: 五边形 64"/>
              <p:cNvSpPr/>
              <p:nvPr/>
            </p:nvSpPr>
            <p:spPr>
              <a:xfrm>
                <a:off x="2876550" y="4067175"/>
                <a:ext cx="1638300" cy="800100"/>
              </a:xfrm>
              <a:prstGeom prst="homePlat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045219" y="2383422"/>
                <a:ext cx="1324160" cy="400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技术内容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045219" y="3360168"/>
                <a:ext cx="1354201" cy="400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技术内容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000157" y="4307474"/>
                <a:ext cx="1354201" cy="3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技术内容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78" name="矩形 77"/>
          <p:cNvSpPr/>
          <p:nvPr/>
        </p:nvSpPr>
        <p:spPr>
          <a:xfrm>
            <a:off x="4306516" y="2165900"/>
            <a:ext cx="7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技术</a:t>
            </a:r>
            <a:endParaRPr lang="en-US" altLang="zh-CN" sz="1600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021222" y="2200817"/>
            <a:ext cx="5240378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021222" y="3047099"/>
            <a:ext cx="52369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06516" y="3854413"/>
            <a:ext cx="850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技术</a:t>
            </a:r>
            <a:endParaRPr lang="en-US" altLang="zh-CN" sz="1600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104703" y="5188971"/>
            <a:ext cx="998259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06516" y="3010157"/>
            <a:ext cx="72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技术</a:t>
            </a:r>
            <a:endParaRPr lang="en-US" altLang="zh-CN" sz="16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8600" y="21717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01.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317167" y="2823980"/>
            <a:ext cx="6706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317167" y="3665929"/>
            <a:ext cx="6706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317167" y="4507877"/>
            <a:ext cx="6706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0388600" y="310358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02.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388600" y="394553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03.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21222" y="3919027"/>
            <a:ext cx="52369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093537" y="5086962"/>
            <a:ext cx="99300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6275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技术与难点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43" name="图形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6876" y="3168636"/>
            <a:ext cx="438573" cy="438573"/>
          </a:xfrm>
          <a:prstGeom prst="rect">
            <a:avLst/>
          </a:prstGeom>
        </p:spPr>
      </p:pic>
      <p:pic>
        <p:nvPicPr>
          <p:cNvPr id="44" name="图形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36876" y="1797036"/>
            <a:ext cx="438573" cy="438573"/>
          </a:xfrm>
          <a:prstGeom prst="rect">
            <a:avLst/>
          </a:prstGeom>
        </p:spPr>
      </p:pic>
      <p:pic>
        <p:nvPicPr>
          <p:cNvPr id="45" name="图形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6876" y="4581799"/>
            <a:ext cx="438573" cy="438573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51739" y="1683263"/>
            <a:ext cx="4517152" cy="120079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561141" y="1885345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难点内容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61141" y="2219287"/>
            <a:ext cx="41207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51739" y="3061791"/>
            <a:ext cx="4517152" cy="120079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561141" y="3263873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难点内容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61141" y="3597815"/>
            <a:ext cx="41207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51739" y="4440320"/>
            <a:ext cx="4517152" cy="120079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561141" y="4642402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难点内容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61141" y="4976344"/>
            <a:ext cx="41207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58" name="图形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093823" y="3168636"/>
            <a:ext cx="438573" cy="438573"/>
          </a:xfrm>
          <a:prstGeom prst="rect">
            <a:avLst/>
          </a:prstGeom>
        </p:spPr>
      </p:pic>
      <p:pic>
        <p:nvPicPr>
          <p:cNvPr id="59" name="图形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3823" y="1797036"/>
            <a:ext cx="438573" cy="438573"/>
          </a:xfrm>
          <a:prstGeom prst="rect">
            <a:avLst/>
          </a:prstGeom>
        </p:spPr>
      </p:pic>
      <p:pic>
        <p:nvPicPr>
          <p:cNvPr id="60" name="图形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093823" y="4581799"/>
            <a:ext cx="438573" cy="438573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1308686" y="1683263"/>
            <a:ext cx="4517152" cy="120079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18088" y="1885345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难点内容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518088" y="2219287"/>
            <a:ext cx="41207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08686" y="3061791"/>
            <a:ext cx="4517152" cy="120079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518088" y="3263873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难点内容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18088" y="3597815"/>
            <a:ext cx="41207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08686" y="4440320"/>
            <a:ext cx="4517152" cy="120079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518088" y="4642402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难点内容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18088" y="4976344"/>
            <a:ext cx="4120714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61678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技术与难点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46910" y="3541106"/>
            <a:ext cx="96981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126673" y="3052734"/>
            <a:ext cx="976745" cy="9767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447309" y="3052734"/>
            <a:ext cx="976745" cy="9767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767945" y="3052734"/>
            <a:ext cx="976745" cy="9767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088582" y="3052734"/>
            <a:ext cx="976745" cy="9767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形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6395" y="3321820"/>
            <a:ext cx="438573" cy="438573"/>
          </a:xfrm>
          <a:prstGeom prst="rect">
            <a:avLst/>
          </a:prstGeom>
        </p:spPr>
      </p:pic>
      <p:pic>
        <p:nvPicPr>
          <p:cNvPr id="49" name="图形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7668" y="3321820"/>
            <a:ext cx="438573" cy="438573"/>
          </a:xfrm>
          <a:prstGeom prst="rect">
            <a:avLst/>
          </a:prstGeom>
        </p:spPr>
      </p:pic>
      <p:pic>
        <p:nvPicPr>
          <p:cNvPr id="50" name="图形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5759" y="3321820"/>
            <a:ext cx="438573" cy="438573"/>
          </a:xfrm>
          <a:prstGeom prst="rect">
            <a:avLst/>
          </a:prstGeom>
        </p:spPr>
      </p:pic>
      <p:pic>
        <p:nvPicPr>
          <p:cNvPr id="51" name="图形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7031" y="3321820"/>
            <a:ext cx="438573" cy="438573"/>
          </a:xfrm>
          <a:prstGeom prst="rect">
            <a:avLst/>
          </a:prstGeom>
        </p:spPr>
      </p:pic>
      <p:sp>
        <p:nvSpPr>
          <p:cNvPr id="52" name="等腰三角形 51"/>
          <p:cNvSpPr/>
          <p:nvPr/>
        </p:nvSpPr>
        <p:spPr>
          <a:xfrm>
            <a:off x="2498362" y="2722423"/>
            <a:ext cx="259830" cy="198693"/>
          </a:xfrm>
          <a:prstGeom prst="triangl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4814873" y="4195734"/>
            <a:ext cx="297454" cy="22746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7079672" y="2650953"/>
            <a:ext cx="353291" cy="270163"/>
          </a:xfrm>
          <a:prstGeom prst="triangl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flipV="1">
            <a:off x="9400309" y="4195734"/>
            <a:ext cx="353291" cy="27016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938197" y="1586433"/>
            <a:ext cx="132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技术内容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60862" y="1955014"/>
            <a:ext cx="2886486" cy="73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72688" y="4648287"/>
            <a:ext cx="132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技术内容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25331" y="5016868"/>
            <a:ext cx="2875470" cy="73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9469" y="1586433"/>
            <a:ext cx="132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技术内容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17123" y="1955014"/>
            <a:ext cx="2862186" cy="73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13960" y="4648287"/>
            <a:ext cx="132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技术内容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39655" y="5016868"/>
            <a:ext cx="2880042" cy="73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2283248" y="11510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第四部分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30047" y="2290087"/>
            <a:ext cx="9749697" cy="334594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889742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5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67" name="矩形: 圆角 66"/>
          <p:cNvSpPr/>
          <p:nvPr/>
        </p:nvSpPr>
        <p:spPr>
          <a:xfrm rot="5400000">
            <a:off x="9026471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185398" y="2489151"/>
            <a:ext cx="576278" cy="3030544"/>
            <a:chOff x="5185181" y="2462990"/>
            <a:chExt cx="576278" cy="3030544"/>
          </a:xfrm>
        </p:grpSpPr>
        <p:grpSp>
          <p:nvGrpSpPr>
            <p:cNvPr id="70" name="组合 69"/>
            <p:cNvGrpSpPr/>
            <p:nvPr/>
          </p:nvGrpSpPr>
          <p:grpSpPr>
            <a:xfrm rot="5400000">
              <a:off x="3952392" y="3695779"/>
              <a:ext cx="3015690" cy="550112"/>
              <a:chOff x="1622679" y="2778948"/>
              <a:chExt cx="3015690" cy="550112"/>
            </a:xfrm>
          </p:grpSpPr>
          <p:sp>
            <p:nvSpPr>
              <p:cNvPr id="72" name="椭圆 71"/>
              <p:cNvSpPr/>
              <p:nvPr/>
            </p:nvSpPr>
            <p:spPr>
              <a:xfrm rot="16200000">
                <a:off x="1622679" y="2778948"/>
                <a:ext cx="550111" cy="55011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sp>
            <p:nvSpPr>
              <p:cNvPr id="73" name="矩形: 圆角 72"/>
              <p:cNvSpPr/>
              <p:nvPr/>
            </p:nvSpPr>
            <p:spPr>
              <a:xfrm>
                <a:off x="2326401" y="2778950"/>
                <a:ext cx="2311968" cy="5501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5207461" y="3422227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3"/>
                  </a:solidFill>
                  <a:latin typeface="+mj-ea"/>
                  <a:ea typeface="+mj-ea"/>
                </a:rPr>
                <a:t>成果和应用</a:t>
              </a:r>
              <a:endParaRPr lang="zh-CN" altLang="en-US" sz="24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76732" y="2479730"/>
            <a:ext cx="1775414" cy="3073831"/>
            <a:chOff x="6298868" y="2486122"/>
            <a:chExt cx="1775414" cy="3073831"/>
          </a:xfrm>
        </p:grpSpPr>
        <p:sp>
          <p:nvSpPr>
            <p:cNvPr id="60" name="椭圆 59"/>
            <p:cNvSpPr/>
            <p:nvPr/>
          </p:nvSpPr>
          <p:spPr>
            <a:xfrm>
              <a:off x="6298868" y="2486122"/>
              <a:ext cx="550111" cy="550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3"/>
                  </a:solidFill>
                </a:rPr>
                <a:t>2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61" name="矩形: 圆角 60"/>
            <p:cNvSpPr/>
            <p:nvPr/>
          </p:nvSpPr>
          <p:spPr>
            <a:xfrm rot="5400000">
              <a:off x="5435597" y="4070773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7495826" y="2486122"/>
              <a:ext cx="550111" cy="550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3"/>
                  </a:solidFill>
                </a:rPr>
                <a:t>3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63" name="矩形: 圆角 62"/>
            <p:cNvSpPr/>
            <p:nvPr/>
          </p:nvSpPr>
          <p:spPr>
            <a:xfrm rot="5400000">
              <a:off x="6632555" y="4070773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520284" y="3488646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/>
                <a:t>技术与难点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321691" y="3437024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3"/>
                  </a:solidFill>
                  <a:latin typeface="+mj-ea"/>
                  <a:ea typeface="+mj-ea"/>
                </a:rPr>
                <a:t>方法和思路</a:t>
              </a:r>
              <a:endParaRPr lang="zh-CN" altLang="en-US" sz="24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918120" y="3494739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归纳和总结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288550" y="3579568"/>
            <a:ext cx="3097277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；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671371" y="2489150"/>
            <a:ext cx="602040" cy="3030545"/>
            <a:chOff x="1671371" y="2489150"/>
            <a:chExt cx="602040" cy="3030545"/>
          </a:xfrm>
        </p:grpSpPr>
        <p:sp>
          <p:nvSpPr>
            <p:cNvPr id="94" name="椭圆 93"/>
            <p:cNvSpPr/>
            <p:nvPr/>
          </p:nvSpPr>
          <p:spPr>
            <a:xfrm>
              <a:off x="1671371" y="2489150"/>
              <a:ext cx="550111" cy="550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3"/>
                  </a:solidFill>
                </a:rPr>
                <a:t>1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95" name="矩形: 圆角 94"/>
            <p:cNvSpPr/>
            <p:nvPr/>
          </p:nvSpPr>
          <p:spPr>
            <a:xfrm rot="5400000">
              <a:off x="808100" y="4073801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719413" y="3448388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3"/>
                  </a:solidFill>
                  <a:latin typeface="+mj-ea"/>
                  <a:ea typeface="+mj-ea"/>
                </a:rPr>
                <a:t>绪论</a:t>
              </a:r>
              <a:endParaRPr lang="zh-CN" altLang="en-US" sz="24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60599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研究成果和应用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47468" y="2272462"/>
            <a:ext cx="795227" cy="795227"/>
            <a:chOff x="-1262387" y="1794479"/>
            <a:chExt cx="795227" cy="795227"/>
          </a:xfrm>
        </p:grpSpPr>
        <p:sp>
          <p:nvSpPr>
            <p:cNvPr id="37" name="椭圆 36"/>
            <p:cNvSpPr/>
            <p:nvPr/>
          </p:nvSpPr>
          <p:spPr>
            <a:xfrm>
              <a:off x="-1262387" y="1794479"/>
              <a:ext cx="795227" cy="7952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形 3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1084060" y="1972806"/>
              <a:ext cx="438573" cy="43857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110212" y="2272462"/>
            <a:ext cx="795227" cy="795227"/>
            <a:chOff x="-1262387" y="2808906"/>
            <a:chExt cx="795227" cy="795227"/>
          </a:xfrm>
        </p:grpSpPr>
        <p:sp>
          <p:nvSpPr>
            <p:cNvPr id="39" name="椭圆 38"/>
            <p:cNvSpPr/>
            <p:nvPr/>
          </p:nvSpPr>
          <p:spPr>
            <a:xfrm>
              <a:off x="-1262387" y="2808906"/>
              <a:ext cx="795227" cy="795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1084060" y="2987233"/>
              <a:ext cx="438573" cy="438573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480813" y="2272462"/>
            <a:ext cx="795227" cy="795227"/>
            <a:chOff x="-1262387" y="780052"/>
            <a:chExt cx="795227" cy="795227"/>
          </a:xfrm>
        </p:grpSpPr>
        <p:sp>
          <p:nvSpPr>
            <p:cNvPr id="41" name="椭圆 40"/>
            <p:cNvSpPr/>
            <p:nvPr/>
          </p:nvSpPr>
          <p:spPr>
            <a:xfrm>
              <a:off x="-1262387" y="780052"/>
              <a:ext cx="795227" cy="795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形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1084060" y="958379"/>
              <a:ext cx="438573" cy="43857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205345" y="1738746"/>
            <a:ext cx="3013364" cy="39277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16582" y="1738746"/>
            <a:ext cx="3013364" cy="39277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827818" y="1738746"/>
            <a:ext cx="3013364" cy="39277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468607" y="3319729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研究成果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68607" y="3958476"/>
            <a:ext cx="2563065" cy="11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这里是对标题进行一个简单的说明，放一些关键字即可，不要放置大段文字，主要内容需要进行简单的阐述，演讲的时候最好对具体的标题内容进行举例说明，方便听众能够更好地理解意图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558636" y="3823855"/>
            <a:ext cx="47798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779844" y="3319729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研究成果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79844" y="3958476"/>
            <a:ext cx="2563065" cy="11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这里是对标题进行一个简单的说明，放一些关键字即可，不要放置大段文字，主要内容需要进行简单的阐述，演讲的时候最好对具体的标题内容进行举例说明，方便听众能够更好地理解意图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869873" y="3823855"/>
            <a:ext cx="4779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091081" y="3319729"/>
            <a:ext cx="218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研究成果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091081" y="3958476"/>
            <a:ext cx="2563065" cy="11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这里是对标题进行一个简单的说明，放一些关键字即可，不要放置大段文字，主要内容需要进行简单的阐述，演讲的时候最好对具体的标题内容进行举例说明，方便听众能够更好地理解意图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181110" y="3823855"/>
            <a:ext cx="47798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61678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研究成果和应用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1281506" y="4152275"/>
          <a:ext cx="9742056" cy="159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514"/>
                <a:gridCol w="2435514"/>
                <a:gridCol w="2435514"/>
                <a:gridCol w="2435514"/>
              </a:tblGrid>
              <a:tr h="530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汉仪瑞虎宋W" panose="00020600040101010101" charset="-122"/>
                          <a:ea typeface="汉仪瑞虎宋W" panose="00020600040101010101" charset="-122"/>
                          <a:cs typeface="+mn-cs"/>
                        </a:rPr>
                        <a:t>研究应用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汉仪瑞虎宋W" panose="00020600040101010101" charset="-122"/>
                        <a:ea typeface="汉仪瑞虎宋W" panose="00020600040101010101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汉仪瑞虎宋W" panose="00020600040101010101" charset="-122"/>
                          <a:ea typeface="汉仪瑞虎宋W" panose="00020600040101010101" charset="-122"/>
                          <a:cs typeface="+mn-cs"/>
                        </a:rPr>
                        <a:t>研究应用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汉仪瑞虎宋W" panose="00020600040101010101" charset="-122"/>
                        <a:ea typeface="汉仪瑞虎宋W" panose="00020600040101010101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汉仪瑞虎宋W" panose="00020600040101010101" charset="-122"/>
                          <a:ea typeface="汉仪瑞虎宋W" panose="00020600040101010101" charset="-122"/>
                          <a:cs typeface="+mn-cs"/>
                        </a:rPr>
                        <a:t>研究应用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汉仪瑞虎宋W" panose="00020600040101010101" charset="-122"/>
                        <a:ea typeface="汉仪瑞虎宋W" panose="00020600040101010101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汉仪瑞虎宋W" panose="00020600040101010101" charset="-122"/>
                          <a:ea typeface="汉仪瑞虎宋W" panose="00020600040101010101" charset="-122"/>
                          <a:cs typeface="+mn-cs"/>
                        </a:rPr>
                        <a:t>研究应用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汉仪瑞虎宋W" panose="00020600040101010101" charset="-122"/>
                        <a:ea typeface="汉仪瑞虎宋W" panose="00020600040101010101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53051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051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微软雅黑 Light" panose="020B0502040204020203" charset="-122"/>
                          <a:ea typeface="微软雅黑 Light" panose="020B0502040204020203" charset="-122"/>
                          <a:cs typeface="+mn-cs"/>
                        </a:rPr>
                        <a:t>这里是对标题进行一个说明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1333444" y="1299034"/>
          <a:ext cx="9684326" cy="2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59519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研究成果和应用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806844" y="1798819"/>
            <a:ext cx="2653263" cy="4257206"/>
            <a:chOff x="4916771" y="1798819"/>
            <a:chExt cx="2653263" cy="4257206"/>
          </a:xfrm>
        </p:grpSpPr>
        <p:sp>
          <p:nvSpPr>
            <p:cNvPr id="73" name="椭圆 72"/>
            <p:cNvSpPr/>
            <p:nvPr/>
          </p:nvSpPr>
          <p:spPr>
            <a:xfrm>
              <a:off x="7035381" y="3015522"/>
              <a:ext cx="392242" cy="3922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9813636">
              <a:off x="5651289" y="4122295"/>
              <a:ext cx="194872" cy="14690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2383174">
              <a:off x="6493236" y="3720059"/>
              <a:ext cx="194872" cy="14690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梯形 2"/>
            <p:cNvSpPr/>
            <p:nvPr/>
          </p:nvSpPr>
          <p:spPr>
            <a:xfrm>
              <a:off x="5811187" y="3807500"/>
              <a:ext cx="569626" cy="2248525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321508" y="2368447"/>
              <a:ext cx="944380" cy="9443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6475737" y="2051697"/>
              <a:ext cx="689561" cy="689561"/>
              <a:chOff x="-1844278" y="-1489048"/>
              <a:chExt cx="795227" cy="79522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-1844278" y="-1489048"/>
                <a:ext cx="795227" cy="79522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8" name="图形 3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665951" y="-1310721"/>
                <a:ext cx="438573" cy="438573"/>
              </a:xfrm>
              <a:prstGeom prst="rect">
                <a:avLst/>
              </a:prstGeom>
            </p:spPr>
          </p:pic>
        </p:grpSp>
        <p:grpSp>
          <p:nvGrpSpPr>
            <p:cNvPr id="113" name="组合 112"/>
            <p:cNvGrpSpPr/>
            <p:nvPr/>
          </p:nvGrpSpPr>
          <p:grpSpPr>
            <a:xfrm>
              <a:off x="5306505" y="1920685"/>
              <a:ext cx="795227" cy="795227"/>
              <a:chOff x="-1844278" y="-474621"/>
              <a:chExt cx="795227" cy="79522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-1844278" y="-474621"/>
                <a:ext cx="795227" cy="7952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" name="图形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665951" y="-296294"/>
                <a:ext cx="438573" cy="438573"/>
              </a:xfrm>
              <a:prstGeom prst="rect">
                <a:avLst/>
              </a:prstGeom>
            </p:spPr>
          </p:pic>
        </p:grpSp>
        <p:sp>
          <p:nvSpPr>
            <p:cNvPr id="63" name="椭圆 62"/>
            <p:cNvSpPr/>
            <p:nvPr/>
          </p:nvSpPr>
          <p:spPr>
            <a:xfrm>
              <a:off x="4916771" y="3087974"/>
              <a:ext cx="884420" cy="8844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04333" y="3662042"/>
              <a:ext cx="685105" cy="685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7" name="图形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227599" y="3785308"/>
              <a:ext cx="438573" cy="438573"/>
            </a:xfrm>
            <a:prstGeom prst="rect">
              <a:avLst/>
            </a:prstGeom>
          </p:spPr>
        </p:pic>
        <p:sp>
          <p:nvSpPr>
            <p:cNvPr id="68" name="椭圆 67"/>
            <p:cNvSpPr/>
            <p:nvPr/>
          </p:nvSpPr>
          <p:spPr>
            <a:xfrm>
              <a:off x="5541364" y="2723214"/>
              <a:ext cx="679554" cy="6795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10877" y="3375640"/>
              <a:ext cx="795227" cy="7952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6873432" y="3385914"/>
              <a:ext cx="696602" cy="696602"/>
              <a:chOff x="-1844278" y="539807"/>
              <a:chExt cx="795227" cy="795227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-1844278" y="539807"/>
                <a:ext cx="795227" cy="79522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1" name="图形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665951" y="718134"/>
                <a:ext cx="438573" cy="438573"/>
              </a:xfrm>
              <a:prstGeom prst="rect">
                <a:avLst/>
              </a:prstGeom>
            </p:spPr>
          </p:pic>
        </p:grpSp>
        <p:sp>
          <p:nvSpPr>
            <p:cNvPr id="72" name="椭圆 71"/>
            <p:cNvSpPr/>
            <p:nvPr/>
          </p:nvSpPr>
          <p:spPr>
            <a:xfrm>
              <a:off x="6103493" y="1798819"/>
              <a:ext cx="272321" cy="2723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6001502" y="2521842"/>
              <a:ext cx="1148806" cy="1148806"/>
              <a:chOff x="-1844278" y="-2503475"/>
              <a:chExt cx="795227" cy="795227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-1844278" y="-2503475"/>
                <a:ext cx="795227" cy="7952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2" name="图形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665951" y="-2325148"/>
                <a:ext cx="438573" cy="438573"/>
              </a:xfrm>
              <a:prstGeom prst="rect">
                <a:avLst/>
              </a:prstGeom>
            </p:spPr>
          </p:pic>
        </p:grpSp>
        <p:pic>
          <p:nvPicPr>
            <p:cNvPr id="76" name="图形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5895325" y="3594683"/>
              <a:ext cx="438573" cy="438573"/>
            </a:xfrm>
            <a:prstGeom prst="rect">
              <a:avLst/>
            </a:prstGeom>
          </p:spPr>
        </p:pic>
      </p:grpSp>
      <p:sp>
        <p:nvSpPr>
          <p:cNvPr id="123" name="矩形 122"/>
          <p:cNvSpPr/>
          <p:nvPr/>
        </p:nvSpPr>
        <p:spPr>
          <a:xfrm>
            <a:off x="8202936" y="1975949"/>
            <a:ext cx="12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研究成果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202936" y="2365314"/>
            <a:ext cx="2772365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202936" y="3929672"/>
            <a:ext cx="12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研究成果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202936" y="4319037"/>
            <a:ext cx="2727393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657194" y="3929672"/>
            <a:ext cx="12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研究成果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231691" y="4319038"/>
            <a:ext cx="2707108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657194" y="1975949"/>
            <a:ext cx="12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研究成果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216700" y="2365314"/>
            <a:ext cx="2722099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983421" y="4077324"/>
            <a:ext cx="1110106" cy="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793044" y="2122701"/>
            <a:ext cx="1321632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3981091" y="4077324"/>
            <a:ext cx="1112204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3959902" y="2122701"/>
            <a:ext cx="1324130" cy="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2283248" y="114028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第五部分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21152" y="2273156"/>
            <a:ext cx="9749697" cy="3345941"/>
            <a:chOff x="1382447" y="2442487"/>
            <a:chExt cx="9749697" cy="3345941"/>
          </a:xfrm>
        </p:grpSpPr>
        <p:sp>
          <p:nvSpPr>
            <p:cNvPr id="93" name="矩形 92"/>
            <p:cNvSpPr/>
            <p:nvPr/>
          </p:nvSpPr>
          <p:spPr>
            <a:xfrm>
              <a:off x="1382447" y="2442487"/>
              <a:ext cx="9749697" cy="3345941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6438465" y="2630754"/>
              <a:ext cx="576277" cy="3030543"/>
              <a:chOff x="5185182" y="2405841"/>
              <a:chExt cx="576277" cy="3030543"/>
            </a:xfrm>
          </p:grpSpPr>
          <p:grpSp>
            <p:nvGrpSpPr>
              <p:cNvPr id="97" name="组合 96"/>
              <p:cNvGrpSpPr/>
              <p:nvPr/>
            </p:nvGrpSpPr>
            <p:grpSpPr>
              <a:xfrm rot="5400000">
                <a:off x="3952393" y="3638630"/>
                <a:ext cx="3015690" cy="550112"/>
                <a:chOff x="1565529" y="2778948"/>
                <a:chExt cx="3015690" cy="550112"/>
              </a:xfrm>
            </p:grpSpPr>
            <p:sp>
              <p:nvSpPr>
                <p:cNvPr id="99" name="椭圆 98"/>
                <p:cNvSpPr/>
                <p:nvPr/>
              </p:nvSpPr>
              <p:spPr>
                <a:xfrm rot="16200000">
                  <a:off x="1565529" y="2778948"/>
                  <a:ext cx="550111" cy="55011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/>
                    <a:t>5</a:t>
                  </a:r>
                  <a:endParaRPr lang="zh-CN" altLang="en-US" sz="2800" b="1" dirty="0"/>
                </a:p>
              </p:txBody>
            </p:sp>
            <p:sp>
              <p:nvSpPr>
                <p:cNvPr id="100" name="矩形: 圆角 99"/>
                <p:cNvSpPr/>
                <p:nvPr/>
              </p:nvSpPr>
              <p:spPr>
                <a:xfrm>
                  <a:off x="2269251" y="2778950"/>
                  <a:ext cx="2311968" cy="5501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文本框 97"/>
              <p:cNvSpPr txBox="1"/>
              <p:nvPr/>
            </p:nvSpPr>
            <p:spPr>
              <a:xfrm>
                <a:off x="5207461" y="3365077"/>
                <a:ext cx="553998" cy="20713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400" dirty="0">
                    <a:solidFill>
                      <a:schemeClr val="accent3"/>
                    </a:solidFill>
                    <a:latin typeface="+mj-ea"/>
                    <a:ea typeface="+mj-ea"/>
                  </a:rPr>
                  <a:t>归纳和总结</a:t>
                </a:r>
                <a:endParaRPr lang="zh-CN" altLang="en-US" sz="2400" dirty="0"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135718" y="2644616"/>
              <a:ext cx="578456" cy="3073831"/>
              <a:chOff x="4126090" y="2632130"/>
              <a:chExt cx="578456" cy="3073831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4126090" y="2632130"/>
                <a:ext cx="550111" cy="55011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accent3"/>
                    </a:solidFill>
                  </a:rPr>
                  <a:t>3</a:t>
                </a:r>
                <a:endParaRPr lang="zh-CN" altLang="en-US" sz="28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5" name="矩形: 圆角 104"/>
              <p:cNvSpPr/>
              <p:nvPr/>
            </p:nvSpPr>
            <p:spPr>
              <a:xfrm rot="5400000">
                <a:off x="3262819" y="4216781"/>
                <a:ext cx="2311968" cy="55011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4150548" y="3634654"/>
                <a:ext cx="553998" cy="20713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dirty="0"/>
                  <a:t>技术与难点</a:t>
                </a:r>
                <a:endParaRPr lang="zh-CN" alt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992354" y="2696238"/>
              <a:ext cx="576821" cy="3022209"/>
              <a:chOff x="2929132" y="2632130"/>
              <a:chExt cx="576821" cy="3022209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2929132" y="2632130"/>
                <a:ext cx="550111" cy="55011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accent3"/>
                    </a:solidFill>
                  </a:rPr>
                  <a:t>2</a:t>
                </a:r>
                <a:endParaRPr lang="zh-CN" altLang="en-US" sz="28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3" name="矩形: 圆角 102"/>
              <p:cNvSpPr/>
              <p:nvPr/>
            </p:nvSpPr>
            <p:spPr>
              <a:xfrm rot="5400000">
                <a:off x="2065861" y="4216781"/>
                <a:ext cx="2311968" cy="55011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2951955" y="3583032"/>
                <a:ext cx="553998" cy="20713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400" dirty="0">
                    <a:solidFill>
                      <a:schemeClr val="accent3"/>
                    </a:solidFill>
                    <a:latin typeface="+mj-ea"/>
                    <a:ea typeface="+mj-ea"/>
                  </a:rPr>
                  <a:t>方法和思路</a:t>
                </a:r>
                <a:endParaRPr lang="zh-CN" altLang="en-US" sz="2400" dirty="0"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280717" y="2638523"/>
              <a:ext cx="582376" cy="3079924"/>
              <a:chOff x="5199209" y="2638523"/>
              <a:chExt cx="582376" cy="30799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199209" y="2638523"/>
                <a:ext cx="567768" cy="3015690"/>
                <a:chOff x="-3470658" y="6126789"/>
                <a:chExt cx="567768" cy="301569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-3470658" y="6126789"/>
                  <a:ext cx="550111" cy="550111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accent3"/>
                      </a:solidFill>
                    </a:rPr>
                    <a:t>4</a:t>
                  </a:r>
                  <a:endParaRPr lang="zh-CN" altLang="en-US" sz="28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矩形: 圆角 94"/>
                <p:cNvSpPr/>
                <p:nvPr/>
              </p:nvSpPr>
              <p:spPr>
                <a:xfrm rot="5400000">
                  <a:off x="-4333929" y="7711440"/>
                  <a:ext cx="2311968" cy="5501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08" name="文本框 107"/>
              <p:cNvSpPr txBox="1"/>
              <p:nvPr/>
            </p:nvSpPr>
            <p:spPr>
              <a:xfrm>
                <a:off x="5227587" y="3647140"/>
                <a:ext cx="553998" cy="20713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sz="2400" dirty="0">
                    <a:solidFill>
                      <a:schemeClr val="accent3"/>
                    </a:solidFill>
                    <a:latin typeface="+mj-ea"/>
                    <a:ea typeface="+mj-ea"/>
                  </a:rPr>
                  <a:t>成果和应用</a:t>
                </a:r>
                <a:endParaRPr lang="zh-CN" altLang="en-US" sz="2400" dirty="0"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7541616" y="3731968"/>
              <a:ext cx="3097277" cy="1392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；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823771" y="2687902"/>
              <a:ext cx="602040" cy="3030545"/>
              <a:chOff x="1671371" y="2489150"/>
              <a:chExt cx="602040" cy="3030545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1671371" y="2489150"/>
                <a:ext cx="550111" cy="55011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accent3"/>
                    </a:solidFill>
                  </a:rPr>
                  <a:t>1</a:t>
                </a:r>
                <a:endParaRPr lang="zh-CN" altLang="en-US" sz="28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2" name="矩形: 圆角 111"/>
              <p:cNvSpPr/>
              <p:nvPr/>
            </p:nvSpPr>
            <p:spPr>
              <a:xfrm rot="5400000">
                <a:off x="808100" y="4073801"/>
                <a:ext cx="2311968" cy="55011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719413" y="3448388"/>
                <a:ext cx="553998" cy="20713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400" dirty="0">
                    <a:solidFill>
                      <a:schemeClr val="accent3"/>
                    </a:solidFill>
                    <a:latin typeface="+mj-ea"/>
                    <a:ea typeface="+mj-ea"/>
                  </a:rPr>
                  <a:t>绪论</a:t>
                </a:r>
                <a:endParaRPr lang="zh-CN" altLang="en-US" sz="2400" dirty="0"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87399" y="1906723"/>
            <a:ext cx="1729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归纳内容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63697" y="6275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归纳和总结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74193" y="1650287"/>
            <a:ext cx="4314480" cy="40023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50502" y="1650287"/>
            <a:ext cx="4314480" cy="40023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1637146" y="2998033"/>
          <a:ext cx="3807690" cy="255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2" name="图表 41"/>
          <p:cNvGraphicFramePr/>
          <p:nvPr/>
        </p:nvGraphicFramePr>
        <p:xfrm>
          <a:off x="6735619" y="2988129"/>
          <a:ext cx="3807690" cy="2560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矩形 42"/>
          <p:cNvSpPr/>
          <p:nvPr/>
        </p:nvSpPr>
        <p:spPr>
          <a:xfrm>
            <a:off x="6650053" y="1951693"/>
            <a:ext cx="1729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归纳内容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20006" y="2268441"/>
            <a:ext cx="3915379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50053" y="2268441"/>
            <a:ext cx="3915379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363697" y="6275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归纳和总结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185273" y="1668381"/>
            <a:ext cx="9794928" cy="2732224"/>
            <a:chOff x="1185273" y="1668381"/>
            <a:chExt cx="9794928" cy="2732224"/>
          </a:xfrm>
        </p:grpSpPr>
        <p:sp>
          <p:nvSpPr>
            <p:cNvPr id="233" name="任意多边形: 形状 232"/>
            <p:cNvSpPr/>
            <p:nvPr/>
          </p:nvSpPr>
          <p:spPr>
            <a:xfrm rot="5400000">
              <a:off x="4716627" y="-1862969"/>
              <a:ext cx="2732220" cy="9794927"/>
            </a:xfrm>
            <a:custGeom>
              <a:avLst/>
              <a:gdLst>
                <a:gd name="connsiteX0" fmla="*/ 0 w 2785403"/>
                <a:gd name="connsiteY0" fmla="*/ 8592885 h 9985586"/>
                <a:gd name="connsiteX1" fmla="*/ 1392702 w 2785403"/>
                <a:gd name="connsiteY1" fmla="*/ 7200183 h 9985586"/>
                <a:gd name="connsiteX2" fmla="*/ 1392702 w 2785403"/>
                <a:gd name="connsiteY2" fmla="*/ 7200773 h 9985586"/>
                <a:gd name="connsiteX3" fmla="*/ 1595806 w 2785403"/>
                <a:gd name="connsiteY3" fmla="*/ 7180298 h 9985586"/>
                <a:gd name="connsiteX4" fmla="*/ 2400489 w 2785403"/>
                <a:gd name="connsiteY4" fmla="*/ 6192986 h 9985586"/>
                <a:gd name="connsiteX5" fmla="*/ 1595806 w 2785403"/>
                <a:gd name="connsiteY5" fmla="*/ 5205674 h 9985586"/>
                <a:gd name="connsiteX6" fmla="*/ 1392702 w 2785403"/>
                <a:gd name="connsiteY6" fmla="*/ 5185199 h 9985586"/>
                <a:gd name="connsiteX7" fmla="*/ 1392702 w 2785403"/>
                <a:gd name="connsiteY7" fmla="*/ 5185302 h 9985586"/>
                <a:gd name="connsiteX8" fmla="*/ 1392682 w 2785403"/>
                <a:gd name="connsiteY8" fmla="*/ 5185302 h 9985586"/>
                <a:gd name="connsiteX9" fmla="*/ 1250306 w 2785403"/>
                <a:gd name="connsiteY9" fmla="*/ 5178113 h 9985586"/>
                <a:gd name="connsiteX10" fmla="*/ 0 w 2785403"/>
                <a:gd name="connsiteY10" fmla="*/ 3792601 h 9985586"/>
                <a:gd name="connsiteX11" fmla="*/ 1392703 w 2785403"/>
                <a:gd name="connsiteY11" fmla="*/ 2399898 h 9985586"/>
                <a:gd name="connsiteX12" fmla="*/ 1392703 w 2785403"/>
                <a:gd name="connsiteY12" fmla="*/ 2400489 h 9985586"/>
                <a:gd name="connsiteX13" fmla="*/ 1595806 w 2785403"/>
                <a:gd name="connsiteY13" fmla="*/ 2380014 h 9985586"/>
                <a:gd name="connsiteX14" fmla="*/ 2400489 w 2785403"/>
                <a:gd name="connsiteY14" fmla="*/ 1392702 h 9985586"/>
                <a:gd name="connsiteX15" fmla="*/ 1392702 w 2785403"/>
                <a:gd name="connsiteY15" fmla="*/ 384915 h 9985586"/>
                <a:gd name="connsiteX16" fmla="*/ 1392702 w 2785403"/>
                <a:gd name="connsiteY16" fmla="*/ 0 h 9985586"/>
                <a:gd name="connsiteX17" fmla="*/ 2778214 w 2785403"/>
                <a:gd name="connsiteY17" fmla="*/ 1250306 h 9985586"/>
                <a:gd name="connsiteX18" fmla="*/ 2785403 w 2785403"/>
                <a:gd name="connsiteY18" fmla="*/ 1392682 h 9985586"/>
                <a:gd name="connsiteX19" fmla="*/ 2785403 w 2785403"/>
                <a:gd name="connsiteY19" fmla="*/ 1392722 h 9985586"/>
                <a:gd name="connsiteX20" fmla="*/ 2778214 w 2785403"/>
                <a:gd name="connsiteY20" fmla="*/ 1535098 h 9985586"/>
                <a:gd name="connsiteX21" fmla="*/ 1535098 w 2785403"/>
                <a:gd name="connsiteY21" fmla="*/ 2778214 h 9985586"/>
                <a:gd name="connsiteX22" fmla="*/ 1392722 w 2785403"/>
                <a:gd name="connsiteY22" fmla="*/ 2785403 h 9985586"/>
                <a:gd name="connsiteX23" fmla="*/ 1392702 w 2785403"/>
                <a:gd name="connsiteY23" fmla="*/ 2785403 h 9985586"/>
                <a:gd name="connsiteX24" fmla="*/ 1392702 w 2785403"/>
                <a:gd name="connsiteY24" fmla="*/ 2784814 h 9985586"/>
                <a:gd name="connsiteX25" fmla="*/ 1189598 w 2785403"/>
                <a:gd name="connsiteY25" fmla="*/ 2805289 h 9985586"/>
                <a:gd name="connsiteX26" fmla="*/ 384915 w 2785403"/>
                <a:gd name="connsiteY26" fmla="*/ 3792601 h 9985586"/>
                <a:gd name="connsiteX27" fmla="*/ 1189598 w 2785403"/>
                <a:gd name="connsiteY27" fmla="*/ 4779913 h 9985586"/>
                <a:gd name="connsiteX28" fmla="*/ 1392702 w 2785403"/>
                <a:gd name="connsiteY28" fmla="*/ 4800388 h 9985586"/>
                <a:gd name="connsiteX29" fmla="*/ 1392702 w 2785403"/>
                <a:gd name="connsiteY29" fmla="*/ 4800284 h 9985586"/>
                <a:gd name="connsiteX30" fmla="*/ 2778214 w 2785403"/>
                <a:gd name="connsiteY30" fmla="*/ 6050590 h 9985586"/>
                <a:gd name="connsiteX31" fmla="*/ 2785403 w 2785403"/>
                <a:gd name="connsiteY31" fmla="*/ 6192966 h 9985586"/>
                <a:gd name="connsiteX32" fmla="*/ 2785403 w 2785403"/>
                <a:gd name="connsiteY32" fmla="*/ 6193006 h 9985586"/>
                <a:gd name="connsiteX33" fmla="*/ 2778214 w 2785403"/>
                <a:gd name="connsiteY33" fmla="*/ 6335382 h 9985586"/>
                <a:gd name="connsiteX34" fmla="*/ 1535098 w 2785403"/>
                <a:gd name="connsiteY34" fmla="*/ 7578498 h 9985586"/>
                <a:gd name="connsiteX35" fmla="*/ 1392722 w 2785403"/>
                <a:gd name="connsiteY35" fmla="*/ 7585687 h 9985586"/>
                <a:gd name="connsiteX36" fmla="*/ 1392702 w 2785403"/>
                <a:gd name="connsiteY36" fmla="*/ 7585687 h 9985586"/>
                <a:gd name="connsiteX37" fmla="*/ 1392702 w 2785403"/>
                <a:gd name="connsiteY37" fmla="*/ 7585099 h 9985586"/>
                <a:gd name="connsiteX38" fmla="*/ 1189598 w 2785403"/>
                <a:gd name="connsiteY38" fmla="*/ 7605573 h 9985586"/>
                <a:gd name="connsiteX39" fmla="*/ 384915 w 2785403"/>
                <a:gd name="connsiteY39" fmla="*/ 8592885 h 9985586"/>
                <a:gd name="connsiteX40" fmla="*/ 1392702 w 2785403"/>
                <a:gd name="connsiteY40" fmla="*/ 9600672 h 9985586"/>
                <a:gd name="connsiteX41" fmla="*/ 1392702 w 2785403"/>
                <a:gd name="connsiteY41" fmla="*/ 9985586 h 9985586"/>
                <a:gd name="connsiteX42" fmla="*/ 1392682 w 2785403"/>
                <a:gd name="connsiteY42" fmla="*/ 9985586 h 9985586"/>
                <a:gd name="connsiteX43" fmla="*/ 1250306 w 2785403"/>
                <a:gd name="connsiteY43" fmla="*/ 9978397 h 9985586"/>
                <a:gd name="connsiteX44" fmla="*/ 0 w 2785403"/>
                <a:gd name="connsiteY44" fmla="*/ 8592885 h 998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85403" h="9985586">
                  <a:moveTo>
                    <a:pt x="0" y="8592885"/>
                  </a:moveTo>
                  <a:cubicBezTo>
                    <a:pt x="0" y="7823717"/>
                    <a:pt x="623534" y="7200183"/>
                    <a:pt x="1392702" y="7200183"/>
                  </a:cubicBezTo>
                  <a:lnTo>
                    <a:pt x="1392702" y="7200773"/>
                  </a:lnTo>
                  <a:lnTo>
                    <a:pt x="1595806" y="7180298"/>
                  </a:lnTo>
                  <a:cubicBezTo>
                    <a:pt x="2055037" y="7086326"/>
                    <a:pt x="2400489" y="6679998"/>
                    <a:pt x="2400489" y="6192986"/>
                  </a:cubicBezTo>
                  <a:cubicBezTo>
                    <a:pt x="2400489" y="5705974"/>
                    <a:pt x="2055037" y="5299646"/>
                    <a:pt x="1595806" y="5205674"/>
                  </a:cubicBezTo>
                  <a:lnTo>
                    <a:pt x="1392702" y="5185199"/>
                  </a:lnTo>
                  <a:lnTo>
                    <a:pt x="1392702" y="5185302"/>
                  </a:lnTo>
                  <a:lnTo>
                    <a:pt x="1392682" y="5185302"/>
                  </a:lnTo>
                  <a:lnTo>
                    <a:pt x="1250306" y="5178113"/>
                  </a:lnTo>
                  <a:cubicBezTo>
                    <a:pt x="548028" y="5106793"/>
                    <a:pt x="0" y="4513696"/>
                    <a:pt x="0" y="3792601"/>
                  </a:cubicBezTo>
                  <a:cubicBezTo>
                    <a:pt x="0" y="3023433"/>
                    <a:pt x="623534" y="2399898"/>
                    <a:pt x="1392703" y="2399898"/>
                  </a:cubicBezTo>
                  <a:lnTo>
                    <a:pt x="1392703" y="2400489"/>
                  </a:lnTo>
                  <a:lnTo>
                    <a:pt x="1595806" y="2380014"/>
                  </a:lnTo>
                  <a:cubicBezTo>
                    <a:pt x="2055038" y="2286042"/>
                    <a:pt x="2400489" y="1879714"/>
                    <a:pt x="2400489" y="1392702"/>
                  </a:cubicBezTo>
                  <a:cubicBezTo>
                    <a:pt x="2400489" y="836117"/>
                    <a:pt x="1949287" y="384915"/>
                    <a:pt x="1392702" y="384915"/>
                  </a:cubicBezTo>
                  <a:lnTo>
                    <a:pt x="1392702" y="0"/>
                  </a:lnTo>
                  <a:cubicBezTo>
                    <a:pt x="2113797" y="0"/>
                    <a:pt x="2706893" y="548028"/>
                    <a:pt x="2778214" y="1250306"/>
                  </a:cubicBezTo>
                  <a:lnTo>
                    <a:pt x="2785403" y="1392682"/>
                  </a:lnTo>
                  <a:lnTo>
                    <a:pt x="2785403" y="1392722"/>
                  </a:lnTo>
                  <a:lnTo>
                    <a:pt x="2778214" y="1535098"/>
                  </a:lnTo>
                  <a:cubicBezTo>
                    <a:pt x="2711648" y="2190558"/>
                    <a:pt x="2190558" y="2711648"/>
                    <a:pt x="1535098" y="2778214"/>
                  </a:cubicBezTo>
                  <a:lnTo>
                    <a:pt x="1392722" y="2785403"/>
                  </a:lnTo>
                  <a:lnTo>
                    <a:pt x="1392702" y="2785403"/>
                  </a:lnTo>
                  <a:lnTo>
                    <a:pt x="1392702" y="2784814"/>
                  </a:lnTo>
                  <a:lnTo>
                    <a:pt x="1189598" y="2805289"/>
                  </a:lnTo>
                  <a:cubicBezTo>
                    <a:pt x="730367" y="2899261"/>
                    <a:pt x="384915" y="3305589"/>
                    <a:pt x="384915" y="3792601"/>
                  </a:cubicBezTo>
                  <a:cubicBezTo>
                    <a:pt x="384915" y="4279612"/>
                    <a:pt x="730367" y="4685941"/>
                    <a:pt x="1189598" y="4779913"/>
                  </a:cubicBezTo>
                  <a:lnTo>
                    <a:pt x="1392702" y="4800388"/>
                  </a:lnTo>
                  <a:lnTo>
                    <a:pt x="1392702" y="4800284"/>
                  </a:lnTo>
                  <a:cubicBezTo>
                    <a:pt x="2113797" y="4800284"/>
                    <a:pt x="2706893" y="5348312"/>
                    <a:pt x="2778214" y="6050590"/>
                  </a:cubicBezTo>
                  <a:lnTo>
                    <a:pt x="2785403" y="6192966"/>
                  </a:lnTo>
                  <a:lnTo>
                    <a:pt x="2785403" y="6193006"/>
                  </a:lnTo>
                  <a:lnTo>
                    <a:pt x="2778214" y="6335382"/>
                  </a:lnTo>
                  <a:cubicBezTo>
                    <a:pt x="2711648" y="6990842"/>
                    <a:pt x="2190558" y="7511932"/>
                    <a:pt x="1535098" y="7578498"/>
                  </a:cubicBezTo>
                  <a:lnTo>
                    <a:pt x="1392722" y="7585687"/>
                  </a:lnTo>
                  <a:lnTo>
                    <a:pt x="1392702" y="7585687"/>
                  </a:lnTo>
                  <a:lnTo>
                    <a:pt x="1392702" y="7585099"/>
                  </a:lnTo>
                  <a:lnTo>
                    <a:pt x="1189598" y="7605573"/>
                  </a:lnTo>
                  <a:cubicBezTo>
                    <a:pt x="730367" y="7699546"/>
                    <a:pt x="384915" y="8105874"/>
                    <a:pt x="384915" y="8592885"/>
                  </a:cubicBezTo>
                  <a:cubicBezTo>
                    <a:pt x="384915" y="9149470"/>
                    <a:pt x="836117" y="9600672"/>
                    <a:pt x="1392702" y="9600672"/>
                  </a:cubicBezTo>
                  <a:lnTo>
                    <a:pt x="1392702" y="9985586"/>
                  </a:lnTo>
                  <a:lnTo>
                    <a:pt x="1392682" y="9985586"/>
                  </a:lnTo>
                  <a:lnTo>
                    <a:pt x="1250306" y="9978397"/>
                  </a:lnTo>
                  <a:cubicBezTo>
                    <a:pt x="548028" y="9907077"/>
                    <a:pt x="0" y="9313980"/>
                    <a:pt x="0" y="8592885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任意多边形: 形状 233"/>
            <p:cNvSpPr/>
            <p:nvPr/>
          </p:nvSpPr>
          <p:spPr>
            <a:xfrm rot="16200000" flipV="1">
              <a:off x="4716628" y="-1862972"/>
              <a:ext cx="2732220" cy="9794926"/>
            </a:xfrm>
            <a:custGeom>
              <a:avLst/>
              <a:gdLst>
                <a:gd name="connsiteX0" fmla="*/ 0 w 2785403"/>
                <a:gd name="connsiteY0" fmla="*/ 8592885 h 9985586"/>
                <a:gd name="connsiteX1" fmla="*/ 1392702 w 2785403"/>
                <a:gd name="connsiteY1" fmla="*/ 7200183 h 9985586"/>
                <a:gd name="connsiteX2" fmla="*/ 1392702 w 2785403"/>
                <a:gd name="connsiteY2" fmla="*/ 7200773 h 9985586"/>
                <a:gd name="connsiteX3" fmla="*/ 1595806 w 2785403"/>
                <a:gd name="connsiteY3" fmla="*/ 7180298 h 9985586"/>
                <a:gd name="connsiteX4" fmla="*/ 2400489 w 2785403"/>
                <a:gd name="connsiteY4" fmla="*/ 6192986 h 9985586"/>
                <a:gd name="connsiteX5" fmla="*/ 1595806 w 2785403"/>
                <a:gd name="connsiteY5" fmla="*/ 5205674 h 9985586"/>
                <a:gd name="connsiteX6" fmla="*/ 1392702 w 2785403"/>
                <a:gd name="connsiteY6" fmla="*/ 5185199 h 9985586"/>
                <a:gd name="connsiteX7" fmla="*/ 1392702 w 2785403"/>
                <a:gd name="connsiteY7" fmla="*/ 5185302 h 9985586"/>
                <a:gd name="connsiteX8" fmla="*/ 1392682 w 2785403"/>
                <a:gd name="connsiteY8" fmla="*/ 5185302 h 9985586"/>
                <a:gd name="connsiteX9" fmla="*/ 1250306 w 2785403"/>
                <a:gd name="connsiteY9" fmla="*/ 5178113 h 9985586"/>
                <a:gd name="connsiteX10" fmla="*/ 0 w 2785403"/>
                <a:gd name="connsiteY10" fmla="*/ 3792601 h 9985586"/>
                <a:gd name="connsiteX11" fmla="*/ 1392703 w 2785403"/>
                <a:gd name="connsiteY11" fmla="*/ 2399898 h 9985586"/>
                <a:gd name="connsiteX12" fmla="*/ 1392703 w 2785403"/>
                <a:gd name="connsiteY12" fmla="*/ 2400489 h 9985586"/>
                <a:gd name="connsiteX13" fmla="*/ 1595806 w 2785403"/>
                <a:gd name="connsiteY13" fmla="*/ 2380014 h 9985586"/>
                <a:gd name="connsiteX14" fmla="*/ 2400489 w 2785403"/>
                <a:gd name="connsiteY14" fmla="*/ 1392702 h 9985586"/>
                <a:gd name="connsiteX15" fmla="*/ 1392702 w 2785403"/>
                <a:gd name="connsiteY15" fmla="*/ 384915 h 9985586"/>
                <a:gd name="connsiteX16" fmla="*/ 1392702 w 2785403"/>
                <a:gd name="connsiteY16" fmla="*/ 0 h 9985586"/>
                <a:gd name="connsiteX17" fmla="*/ 2778214 w 2785403"/>
                <a:gd name="connsiteY17" fmla="*/ 1250306 h 9985586"/>
                <a:gd name="connsiteX18" fmla="*/ 2785403 w 2785403"/>
                <a:gd name="connsiteY18" fmla="*/ 1392682 h 9985586"/>
                <a:gd name="connsiteX19" fmla="*/ 2785403 w 2785403"/>
                <a:gd name="connsiteY19" fmla="*/ 1392722 h 9985586"/>
                <a:gd name="connsiteX20" fmla="*/ 2778214 w 2785403"/>
                <a:gd name="connsiteY20" fmla="*/ 1535098 h 9985586"/>
                <a:gd name="connsiteX21" fmla="*/ 1535098 w 2785403"/>
                <a:gd name="connsiteY21" fmla="*/ 2778214 h 9985586"/>
                <a:gd name="connsiteX22" fmla="*/ 1392722 w 2785403"/>
                <a:gd name="connsiteY22" fmla="*/ 2785403 h 9985586"/>
                <a:gd name="connsiteX23" fmla="*/ 1392702 w 2785403"/>
                <a:gd name="connsiteY23" fmla="*/ 2785403 h 9985586"/>
                <a:gd name="connsiteX24" fmla="*/ 1392702 w 2785403"/>
                <a:gd name="connsiteY24" fmla="*/ 2784814 h 9985586"/>
                <a:gd name="connsiteX25" fmla="*/ 1189598 w 2785403"/>
                <a:gd name="connsiteY25" fmla="*/ 2805289 h 9985586"/>
                <a:gd name="connsiteX26" fmla="*/ 384915 w 2785403"/>
                <a:gd name="connsiteY26" fmla="*/ 3792601 h 9985586"/>
                <a:gd name="connsiteX27" fmla="*/ 1189598 w 2785403"/>
                <a:gd name="connsiteY27" fmla="*/ 4779913 h 9985586"/>
                <a:gd name="connsiteX28" fmla="*/ 1392702 w 2785403"/>
                <a:gd name="connsiteY28" fmla="*/ 4800388 h 9985586"/>
                <a:gd name="connsiteX29" fmla="*/ 1392702 w 2785403"/>
                <a:gd name="connsiteY29" fmla="*/ 4800284 h 9985586"/>
                <a:gd name="connsiteX30" fmla="*/ 2778214 w 2785403"/>
                <a:gd name="connsiteY30" fmla="*/ 6050590 h 9985586"/>
                <a:gd name="connsiteX31" fmla="*/ 2785403 w 2785403"/>
                <a:gd name="connsiteY31" fmla="*/ 6192966 h 9985586"/>
                <a:gd name="connsiteX32" fmla="*/ 2785403 w 2785403"/>
                <a:gd name="connsiteY32" fmla="*/ 6193006 h 9985586"/>
                <a:gd name="connsiteX33" fmla="*/ 2778214 w 2785403"/>
                <a:gd name="connsiteY33" fmla="*/ 6335382 h 9985586"/>
                <a:gd name="connsiteX34" fmla="*/ 1535098 w 2785403"/>
                <a:gd name="connsiteY34" fmla="*/ 7578498 h 9985586"/>
                <a:gd name="connsiteX35" fmla="*/ 1392722 w 2785403"/>
                <a:gd name="connsiteY35" fmla="*/ 7585687 h 9985586"/>
                <a:gd name="connsiteX36" fmla="*/ 1392702 w 2785403"/>
                <a:gd name="connsiteY36" fmla="*/ 7585687 h 9985586"/>
                <a:gd name="connsiteX37" fmla="*/ 1392702 w 2785403"/>
                <a:gd name="connsiteY37" fmla="*/ 7585099 h 9985586"/>
                <a:gd name="connsiteX38" fmla="*/ 1189598 w 2785403"/>
                <a:gd name="connsiteY38" fmla="*/ 7605573 h 9985586"/>
                <a:gd name="connsiteX39" fmla="*/ 384915 w 2785403"/>
                <a:gd name="connsiteY39" fmla="*/ 8592885 h 9985586"/>
                <a:gd name="connsiteX40" fmla="*/ 1392702 w 2785403"/>
                <a:gd name="connsiteY40" fmla="*/ 9600672 h 9985586"/>
                <a:gd name="connsiteX41" fmla="*/ 1392702 w 2785403"/>
                <a:gd name="connsiteY41" fmla="*/ 9985586 h 9985586"/>
                <a:gd name="connsiteX42" fmla="*/ 1392682 w 2785403"/>
                <a:gd name="connsiteY42" fmla="*/ 9985586 h 9985586"/>
                <a:gd name="connsiteX43" fmla="*/ 1250306 w 2785403"/>
                <a:gd name="connsiteY43" fmla="*/ 9978397 h 9985586"/>
                <a:gd name="connsiteX44" fmla="*/ 0 w 2785403"/>
                <a:gd name="connsiteY44" fmla="*/ 8592885 h 998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85403" h="9985586">
                  <a:moveTo>
                    <a:pt x="0" y="8592885"/>
                  </a:moveTo>
                  <a:cubicBezTo>
                    <a:pt x="0" y="7823717"/>
                    <a:pt x="623534" y="7200183"/>
                    <a:pt x="1392702" y="7200183"/>
                  </a:cubicBezTo>
                  <a:lnTo>
                    <a:pt x="1392702" y="7200773"/>
                  </a:lnTo>
                  <a:lnTo>
                    <a:pt x="1595806" y="7180298"/>
                  </a:lnTo>
                  <a:cubicBezTo>
                    <a:pt x="2055037" y="7086326"/>
                    <a:pt x="2400489" y="6679998"/>
                    <a:pt x="2400489" y="6192986"/>
                  </a:cubicBezTo>
                  <a:cubicBezTo>
                    <a:pt x="2400489" y="5705974"/>
                    <a:pt x="2055037" y="5299646"/>
                    <a:pt x="1595806" y="5205674"/>
                  </a:cubicBezTo>
                  <a:lnTo>
                    <a:pt x="1392702" y="5185199"/>
                  </a:lnTo>
                  <a:lnTo>
                    <a:pt x="1392702" y="5185302"/>
                  </a:lnTo>
                  <a:lnTo>
                    <a:pt x="1392682" y="5185302"/>
                  </a:lnTo>
                  <a:lnTo>
                    <a:pt x="1250306" y="5178113"/>
                  </a:lnTo>
                  <a:cubicBezTo>
                    <a:pt x="548028" y="5106793"/>
                    <a:pt x="0" y="4513696"/>
                    <a:pt x="0" y="3792601"/>
                  </a:cubicBezTo>
                  <a:cubicBezTo>
                    <a:pt x="0" y="3023433"/>
                    <a:pt x="623534" y="2399898"/>
                    <a:pt x="1392703" y="2399898"/>
                  </a:cubicBezTo>
                  <a:lnTo>
                    <a:pt x="1392703" y="2400489"/>
                  </a:lnTo>
                  <a:lnTo>
                    <a:pt x="1595806" y="2380014"/>
                  </a:lnTo>
                  <a:cubicBezTo>
                    <a:pt x="2055038" y="2286042"/>
                    <a:pt x="2400489" y="1879714"/>
                    <a:pt x="2400489" y="1392702"/>
                  </a:cubicBezTo>
                  <a:cubicBezTo>
                    <a:pt x="2400489" y="836117"/>
                    <a:pt x="1949287" y="384915"/>
                    <a:pt x="1392702" y="384915"/>
                  </a:cubicBezTo>
                  <a:lnTo>
                    <a:pt x="1392702" y="0"/>
                  </a:lnTo>
                  <a:cubicBezTo>
                    <a:pt x="2113797" y="0"/>
                    <a:pt x="2706893" y="548028"/>
                    <a:pt x="2778214" y="1250306"/>
                  </a:cubicBezTo>
                  <a:lnTo>
                    <a:pt x="2785403" y="1392682"/>
                  </a:lnTo>
                  <a:lnTo>
                    <a:pt x="2785403" y="1392722"/>
                  </a:lnTo>
                  <a:lnTo>
                    <a:pt x="2778214" y="1535098"/>
                  </a:lnTo>
                  <a:cubicBezTo>
                    <a:pt x="2711648" y="2190558"/>
                    <a:pt x="2190558" y="2711648"/>
                    <a:pt x="1535098" y="2778214"/>
                  </a:cubicBezTo>
                  <a:lnTo>
                    <a:pt x="1392722" y="2785403"/>
                  </a:lnTo>
                  <a:lnTo>
                    <a:pt x="1392702" y="2785403"/>
                  </a:lnTo>
                  <a:lnTo>
                    <a:pt x="1392702" y="2784814"/>
                  </a:lnTo>
                  <a:lnTo>
                    <a:pt x="1189598" y="2805289"/>
                  </a:lnTo>
                  <a:cubicBezTo>
                    <a:pt x="730367" y="2899261"/>
                    <a:pt x="384915" y="3305589"/>
                    <a:pt x="384915" y="3792601"/>
                  </a:cubicBezTo>
                  <a:cubicBezTo>
                    <a:pt x="384915" y="4279612"/>
                    <a:pt x="730367" y="4685941"/>
                    <a:pt x="1189598" y="4779913"/>
                  </a:cubicBezTo>
                  <a:lnTo>
                    <a:pt x="1392702" y="4800388"/>
                  </a:lnTo>
                  <a:lnTo>
                    <a:pt x="1392702" y="4800284"/>
                  </a:lnTo>
                  <a:cubicBezTo>
                    <a:pt x="2113797" y="4800284"/>
                    <a:pt x="2706893" y="5348312"/>
                    <a:pt x="2778214" y="6050590"/>
                  </a:cubicBezTo>
                  <a:lnTo>
                    <a:pt x="2785403" y="6192966"/>
                  </a:lnTo>
                  <a:lnTo>
                    <a:pt x="2785403" y="6193006"/>
                  </a:lnTo>
                  <a:lnTo>
                    <a:pt x="2778214" y="6335382"/>
                  </a:lnTo>
                  <a:cubicBezTo>
                    <a:pt x="2711648" y="6990842"/>
                    <a:pt x="2190558" y="7511932"/>
                    <a:pt x="1535098" y="7578498"/>
                  </a:cubicBezTo>
                  <a:lnTo>
                    <a:pt x="1392722" y="7585687"/>
                  </a:lnTo>
                  <a:lnTo>
                    <a:pt x="1392702" y="7585687"/>
                  </a:lnTo>
                  <a:lnTo>
                    <a:pt x="1392702" y="7585099"/>
                  </a:lnTo>
                  <a:lnTo>
                    <a:pt x="1189598" y="7605573"/>
                  </a:lnTo>
                  <a:cubicBezTo>
                    <a:pt x="730367" y="7699546"/>
                    <a:pt x="384915" y="8105874"/>
                    <a:pt x="384915" y="8592885"/>
                  </a:cubicBezTo>
                  <a:cubicBezTo>
                    <a:pt x="384915" y="9149470"/>
                    <a:pt x="836117" y="9600672"/>
                    <a:pt x="1392702" y="9600672"/>
                  </a:cubicBezTo>
                  <a:lnTo>
                    <a:pt x="1392702" y="9985586"/>
                  </a:lnTo>
                  <a:lnTo>
                    <a:pt x="1392682" y="9985586"/>
                  </a:lnTo>
                  <a:lnTo>
                    <a:pt x="1250306" y="9978397"/>
                  </a:lnTo>
                  <a:cubicBezTo>
                    <a:pt x="548028" y="9907077"/>
                    <a:pt x="0" y="9313980"/>
                    <a:pt x="0" y="8592885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7" name="直接连接符 236"/>
          <p:cNvCxnSpPr/>
          <p:nvPr/>
        </p:nvCxnSpPr>
        <p:spPr>
          <a:xfrm>
            <a:off x="1130969" y="4828672"/>
            <a:ext cx="99300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1192894" y="5157241"/>
            <a:ext cx="9940327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；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239" name="图形 2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9598" y="2295678"/>
            <a:ext cx="438573" cy="438573"/>
          </a:xfrm>
          <a:prstGeom prst="rect">
            <a:avLst/>
          </a:prstGeom>
        </p:spPr>
      </p:pic>
      <p:pic>
        <p:nvPicPr>
          <p:cNvPr id="240" name="图形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89935" y="2295678"/>
            <a:ext cx="438573" cy="438573"/>
          </a:xfrm>
          <a:prstGeom prst="rect">
            <a:avLst/>
          </a:prstGeom>
        </p:spPr>
      </p:pic>
      <p:pic>
        <p:nvPicPr>
          <p:cNvPr id="241" name="图形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31409" y="2295678"/>
            <a:ext cx="438573" cy="438573"/>
          </a:xfrm>
          <a:prstGeom prst="rect">
            <a:avLst/>
          </a:prstGeom>
        </p:spPr>
      </p:pic>
      <p:pic>
        <p:nvPicPr>
          <p:cNvPr id="242" name="图形 2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7788" y="2295678"/>
            <a:ext cx="438573" cy="438573"/>
          </a:xfrm>
          <a:prstGeom prst="rect">
            <a:avLst/>
          </a:prstGeom>
        </p:spPr>
      </p:pic>
      <p:grpSp>
        <p:nvGrpSpPr>
          <p:cNvPr id="248" name="组合 247"/>
          <p:cNvGrpSpPr/>
          <p:nvPr/>
        </p:nvGrpSpPr>
        <p:grpSpPr>
          <a:xfrm>
            <a:off x="1697787" y="2735934"/>
            <a:ext cx="1705816" cy="1057764"/>
            <a:chOff x="1697787" y="2735934"/>
            <a:chExt cx="1705816" cy="1057764"/>
          </a:xfrm>
        </p:grpSpPr>
        <p:sp>
          <p:nvSpPr>
            <p:cNvPr id="246" name="矩形 245"/>
            <p:cNvSpPr/>
            <p:nvPr/>
          </p:nvSpPr>
          <p:spPr>
            <a:xfrm>
              <a:off x="1697787" y="3061510"/>
              <a:ext cx="1705816" cy="732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这里是对标题进行一个简单的说明，放一些关键字即可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930398" y="2735934"/>
              <a:ext cx="124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+mj-ea"/>
                  <a:ea typeface="+mj-ea"/>
                </a:rPr>
                <a:t>归纳内容</a:t>
              </a:r>
              <a:r>
                <a:rPr lang="en-US" altLang="zh-CN" sz="1600" dirty="0">
                  <a:solidFill>
                    <a:schemeClr val="accent2"/>
                  </a:solidFill>
                  <a:latin typeface="+mj-ea"/>
                  <a:ea typeface="+mj-ea"/>
                </a:rPr>
                <a:t>1</a:t>
              </a:r>
              <a:endParaRPr lang="zh-CN" altLang="en-US" sz="16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4055976" y="2735934"/>
            <a:ext cx="1705816" cy="1057764"/>
            <a:chOff x="1697787" y="2735934"/>
            <a:chExt cx="1705816" cy="1057764"/>
          </a:xfrm>
        </p:grpSpPr>
        <p:sp>
          <p:nvSpPr>
            <p:cNvPr id="250" name="矩形 249"/>
            <p:cNvSpPr/>
            <p:nvPr/>
          </p:nvSpPr>
          <p:spPr>
            <a:xfrm>
              <a:off x="1697787" y="3061510"/>
              <a:ext cx="1705816" cy="732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这里是对标题进行一个简单的说明，放一些关键字即可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1930398" y="2735934"/>
              <a:ext cx="124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归纳内容</a:t>
              </a:r>
              <a:r>
                <a:rPr lang="en-US" altLang="zh-CN" sz="1600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zh-CN" altLang="en-US" sz="16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3" name="矩形 252"/>
          <p:cNvSpPr/>
          <p:nvPr/>
        </p:nvSpPr>
        <p:spPr>
          <a:xfrm>
            <a:off x="6414166" y="3061510"/>
            <a:ext cx="1705816" cy="73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6646777" y="2735934"/>
            <a:ext cx="1240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归纳内容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8756313" y="3061510"/>
            <a:ext cx="1705816" cy="73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8988924" y="2735934"/>
            <a:ext cx="1240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归纳内容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矩形: 圆角 48"/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图文框 49"/>
            <p:cNvSpPr/>
            <p:nvPr/>
          </p:nvSpPr>
          <p:spPr>
            <a:xfrm>
              <a:off x="429824" y="435844"/>
              <a:ext cx="11332353" cy="5986313"/>
            </a:xfrm>
            <a:prstGeom prst="frame">
              <a:avLst>
                <a:gd name="adj1" fmla="val 1700"/>
              </a:avLst>
            </a:prstGeom>
            <a:solidFill>
              <a:srgbClr val="012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351132" y="371880"/>
              <a:ext cx="157381" cy="6094134"/>
              <a:chOff x="354172" y="234364"/>
              <a:chExt cx="157381" cy="609413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1673340" y="371880"/>
              <a:ext cx="157381" cy="6094134"/>
              <a:chOff x="354172" y="234364"/>
              <a:chExt cx="157381" cy="6094134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矩形 56"/>
          <p:cNvSpPr/>
          <p:nvPr/>
        </p:nvSpPr>
        <p:spPr>
          <a:xfrm>
            <a:off x="801384" y="773843"/>
            <a:ext cx="10595992" cy="52776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01384" y="773843"/>
            <a:ext cx="10595992" cy="8802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804898" y="5599416"/>
            <a:ext cx="10585854" cy="454227"/>
            <a:chOff x="804898" y="5599416"/>
            <a:chExt cx="10585854" cy="454227"/>
          </a:xfrm>
        </p:grpSpPr>
        <p:grpSp>
          <p:nvGrpSpPr>
            <p:cNvPr id="60" name="组合 59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64" name="直角三角形 63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直角三角形 64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62" name="直角三角形 61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直角三角形 62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 flipV="1">
            <a:off x="804898" y="771977"/>
            <a:ext cx="10585854" cy="454227"/>
            <a:chOff x="804898" y="5599416"/>
            <a:chExt cx="10585854" cy="454227"/>
          </a:xfrm>
        </p:grpSpPr>
        <p:grpSp>
          <p:nvGrpSpPr>
            <p:cNvPr id="67" name="组合 66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71" name="直角三角形 70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直角三角形 71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69" name="直角三角形 68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直角三角形 69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3" name="任意多边形: 形状 72"/>
          <p:cNvSpPr/>
          <p:nvPr/>
        </p:nvSpPr>
        <p:spPr>
          <a:xfrm>
            <a:off x="821933" y="616449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 flipH="1">
            <a:off x="10729556" y="615977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梯形 7"/>
          <p:cNvSpPr/>
          <p:nvPr/>
        </p:nvSpPr>
        <p:spPr>
          <a:xfrm flipV="1">
            <a:off x="801248" y="660516"/>
            <a:ext cx="10596127" cy="1291573"/>
          </a:xfrm>
          <a:custGeom>
            <a:avLst/>
            <a:gdLst>
              <a:gd name="connsiteX0" fmla="*/ 0 w 10596127"/>
              <a:gd name="connsiteY0" fmla="*/ 770562 h 770562"/>
              <a:gd name="connsiteX1" fmla="*/ 192641 w 10596127"/>
              <a:gd name="connsiteY1" fmla="*/ 0 h 770562"/>
              <a:gd name="connsiteX2" fmla="*/ 10403487 w 10596127"/>
              <a:gd name="connsiteY2" fmla="*/ 0 h 770562"/>
              <a:gd name="connsiteX3" fmla="*/ 10596127 w 10596127"/>
              <a:gd name="connsiteY3" fmla="*/ 770562 h 770562"/>
              <a:gd name="connsiteX4" fmla="*/ 0 w 10596127"/>
              <a:gd name="connsiteY4" fmla="*/ 770562 h 770562"/>
              <a:gd name="connsiteX0-1" fmla="*/ 0 w 10596127"/>
              <a:gd name="connsiteY0-2" fmla="*/ 945223 h 945223"/>
              <a:gd name="connsiteX1-3" fmla="*/ 778268 w 10596127"/>
              <a:gd name="connsiteY1-4" fmla="*/ 0 h 945223"/>
              <a:gd name="connsiteX2-5" fmla="*/ 10403487 w 10596127"/>
              <a:gd name="connsiteY2-6" fmla="*/ 174661 h 945223"/>
              <a:gd name="connsiteX3-7" fmla="*/ 10596127 w 10596127"/>
              <a:gd name="connsiteY3-8" fmla="*/ 945223 h 945223"/>
              <a:gd name="connsiteX4-9" fmla="*/ 0 w 10596127"/>
              <a:gd name="connsiteY4-10" fmla="*/ 945223 h 945223"/>
              <a:gd name="connsiteX0-11" fmla="*/ 0 w 10596127"/>
              <a:gd name="connsiteY0-12" fmla="*/ 945223 h 945223"/>
              <a:gd name="connsiteX1-13" fmla="*/ 778268 w 10596127"/>
              <a:gd name="connsiteY1-14" fmla="*/ 0 h 945223"/>
              <a:gd name="connsiteX2-15" fmla="*/ 10064440 w 10596127"/>
              <a:gd name="connsiteY2-16" fmla="*/ 10275 h 945223"/>
              <a:gd name="connsiteX3-17" fmla="*/ 10596127 w 10596127"/>
              <a:gd name="connsiteY3-18" fmla="*/ 945223 h 945223"/>
              <a:gd name="connsiteX4-19" fmla="*/ 0 w 10596127"/>
              <a:gd name="connsiteY4-20" fmla="*/ 945223 h 945223"/>
              <a:gd name="connsiteX0-21" fmla="*/ 0 w 10596127"/>
              <a:gd name="connsiteY0-22" fmla="*/ 945223 h 945223"/>
              <a:gd name="connsiteX1-23" fmla="*/ 778268 w 10596127"/>
              <a:gd name="connsiteY1-24" fmla="*/ 0 h 945223"/>
              <a:gd name="connsiteX2-25" fmla="*/ 10064440 w 10596127"/>
              <a:gd name="connsiteY2-26" fmla="*/ 10275 h 945223"/>
              <a:gd name="connsiteX3-27" fmla="*/ 10596127 w 10596127"/>
              <a:gd name="connsiteY3-28" fmla="*/ 945223 h 945223"/>
              <a:gd name="connsiteX4-29" fmla="*/ 0 w 10596127"/>
              <a:gd name="connsiteY4-30" fmla="*/ 945223 h 945223"/>
              <a:gd name="connsiteX0-31" fmla="*/ 0 w 10596127"/>
              <a:gd name="connsiteY0-32" fmla="*/ 945223 h 945223"/>
              <a:gd name="connsiteX1-33" fmla="*/ 778268 w 10596127"/>
              <a:gd name="connsiteY1-34" fmla="*/ 0 h 945223"/>
              <a:gd name="connsiteX2-35" fmla="*/ 10064440 w 10596127"/>
              <a:gd name="connsiteY2-36" fmla="*/ 10275 h 945223"/>
              <a:gd name="connsiteX3-37" fmla="*/ 10596127 w 10596127"/>
              <a:gd name="connsiteY3-38" fmla="*/ 945223 h 945223"/>
              <a:gd name="connsiteX4-39" fmla="*/ 0 w 10596127"/>
              <a:gd name="connsiteY4-40" fmla="*/ 945223 h 945223"/>
              <a:gd name="connsiteX0-41" fmla="*/ 0 w 10596127"/>
              <a:gd name="connsiteY0-42" fmla="*/ 945223 h 945223"/>
              <a:gd name="connsiteX1-43" fmla="*/ 778268 w 10596127"/>
              <a:gd name="connsiteY1-44" fmla="*/ 0 h 945223"/>
              <a:gd name="connsiteX2-45" fmla="*/ 10064440 w 10596127"/>
              <a:gd name="connsiteY2-46" fmla="*/ 10275 h 945223"/>
              <a:gd name="connsiteX3-47" fmla="*/ 10596127 w 10596127"/>
              <a:gd name="connsiteY3-48" fmla="*/ 945223 h 945223"/>
              <a:gd name="connsiteX4-49" fmla="*/ 0 w 10596127"/>
              <a:gd name="connsiteY4-50" fmla="*/ 945223 h 945223"/>
              <a:gd name="connsiteX0-51" fmla="*/ 0 w 10596127"/>
              <a:gd name="connsiteY0-52" fmla="*/ 945223 h 945223"/>
              <a:gd name="connsiteX1-53" fmla="*/ 778268 w 10596127"/>
              <a:gd name="connsiteY1-54" fmla="*/ 0 h 945223"/>
              <a:gd name="connsiteX2-55" fmla="*/ 10064440 w 10596127"/>
              <a:gd name="connsiteY2-56" fmla="*/ 10275 h 945223"/>
              <a:gd name="connsiteX3-57" fmla="*/ 10596127 w 10596127"/>
              <a:gd name="connsiteY3-58" fmla="*/ 945223 h 945223"/>
              <a:gd name="connsiteX4-59" fmla="*/ 0 w 10596127"/>
              <a:gd name="connsiteY4-60" fmla="*/ 945223 h 945223"/>
              <a:gd name="connsiteX0-61" fmla="*/ 0 w 10596127"/>
              <a:gd name="connsiteY0-62" fmla="*/ 945223 h 1062734"/>
              <a:gd name="connsiteX1-63" fmla="*/ 778268 w 10596127"/>
              <a:gd name="connsiteY1-64" fmla="*/ 0 h 1062734"/>
              <a:gd name="connsiteX2-65" fmla="*/ 10064440 w 10596127"/>
              <a:gd name="connsiteY2-66" fmla="*/ 10275 h 1062734"/>
              <a:gd name="connsiteX3-67" fmla="*/ 10596127 w 10596127"/>
              <a:gd name="connsiteY3-68" fmla="*/ 945223 h 1062734"/>
              <a:gd name="connsiteX4-69" fmla="*/ 0 w 10596127"/>
              <a:gd name="connsiteY4-70" fmla="*/ 945223 h 1062734"/>
              <a:gd name="connsiteX0-71" fmla="*/ 0 w 10596127"/>
              <a:gd name="connsiteY0-72" fmla="*/ 945223 h 1095061"/>
              <a:gd name="connsiteX1-73" fmla="*/ 778268 w 10596127"/>
              <a:gd name="connsiteY1-74" fmla="*/ 0 h 1095061"/>
              <a:gd name="connsiteX2-75" fmla="*/ 10064440 w 10596127"/>
              <a:gd name="connsiteY2-76" fmla="*/ 10275 h 1095061"/>
              <a:gd name="connsiteX3-77" fmla="*/ 10596127 w 10596127"/>
              <a:gd name="connsiteY3-78" fmla="*/ 945223 h 1095061"/>
              <a:gd name="connsiteX4-79" fmla="*/ 0 w 10596127"/>
              <a:gd name="connsiteY4-80" fmla="*/ 945223 h 1095061"/>
              <a:gd name="connsiteX0-81" fmla="*/ 0 w 10596127"/>
              <a:gd name="connsiteY0-82" fmla="*/ 945223 h 1136132"/>
              <a:gd name="connsiteX1-83" fmla="*/ 778268 w 10596127"/>
              <a:gd name="connsiteY1-84" fmla="*/ 0 h 1136132"/>
              <a:gd name="connsiteX2-85" fmla="*/ 10064440 w 10596127"/>
              <a:gd name="connsiteY2-86" fmla="*/ 10275 h 1136132"/>
              <a:gd name="connsiteX3-87" fmla="*/ 10596127 w 10596127"/>
              <a:gd name="connsiteY3-88" fmla="*/ 945223 h 1136132"/>
              <a:gd name="connsiteX4-89" fmla="*/ 0 w 10596127"/>
              <a:gd name="connsiteY4-90" fmla="*/ 945223 h 1136132"/>
              <a:gd name="connsiteX0-91" fmla="*/ 0 w 10596127"/>
              <a:gd name="connsiteY0-92" fmla="*/ 945223 h 1132177"/>
              <a:gd name="connsiteX1-93" fmla="*/ 778268 w 10596127"/>
              <a:gd name="connsiteY1-94" fmla="*/ 0 h 1132177"/>
              <a:gd name="connsiteX2-95" fmla="*/ 10064440 w 10596127"/>
              <a:gd name="connsiteY2-96" fmla="*/ 10275 h 1132177"/>
              <a:gd name="connsiteX3-97" fmla="*/ 10596127 w 10596127"/>
              <a:gd name="connsiteY3-98" fmla="*/ 945223 h 1132177"/>
              <a:gd name="connsiteX4-99" fmla="*/ 0 w 10596127"/>
              <a:gd name="connsiteY4-100" fmla="*/ 945223 h 1132177"/>
              <a:gd name="connsiteX0-101" fmla="*/ 0 w 10596127"/>
              <a:gd name="connsiteY0-102" fmla="*/ 945223 h 1147557"/>
              <a:gd name="connsiteX1-103" fmla="*/ 778268 w 10596127"/>
              <a:gd name="connsiteY1-104" fmla="*/ 0 h 1147557"/>
              <a:gd name="connsiteX2-105" fmla="*/ 10064440 w 10596127"/>
              <a:gd name="connsiteY2-106" fmla="*/ 10275 h 1147557"/>
              <a:gd name="connsiteX3-107" fmla="*/ 10596127 w 10596127"/>
              <a:gd name="connsiteY3-108" fmla="*/ 945223 h 1147557"/>
              <a:gd name="connsiteX4-109" fmla="*/ 0 w 10596127"/>
              <a:gd name="connsiteY4-110" fmla="*/ 945223 h 1147557"/>
              <a:gd name="connsiteX0-111" fmla="*/ 0 w 10596127"/>
              <a:gd name="connsiteY0-112" fmla="*/ 945223 h 1147557"/>
              <a:gd name="connsiteX1-113" fmla="*/ 778268 w 10596127"/>
              <a:gd name="connsiteY1-114" fmla="*/ 0 h 1147557"/>
              <a:gd name="connsiteX2-115" fmla="*/ 9807586 w 10596127"/>
              <a:gd name="connsiteY2-116" fmla="*/ 10275 h 1147557"/>
              <a:gd name="connsiteX3-117" fmla="*/ 10596127 w 10596127"/>
              <a:gd name="connsiteY3-118" fmla="*/ 945223 h 1147557"/>
              <a:gd name="connsiteX4-119" fmla="*/ 0 w 10596127"/>
              <a:gd name="connsiteY4-120" fmla="*/ 945223 h 1147557"/>
              <a:gd name="connsiteX0-121" fmla="*/ 0 w 10596127"/>
              <a:gd name="connsiteY0-122" fmla="*/ 945223 h 1147557"/>
              <a:gd name="connsiteX1-123" fmla="*/ 778268 w 10596127"/>
              <a:gd name="connsiteY1-124" fmla="*/ 0 h 1147557"/>
              <a:gd name="connsiteX2-125" fmla="*/ 9756216 w 10596127"/>
              <a:gd name="connsiteY2-126" fmla="*/ 10275 h 1147557"/>
              <a:gd name="connsiteX3-127" fmla="*/ 10596127 w 10596127"/>
              <a:gd name="connsiteY3-128" fmla="*/ 945223 h 1147557"/>
              <a:gd name="connsiteX4-129" fmla="*/ 0 w 10596127"/>
              <a:gd name="connsiteY4-130" fmla="*/ 945223 h 1147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96127" h="1147557">
                <a:moveTo>
                  <a:pt x="0" y="945223"/>
                </a:moveTo>
                <a:lnTo>
                  <a:pt x="778268" y="0"/>
                </a:lnTo>
                <a:cubicBezTo>
                  <a:pt x="2938711" y="157538"/>
                  <a:pt x="6332052" y="335623"/>
                  <a:pt x="9756216" y="10275"/>
                </a:cubicBezTo>
                <a:lnTo>
                  <a:pt x="10596127" y="945223"/>
                </a:lnTo>
                <a:cubicBezTo>
                  <a:pt x="8651592" y="1224339"/>
                  <a:pt x="1821245" y="1205502"/>
                  <a:pt x="0" y="9452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283248" y="114028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目录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230047" y="2290087"/>
            <a:ext cx="9749697" cy="334594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 rot="5400000">
            <a:off x="5074907" y="3710083"/>
            <a:ext cx="3015690" cy="567768"/>
            <a:chOff x="1622679" y="2770120"/>
            <a:chExt cx="3015690" cy="567768"/>
          </a:xfrm>
        </p:grpSpPr>
        <p:sp>
          <p:nvSpPr>
            <p:cNvPr id="88" name="椭圆 87"/>
            <p:cNvSpPr/>
            <p:nvPr/>
          </p:nvSpPr>
          <p:spPr>
            <a:xfrm rot="16200000">
              <a:off x="1622679" y="2787777"/>
              <a:ext cx="550111" cy="5501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89" name="矩形: 圆角 88"/>
            <p:cNvSpPr/>
            <p:nvPr/>
          </p:nvSpPr>
          <p:spPr>
            <a:xfrm>
              <a:off x="2326401" y="2770120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rot="5400000">
            <a:off x="6271865" y="3710083"/>
            <a:ext cx="3015690" cy="567768"/>
            <a:chOff x="1622679" y="2770120"/>
            <a:chExt cx="3015690" cy="567768"/>
          </a:xfrm>
        </p:grpSpPr>
        <p:sp>
          <p:nvSpPr>
            <p:cNvPr id="91" name="椭圆 90"/>
            <p:cNvSpPr/>
            <p:nvPr/>
          </p:nvSpPr>
          <p:spPr>
            <a:xfrm rot="16200000">
              <a:off x="1622679" y="2787777"/>
              <a:ext cx="550111" cy="5501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92" name="矩形: 圆角 91"/>
            <p:cNvSpPr/>
            <p:nvPr/>
          </p:nvSpPr>
          <p:spPr>
            <a:xfrm>
              <a:off x="2326401" y="2770120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rot="5400000">
            <a:off x="7468823" y="3710083"/>
            <a:ext cx="3015690" cy="567768"/>
            <a:chOff x="1622679" y="2770120"/>
            <a:chExt cx="3015690" cy="567768"/>
          </a:xfrm>
        </p:grpSpPr>
        <p:sp>
          <p:nvSpPr>
            <p:cNvPr id="94" name="椭圆 93"/>
            <p:cNvSpPr/>
            <p:nvPr/>
          </p:nvSpPr>
          <p:spPr>
            <a:xfrm rot="16200000">
              <a:off x="1622679" y="2787777"/>
              <a:ext cx="550111" cy="5501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95" name="矩形: 圆角 94"/>
            <p:cNvSpPr/>
            <p:nvPr/>
          </p:nvSpPr>
          <p:spPr>
            <a:xfrm>
              <a:off x="2326401" y="2770120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5400000">
            <a:off x="8665781" y="3710083"/>
            <a:ext cx="3015690" cy="567768"/>
            <a:chOff x="1622679" y="2770120"/>
            <a:chExt cx="3015690" cy="567768"/>
          </a:xfrm>
        </p:grpSpPr>
        <p:sp>
          <p:nvSpPr>
            <p:cNvPr id="97" name="椭圆 96"/>
            <p:cNvSpPr/>
            <p:nvPr/>
          </p:nvSpPr>
          <p:spPr>
            <a:xfrm rot="16200000">
              <a:off x="1622679" y="2787777"/>
              <a:ext cx="550111" cy="5501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98" name="矩形: 圆角 97"/>
            <p:cNvSpPr/>
            <p:nvPr/>
          </p:nvSpPr>
          <p:spPr>
            <a:xfrm>
              <a:off x="2326401" y="2770120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7537217" y="3488646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技术与难点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20672" y="2520655"/>
            <a:ext cx="602040" cy="3030545"/>
            <a:chOff x="5176352" y="2462989"/>
            <a:chExt cx="602040" cy="3030545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952391" y="3686950"/>
              <a:ext cx="3015690" cy="567768"/>
              <a:chOff x="1622679" y="2770120"/>
              <a:chExt cx="3015690" cy="567768"/>
            </a:xfrm>
          </p:grpSpPr>
          <p:sp>
            <p:nvSpPr>
              <p:cNvPr id="83" name="椭圆 82"/>
              <p:cNvSpPr/>
              <p:nvPr/>
            </p:nvSpPr>
            <p:spPr>
              <a:xfrm rot="16200000">
                <a:off x="1622679" y="2787777"/>
                <a:ext cx="550111" cy="55011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/>
                  <a:t>1</a:t>
                </a:r>
                <a:endParaRPr lang="zh-CN" altLang="en-US" sz="2800" b="1" dirty="0"/>
              </a:p>
            </p:txBody>
          </p:sp>
          <p:sp>
            <p:nvSpPr>
              <p:cNvPr id="2" name="矩形: 圆角 1"/>
              <p:cNvSpPr/>
              <p:nvPr/>
            </p:nvSpPr>
            <p:spPr>
              <a:xfrm>
                <a:off x="2326401" y="2770120"/>
                <a:ext cx="2311968" cy="55011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5224394" y="3422227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2"/>
                  </a:solidFill>
                  <a:latin typeface="+mj-ea"/>
                  <a:ea typeface="+mj-ea"/>
                </a:rPr>
                <a:t>绪论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6361522" y="3445359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方法和思路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918120" y="3494739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归纳和总结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742425" y="3451452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成果和应用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577008" y="3664193"/>
            <a:ext cx="2987566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accent1"/>
                </a:solidFill>
                <a:latin typeface="+mn-ea"/>
              </a:rPr>
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；</a:t>
            </a:r>
            <a:endParaRPr kumimoji="1" lang="zh-CN" altLang="en-US" sz="11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587664" y="3250006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 b="1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363697" y="6275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归纳和总结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78944" y="3578932"/>
            <a:ext cx="116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总结内容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6168679" y="3928570"/>
            <a:ext cx="2458478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5711157" y="1775085"/>
            <a:ext cx="4661301" cy="1422158"/>
            <a:chOff x="5463503" y="3115259"/>
            <a:chExt cx="4661301" cy="1422158"/>
          </a:xfrm>
        </p:grpSpPr>
        <p:sp>
          <p:nvSpPr>
            <p:cNvPr id="400" name="矩形 399"/>
            <p:cNvSpPr/>
            <p:nvPr/>
          </p:nvSpPr>
          <p:spPr>
            <a:xfrm>
              <a:off x="5463503" y="3115259"/>
              <a:ext cx="116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+mj-ea"/>
                  <a:ea typeface="+mj-ea"/>
                </a:rPr>
                <a:t>总结内容</a:t>
              </a:r>
              <a:r>
                <a:rPr lang="en-US" altLang="zh-CN" sz="1600" dirty="0">
                  <a:solidFill>
                    <a:schemeClr val="accent2"/>
                  </a:solidFill>
                  <a:latin typeface="+mj-ea"/>
                  <a:ea typeface="+mj-ea"/>
                </a:rPr>
                <a:t>1</a:t>
              </a:r>
              <a:endParaRPr lang="zh-CN" altLang="en-US" sz="16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5531827" y="4025289"/>
              <a:ext cx="4592977" cy="512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不要放置大段文字，主要内容需要进行简单的阐述，演讲的时候最好对具体的标题内容进行举例说明，方便听众能够更好地理解意图；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8614665" y="3566124"/>
            <a:ext cx="116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总结内容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704400" y="3915762"/>
            <a:ext cx="2458478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50051" y="2131548"/>
            <a:ext cx="421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不要放置大段文字</a:t>
            </a:r>
            <a:endParaRPr lang="en-US" altLang="zh-CN" sz="16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主要内容需要进行简单的阐述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66452" y="4620324"/>
            <a:ext cx="116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总结内容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56187" y="4969962"/>
            <a:ext cx="2458478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625033" y="4607516"/>
            <a:ext cx="116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总结内容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691908" y="4957154"/>
            <a:ext cx="2458478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865127" y="3619497"/>
            <a:ext cx="224117" cy="22411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8445820" y="3619181"/>
            <a:ext cx="224117" cy="224117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865127" y="4683909"/>
            <a:ext cx="224117" cy="22411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445820" y="4683593"/>
            <a:ext cx="224117" cy="22411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26386" y="1508493"/>
            <a:ext cx="4032508" cy="3987217"/>
            <a:chOff x="4669686" y="6743433"/>
            <a:chExt cx="4032508" cy="3987217"/>
          </a:xfrm>
        </p:grpSpPr>
        <p:grpSp>
          <p:nvGrpSpPr>
            <p:cNvPr id="372" name="组合 371"/>
            <p:cNvGrpSpPr/>
            <p:nvPr/>
          </p:nvGrpSpPr>
          <p:grpSpPr>
            <a:xfrm>
              <a:off x="7041986" y="7227279"/>
              <a:ext cx="820109" cy="820112"/>
              <a:chOff x="7416397" y="5953160"/>
              <a:chExt cx="668452" cy="668455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7416397" y="5953160"/>
                <a:ext cx="668452" cy="6684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9" name="图形 38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31338" y="6068101"/>
                <a:ext cx="438570" cy="438572"/>
              </a:xfrm>
              <a:prstGeom prst="rect">
                <a:avLst/>
              </a:prstGeom>
            </p:spPr>
          </p:pic>
        </p:grpSp>
        <p:sp>
          <p:nvSpPr>
            <p:cNvPr id="365" name="任意多边形: 形状 364"/>
            <p:cNvSpPr/>
            <p:nvPr/>
          </p:nvSpPr>
          <p:spPr>
            <a:xfrm>
              <a:off x="5700811" y="9439457"/>
              <a:ext cx="2127838" cy="1291193"/>
            </a:xfrm>
            <a:custGeom>
              <a:avLst/>
              <a:gdLst>
                <a:gd name="connsiteX0" fmla="*/ 509739 w 1734353"/>
                <a:gd name="connsiteY0" fmla="*/ 0 h 1052422"/>
                <a:gd name="connsiteX1" fmla="*/ 575010 w 1734353"/>
                <a:gd name="connsiteY1" fmla="*/ 36055 h 1052422"/>
                <a:gd name="connsiteX2" fmla="*/ 662660 w 1734353"/>
                <a:gd name="connsiteY2" fmla="*/ 69001 h 1052422"/>
                <a:gd name="connsiteX3" fmla="*/ 1129505 w 1734353"/>
                <a:gd name="connsiteY3" fmla="*/ 16784 h 1052422"/>
                <a:gd name="connsiteX4" fmla="*/ 1151262 w 1734353"/>
                <a:gd name="connsiteY4" fmla="*/ 1865 h 1052422"/>
                <a:gd name="connsiteX5" fmla="*/ 1643681 w 1734353"/>
                <a:gd name="connsiteY5" fmla="*/ 647416 h 1052422"/>
                <a:gd name="connsiteX6" fmla="*/ 1644216 w 1734353"/>
                <a:gd name="connsiteY6" fmla="*/ 647118 h 1052422"/>
                <a:gd name="connsiteX7" fmla="*/ 1648493 w 1734353"/>
                <a:gd name="connsiteY7" fmla="*/ 653725 h 1052422"/>
                <a:gd name="connsiteX8" fmla="*/ 1688974 w 1734353"/>
                <a:gd name="connsiteY8" fmla="*/ 706795 h 1052422"/>
                <a:gd name="connsiteX9" fmla="*/ 1684849 w 1734353"/>
                <a:gd name="connsiteY9" fmla="*/ 709889 h 1052422"/>
                <a:gd name="connsiteX10" fmla="*/ 1734353 w 1734353"/>
                <a:gd name="connsiteY10" fmla="*/ 786364 h 1052422"/>
                <a:gd name="connsiteX11" fmla="*/ 934934 w 1734353"/>
                <a:gd name="connsiteY11" fmla="*/ 1049314 h 1052422"/>
                <a:gd name="connsiteX12" fmla="*/ 832365 w 1734353"/>
                <a:gd name="connsiteY12" fmla="*/ 1052422 h 1052422"/>
                <a:gd name="connsiteX13" fmla="*/ 281901 w 1734353"/>
                <a:gd name="connsiteY13" fmla="*/ 958799 h 1052422"/>
                <a:gd name="connsiteX14" fmla="*/ 158702 w 1734353"/>
                <a:gd name="connsiteY14" fmla="*/ 907751 h 1052422"/>
                <a:gd name="connsiteX15" fmla="*/ 118731 w 1734353"/>
                <a:gd name="connsiteY15" fmla="*/ 992746 h 1052422"/>
                <a:gd name="connsiteX16" fmla="*/ 0 w 1734353"/>
                <a:gd name="connsiteY16" fmla="*/ 726065 h 1052422"/>
                <a:gd name="connsiteX17" fmla="*/ 3285 w 1734353"/>
                <a:gd name="connsiteY17" fmla="*/ 725150 h 1052422"/>
                <a:gd name="connsiteX18" fmla="*/ 1244 w 1734353"/>
                <a:gd name="connsiteY18" fmla="*/ 723579 h 1052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34353" h="1052422">
                  <a:moveTo>
                    <a:pt x="509739" y="0"/>
                  </a:moveTo>
                  <a:lnTo>
                    <a:pt x="575010" y="36055"/>
                  </a:lnTo>
                  <a:cubicBezTo>
                    <a:pt x="602983" y="49109"/>
                    <a:pt x="632200" y="59677"/>
                    <a:pt x="662660" y="69001"/>
                  </a:cubicBezTo>
                  <a:cubicBezTo>
                    <a:pt x="825527" y="116245"/>
                    <a:pt x="992125" y="92623"/>
                    <a:pt x="1129505" y="16784"/>
                  </a:cubicBezTo>
                  <a:lnTo>
                    <a:pt x="1151262" y="1865"/>
                  </a:lnTo>
                  <a:lnTo>
                    <a:pt x="1643681" y="647416"/>
                  </a:lnTo>
                  <a:lnTo>
                    <a:pt x="1644216" y="647118"/>
                  </a:lnTo>
                  <a:lnTo>
                    <a:pt x="1648493" y="653725"/>
                  </a:lnTo>
                  <a:lnTo>
                    <a:pt x="1688974" y="706795"/>
                  </a:lnTo>
                  <a:lnTo>
                    <a:pt x="1684849" y="709889"/>
                  </a:lnTo>
                  <a:lnTo>
                    <a:pt x="1734353" y="786364"/>
                  </a:lnTo>
                  <a:cubicBezTo>
                    <a:pt x="1495646" y="940528"/>
                    <a:pt x="1219020" y="1031908"/>
                    <a:pt x="934934" y="1049314"/>
                  </a:cubicBezTo>
                  <a:cubicBezTo>
                    <a:pt x="900744" y="1051800"/>
                    <a:pt x="865933" y="1052422"/>
                    <a:pt x="832365" y="1052422"/>
                  </a:cubicBezTo>
                  <a:cubicBezTo>
                    <a:pt x="644943" y="1052422"/>
                    <a:pt x="458570" y="1020603"/>
                    <a:pt x="281901" y="958799"/>
                  </a:cubicBezTo>
                  <a:lnTo>
                    <a:pt x="158702" y="907751"/>
                  </a:lnTo>
                  <a:lnTo>
                    <a:pt x="118731" y="992746"/>
                  </a:lnTo>
                  <a:lnTo>
                    <a:pt x="0" y="726065"/>
                  </a:lnTo>
                  <a:lnTo>
                    <a:pt x="3285" y="725150"/>
                  </a:lnTo>
                  <a:lnTo>
                    <a:pt x="1244" y="723579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67" name="任意多边形: 形状 366"/>
            <p:cNvSpPr/>
            <p:nvPr/>
          </p:nvSpPr>
          <p:spPr>
            <a:xfrm>
              <a:off x="4669686" y="8310711"/>
              <a:ext cx="1566516" cy="2074451"/>
            </a:xfrm>
            <a:custGeom>
              <a:avLst/>
              <a:gdLst>
                <a:gd name="connsiteX0" fmla="*/ 225652 w 1276832"/>
                <a:gd name="connsiteY0" fmla="*/ 0 h 1690838"/>
                <a:gd name="connsiteX1" fmla="*/ 229277 w 1276832"/>
                <a:gd name="connsiteY1" fmla="*/ 6037 h 1690838"/>
                <a:gd name="connsiteX2" fmla="*/ 230004 w 1276832"/>
                <a:gd name="connsiteY2" fmla="*/ 3108 h 1690838"/>
                <a:gd name="connsiteX3" fmla="*/ 1077288 w 1276832"/>
                <a:gd name="connsiteY3" fmla="*/ 257977 h 1690838"/>
                <a:gd name="connsiteX4" fmla="*/ 1064234 w 1276832"/>
                <a:gd name="connsiteY4" fmla="*/ 320762 h 1690838"/>
                <a:gd name="connsiteX5" fmla="*/ 1229588 w 1276832"/>
                <a:gd name="connsiteY5" fmla="*/ 823040 h 1690838"/>
                <a:gd name="connsiteX6" fmla="*/ 1276832 w 1276832"/>
                <a:gd name="connsiteY6" fmla="*/ 866554 h 1690838"/>
                <a:gd name="connsiteX7" fmla="*/ 790432 w 1276832"/>
                <a:gd name="connsiteY7" fmla="*/ 1557255 h 1690838"/>
                <a:gd name="connsiteX8" fmla="*/ 795067 w 1276832"/>
                <a:gd name="connsiteY8" fmla="*/ 1561538 h 1690838"/>
                <a:gd name="connsiteX9" fmla="*/ 690633 w 1276832"/>
                <a:gd name="connsiteY9" fmla="*/ 1690838 h 1690838"/>
                <a:gd name="connsiteX10" fmla="*/ 192085 w 1276832"/>
                <a:gd name="connsiteY10" fmla="*/ 1012637 h 1690838"/>
                <a:gd name="connsiteX11" fmla="*/ 75558 w 1276832"/>
                <a:gd name="connsiteY11" fmla="*/ 389005 h 1690838"/>
                <a:gd name="connsiteX12" fmla="*/ 89064 w 1276832"/>
                <a:gd name="connsiteY12" fmla="*/ 200230 h 1690838"/>
                <a:gd name="connsiteX13" fmla="*/ 0 w 1276832"/>
                <a:gd name="connsiteY13" fmla="*/ 184625 h 169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6832" h="1690838">
                  <a:moveTo>
                    <a:pt x="225652" y="0"/>
                  </a:moveTo>
                  <a:lnTo>
                    <a:pt x="229277" y="6037"/>
                  </a:lnTo>
                  <a:lnTo>
                    <a:pt x="230004" y="3108"/>
                  </a:lnTo>
                  <a:lnTo>
                    <a:pt x="1077288" y="257977"/>
                  </a:lnTo>
                  <a:lnTo>
                    <a:pt x="1064234" y="320762"/>
                  </a:lnTo>
                  <a:cubicBezTo>
                    <a:pt x="1039990" y="507873"/>
                    <a:pt x="1104018" y="691876"/>
                    <a:pt x="1229588" y="823040"/>
                  </a:cubicBezTo>
                  <a:lnTo>
                    <a:pt x="1276832" y="866554"/>
                  </a:lnTo>
                  <a:lnTo>
                    <a:pt x="790432" y="1557255"/>
                  </a:lnTo>
                  <a:lnTo>
                    <a:pt x="795067" y="1561538"/>
                  </a:lnTo>
                  <a:lnTo>
                    <a:pt x="690633" y="1690838"/>
                  </a:lnTo>
                  <a:cubicBezTo>
                    <a:pt x="469332" y="1511808"/>
                    <a:pt x="297140" y="1276831"/>
                    <a:pt x="192085" y="1012637"/>
                  </a:cubicBezTo>
                  <a:cubicBezTo>
                    <a:pt x="113293" y="814026"/>
                    <a:pt x="74013" y="601778"/>
                    <a:pt x="75558" y="389005"/>
                  </a:cubicBezTo>
                  <a:lnTo>
                    <a:pt x="89064" y="200230"/>
                  </a:lnTo>
                  <a:lnTo>
                    <a:pt x="0" y="184625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任意多边形: 形状 367"/>
            <p:cNvSpPr/>
            <p:nvPr/>
          </p:nvSpPr>
          <p:spPr>
            <a:xfrm>
              <a:off x="6758628" y="6808261"/>
              <a:ext cx="1837261" cy="1704559"/>
            </a:xfrm>
            <a:custGeom>
              <a:avLst/>
              <a:gdLst>
                <a:gd name="connsiteX0" fmla="*/ 9325 w 1497510"/>
                <a:gd name="connsiteY0" fmla="*/ 0 h 1389347"/>
                <a:gd name="connsiteX1" fmla="*/ 1309422 w 1497510"/>
                <a:gd name="connsiteY1" fmla="*/ 739911 h 1389347"/>
                <a:gd name="connsiteX2" fmla="*/ 1379809 w 1497510"/>
                <a:gd name="connsiteY2" fmla="*/ 863666 h 1389347"/>
                <a:gd name="connsiteX3" fmla="*/ 1497510 w 1497510"/>
                <a:gd name="connsiteY3" fmla="*/ 828635 h 1389347"/>
                <a:gd name="connsiteX4" fmla="*/ 1377535 w 1497510"/>
                <a:gd name="connsiteY4" fmla="*/ 1094693 h 1389347"/>
                <a:gd name="connsiteX5" fmla="*/ 1366695 w 1497510"/>
                <a:gd name="connsiteY5" fmla="*/ 1087750 h 1389347"/>
                <a:gd name="connsiteX6" fmla="*/ 1368832 w 1497510"/>
                <a:gd name="connsiteY6" fmla="*/ 1093450 h 1389347"/>
                <a:gd name="connsiteX7" fmla="*/ 534603 w 1497510"/>
                <a:gd name="connsiteY7" fmla="*/ 1389347 h 1389347"/>
                <a:gd name="connsiteX8" fmla="*/ 507251 w 1497510"/>
                <a:gd name="connsiteY8" fmla="*/ 1327184 h 1389347"/>
                <a:gd name="connsiteX9" fmla="*/ 139867 w 1497510"/>
                <a:gd name="connsiteY9" fmla="*/ 1034395 h 1389347"/>
                <a:gd name="connsiteX10" fmla="*/ 17406 w 1497510"/>
                <a:gd name="connsiteY10" fmla="*/ 1012016 h 1389347"/>
                <a:gd name="connsiteX11" fmla="*/ 0 w 1497510"/>
                <a:gd name="connsiteY11" fmla="*/ 1011395 h 1389347"/>
                <a:gd name="connsiteX12" fmla="*/ 0 w 1497510"/>
                <a:gd name="connsiteY12" fmla="*/ 128678 h 1389347"/>
                <a:gd name="connsiteX13" fmla="*/ 1243 w 1497510"/>
                <a:gd name="connsiteY13" fmla="*/ 128678 h 1389347"/>
                <a:gd name="connsiteX14" fmla="*/ 3033 w 1497510"/>
                <a:gd name="connsiteY14" fmla="*/ 128730 h 13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7510" h="1389347">
                  <a:moveTo>
                    <a:pt x="9325" y="0"/>
                  </a:moveTo>
                  <a:cubicBezTo>
                    <a:pt x="540198" y="25565"/>
                    <a:pt x="1020621" y="303852"/>
                    <a:pt x="1309422" y="739911"/>
                  </a:cubicBezTo>
                  <a:lnTo>
                    <a:pt x="1379809" y="863666"/>
                  </a:lnTo>
                  <a:lnTo>
                    <a:pt x="1497510" y="828635"/>
                  </a:lnTo>
                  <a:lnTo>
                    <a:pt x="1377535" y="1094693"/>
                  </a:lnTo>
                  <a:lnTo>
                    <a:pt x="1366695" y="1087750"/>
                  </a:lnTo>
                  <a:lnTo>
                    <a:pt x="1368832" y="1093450"/>
                  </a:lnTo>
                  <a:lnTo>
                    <a:pt x="534603" y="1389347"/>
                  </a:lnTo>
                  <a:lnTo>
                    <a:pt x="507251" y="1327184"/>
                  </a:lnTo>
                  <a:cubicBezTo>
                    <a:pt x="431412" y="1189803"/>
                    <a:pt x="302734" y="1081018"/>
                    <a:pt x="139867" y="1034395"/>
                  </a:cubicBezTo>
                  <a:cubicBezTo>
                    <a:pt x="99461" y="1022584"/>
                    <a:pt x="58433" y="1015125"/>
                    <a:pt x="17406" y="1012016"/>
                  </a:cubicBezTo>
                  <a:lnTo>
                    <a:pt x="0" y="1011395"/>
                  </a:lnTo>
                  <a:lnTo>
                    <a:pt x="0" y="128678"/>
                  </a:lnTo>
                  <a:lnTo>
                    <a:pt x="1243" y="128678"/>
                  </a:lnTo>
                  <a:lnTo>
                    <a:pt x="3033" y="12873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69" name="任意多边形: 形状 368"/>
            <p:cNvSpPr/>
            <p:nvPr/>
          </p:nvSpPr>
          <p:spPr>
            <a:xfrm>
              <a:off x="4819170" y="6743433"/>
              <a:ext cx="1841076" cy="1777012"/>
            </a:xfrm>
            <a:custGeom>
              <a:avLst/>
              <a:gdLst>
                <a:gd name="connsiteX0" fmla="*/ 1283048 w 1500619"/>
                <a:gd name="connsiteY0" fmla="*/ 0 h 1448402"/>
                <a:gd name="connsiteX1" fmla="*/ 1490670 w 1500619"/>
                <a:gd name="connsiteY1" fmla="*/ 180928 h 1448402"/>
                <a:gd name="connsiteX2" fmla="*/ 1491294 w 1500619"/>
                <a:gd name="connsiteY2" fmla="*/ 180895 h 1448402"/>
                <a:gd name="connsiteX3" fmla="*/ 1491294 w 1500619"/>
                <a:gd name="connsiteY3" fmla="*/ 181472 h 1448402"/>
                <a:gd name="connsiteX4" fmla="*/ 1500619 w 1500619"/>
                <a:gd name="connsiteY4" fmla="*/ 189598 h 1448402"/>
                <a:gd name="connsiteX5" fmla="*/ 1491294 w 1500619"/>
                <a:gd name="connsiteY5" fmla="*/ 197724 h 1448402"/>
                <a:gd name="connsiteX6" fmla="*/ 1491294 w 1500619"/>
                <a:gd name="connsiteY6" fmla="*/ 1067342 h 1448402"/>
                <a:gd name="connsiteX7" fmla="*/ 1449023 w 1500619"/>
                <a:gd name="connsiteY7" fmla="*/ 1071071 h 1448402"/>
                <a:gd name="connsiteX8" fmla="*/ 982177 w 1500619"/>
                <a:gd name="connsiteY8" fmla="*/ 1446537 h 1448402"/>
                <a:gd name="connsiteX9" fmla="*/ 981556 w 1500619"/>
                <a:gd name="connsiteY9" fmla="*/ 1448402 h 1448402"/>
                <a:gd name="connsiteX10" fmla="*/ 136137 w 1500619"/>
                <a:gd name="connsiteY10" fmla="*/ 1194154 h 1448402"/>
                <a:gd name="connsiteX11" fmla="*/ 137355 w 1500619"/>
                <a:gd name="connsiteY11" fmla="*/ 1190613 h 1448402"/>
                <a:gd name="connsiteX12" fmla="*/ 0 w 1500619"/>
                <a:gd name="connsiteY12" fmla="*/ 1138208 h 1448402"/>
                <a:gd name="connsiteX13" fmla="*/ 1088586 w 1500619"/>
                <a:gd name="connsiteY13" fmla="*/ 134390 h 1448402"/>
                <a:gd name="connsiteX14" fmla="*/ 1283048 w 1500619"/>
                <a:gd name="connsiteY14" fmla="*/ 92038 h 14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0619" h="1448402">
                  <a:moveTo>
                    <a:pt x="1283048" y="0"/>
                  </a:moveTo>
                  <a:lnTo>
                    <a:pt x="1490670" y="180928"/>
                  </a:lnTo>
                  <a:lnTo>
                    <a:pt x="1491294" y="180895"/>
                  </a:lnTo>
                  <a:lnTo>
                    <a:pt x="1491294" y="181472"/>
                  </a:lnTo>
                  <a:lnTo>
                    <a:pt x="1500619" y="189598"/>
                  </a:lnTo>
                  <a:lnTo>
                    <a:pt x="1491294" y="197724"/>
                  </a:lnTo>
                  <a:lnTo>
                    <a:pt x="1491294" y="1067342"/>
                  </a:lnTo>
                  <a:lnTo>
                    <a:pt x="1449023" y="1071071"/>
                  </a:lnTo>
                  <a:cubicBezTo>
                    <a:pt x="1243263" y="1105883"/>
                    <a:pt x="1063611" y="1244507"/>
                    <a:pt x="982177" y="1446537"/>
                  </a:cubicBezTo>
                  <a:lnTo>
                    <a:pt x="981556" y="1448402"/>
                  </a:lnTo>
                  <a:lnTo>
                    <a:pt x="136137" y="1194154"/>
                  </a:lnTo>
                  <a:lnTo>
                    <a:pt x="137355" y="1190613"/>
                  </a:lnTo>
                  <a:lnTo>
                    <a:pt x="0" y="1138208"/>
                  </a:lnTo>
                  <a:cubicBezTo>
                    <a:pt x="186567" y="648129"/>
                    <a:pt x="593017" y="277987"/>
                    <a:pt x="1088586" y="134390"/>
                  </a:cubicBezTo>
                  <a:lnTo>
                    <a:pt x="1283048" y="92038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66" name="任意多边形: 形状 365"/>
            <p:cNvSpPr/>
            <p:nvPr/>
          </p:nvSpPr>
          <p:spPr>
            <a:xfrm>
              <a:off x="7204789" y="8216142"/>
              <a:ext cx="1497405" cy="2023353"/>
            </a:xfrm>
            <a:custGeom>
              <a:avLst/>
              <a:gdLst>
                <a:gd name="connsiteX0" fmla="*/ 1161207 w 1220501"/>
                <a:gd name="connsiteY0" fmla="*/ 0 h 1649189"/>
                <a:gd name="connsiteX1" fmla="*/ 882241 w 1220501"/>
                <a:gd name="connsiteY1" fmla="*/ 1445930 h 1649189"/>
                <a:gd name="connsiteX2" fmla="*/ 769915 w 1220501"/>
                <a:gd name="connsiteY2" fmla="*/ 1574988 h 1649189"/>
                <a:gd name="connsiteX3" fmla="*/ 831121 w 1220501"/>
                <a:gd name="connsiteY3" fmla="*/ 1645458 h 1649189"/>
                <a:gd name="connsiteX4" fmla="*/ 539268 w 1220501"/>
                <a:gd name="connsiteY4" fmla="*/ 1646080 h 1649189"/>
                <a:gd name="connsiteX5" fmla="*/ 535225 w 1220501"/>
                <a:gd name="connsiteY5" fmla="*/ 1649189 h 1649189"/>
                <a:gd name="connsiteX6" fmla="*/ 0 w 1220501"/>
                <a:gd name="connsiteY6" fmla="*/ 947367 h 1649189"/>
                <a:gd name="connsiteX7" fmla="*/ 621 w 1220501"/>
                <a:gd name="connsiteY7" fmla="*/ 946745 h 1649189"/>
                <a:gd name="connsiteX8" fmla="*/ 196435 w 1220501"/>
                <a:gd name="connsiteY8" fmla="*/ 645875 h 1649189"/>
                <a:gd name="connsiteX9" fmla="*/ 211976 w 1220501"/>
                <a:gd name="connsiteY9" fmla="*/ 373601 h 1649189"/>
                <a:gd name="connsiteX10" fmla="*/ 200787 w 1220501"/>
                <a:gd name="connsiteY10" fmla="*/ 326978 h 1649189"/>
                <a:gd name="connsiteX11" fmla="*/ 1035638 w 1220501"/>
                <a:gd name="connsiteY11" fmla="*/ 30460 h 1649189"/>
                <a:gd name="connsiteX12" fmla="*/ 1036755 w 1220501"/>
                <a:gd name="connsiteY12" fmla="*/ 34382 h 164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0501" h="1649189">
                  <a:moveTo>
                    <a:pt x="1161207" y="0"/>
                  </a:moveTo>
                  <a:cubicBezTo>
                    <a:pt x="1299365" y="502045"/>
                    <a:pt x="1191939" y="1037882"/>
                    <a:pt x="882241" y="1445930"/>
                  </a:cubicBezTo>
                  <a:lnTo>
                    <a:pt x="769915" y="1574988"/>
                  </a:lnTo>
                  <a:lnTo>
                    <a:pt x="831121" y="1645458"/>
                  </a:lnTo>
                  <a:lnTo>
                    <a:pt x="539268" y="1646080"/>
                  </a:lnTo>
                  <a:lnTo>
                    <a:pt x="535225" y="1649189"/>
                  </a:lnTo>
                  <a:lnTo>
                    <a:pt x="0" y="947367"/>
                  </a:lnTo>
                  <a:lnTo>
                    <a:pt x="621" y="946745"/>
                  </a:lnTo>
                  <a:cubicBezTo>
                    <a:pt x="91380" y="870906"/>
                    <a:pt x="161002" y="768337"/>
                    <a:pt x="196435" y="645875"/>
                  </a:cubicBezTo>
                  <a:cubicBezTo>
                    <a:pt x="222544" y="554495"/>
                    <a:pt x="226896" y="461251"/>
                    <a:pt x="211976" y="373601"/>
                  </a:cubicBezTo>
                  <a:lnTo>
                    <a:pt x="200787" y="326978"/>
                  </a:lnTo>
                  <a:lnTo>
                    <a:pt x="1035638" y="30460"/>
                  </a:lnTo>
                  <a:lnTo>
                    <a:pt x="1036755" y="34382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形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34057" y="7608998"/>
              <a:ext cx="438573" cy="438573"/>
            </a:xfrm>
            <a:prstGeom prst="rect">
              <a:avLst/>
            </a:prstGeom>
          </p:spPr>
        </p:pic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70432" y="9842456"/>
              <a:ext cx="538072" cy="538074"/>
            </a:xfrm>
            <a:prstGeom prst="rect">
              <a:avLst/>
            </a:prstGeom>
          </p:spPr>
        </p:pic>
        <p:pic>
          <p:nvPicPr>
            <p:cNvPr id="41" name="图形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4504" y="8976115"/>
              <a:ext cx="538071" cy="538074"/>
            </a:xfrm>
            <a:prstGeom prst="rect">
              <a:avLst/>
            </a:prstGeom>
          </p:spPr>
        </p:pic>
        <p:pic>
          <p:nvPicPr>
            <p:cNvPr id="59" name="图形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7663" y="8911631"/>
              <a:ext cx="538071" cy="538074"/>
            </a:xfrm>
            <a:prstGeom prst="rect">
              <a:avLst/>
            </a:prstGeom>
          </p:spPr>
        </p:pic>
        <p:pic>
          <p:nvPicPr>
            <p:cNvPr id="377" name="图形 3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7222178" y="7464973"/>
              <a:ext cx="538076" cy="538075"/>
            </a:xfrm>
            <a:prstGeom prst="rect">
              <a:avLst/>
            </a:prstGeom>
          </p:spPr>
        </p:pic>
      </p:grpSp>
      <p:cxnSp>
        <p:nvCxnSpPr>
          <p:cNvPr id="65" name="直接连接符 64"/>
          <p:cNvCxnSpPr/>
          <p:nvPr/>
        </p:nvCxnSpPr>
        <p:spPr>
          <a:xfrm>
            <a:off x="5800891" y="3319404"/>
            <a:ext cx="47640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矩形: 圆角 19"/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图文框 20"/>
            <p:cNvSpPr/>
            <p:nvPr/>
          </p:nvSpPr>
          <p:spPr>
            <a:xfrm>
              <a:off x="429824" y="435844"/>
              <a:ext cx="11332353" cy="5986313"/>
            </a:xfrm>
            <a:prstGeom prst="frame">
              <a:avLst>
                <a:gd name="adj1" fmla="val 1700"/>
              </a:avLst>
            </a:prstGeom>
            <a:solidFill>
              <a:srgbClr val="012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132" y="371880"/>
              <a:ext cx="157381" cy="6094134"/>
              <a:chOff x="354172" y="234364"/>
              <a:chExt cx="157381" cy="609413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1673340" y="371880"/>
              <a:ext cx="157381" cy="6094134"/>
              <a:chOff x="354172" y="234364"/>
              <a:chExt cx="157381" cy="609413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54172" y="234364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172" y="6171117"/>
                <a:ext cx="157381" cy="1573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801384" y="773843"/>
            <a:ext cx="10595992" cy="52776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1384" y="773843"/>
            <a:ext cx="10595992" cy="8802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04898" y="5599416"/>
            <a:ext cx="10585854" cy="454227"/>
            <a:chOff x="804898" y="5599416"/>
            <a:chExt cx="10585854" cy="454227"/>
          </a:xfrm>
        </p:grpSpPr>
        <p:grpSp>
          <p:nvGrpSpPr>
            <p:cNvPr id="31" name="组合 30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35" name="直角三角形 34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直角三角形 35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33" name="直角三角形 32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 flipV="1">
            <a:off x="804898" y="771977"/>
            <a:ext cx="10585854" cy="454227"/>
            <a:chOff x="804898" y="5599416"/>
            <a:chExt cx="10585854" cy="454227"/>
          </a:xfrm>
        </p:grpSpPr>
        <p:grpSp>
          <p:nvGrpSpPr>
            <p:cNvPr id="38" name="组合 37"/>
            <p:cNvGrpSpPr/>
            <p:nvPr/>
          </p:nvGrpSpPr>
          <p:grpSpPr>
            <a:xfrm>
              <a:off x="804898" y="5599416"/>
              <a:ext cx="490349" cy="452063"/>
              <a:chOff x="804898" y="5486400"/>
              <a:chExt cx="612936" cy="565079"/>
            </a:xfrm>
          </p:grpSpPr>
          <p:sp>
            <p:nvSpPr>
              <p:cNvPr id="42" name="直角三角形 41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直角三角形 42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flipH="1">
              <a:off x="10900403" y="5601580"/>
              <a:ext cx="490349" cy="452063"/>
              <a:chOff x="804898" y="5486400"/>
              <a:chExt cx="612936" cy="565079"/>
            </a:xfrm>
          </p:grpSpPr>
          <p:sp>
            <p:nvSpPr>
              <p:cNvPr id="40" name="直角三角形 39"/>
              <p:cNvSpPr/>
              <p:nvPr/>
            </p:nvSpPr>
            <p:spPr>
              <a:xfrm>
                <a:off x="804898" y="5486400"/>
                <a:ext cx="612936" cy="565079"/>
              </a:xfrm>
              <a:prstGeom prst="rtTriangl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>
                <a:off x="863003" y="5632506"/>
                <a:ext cx="387592" cy="357329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任意多边形: 形状 43"/>
          <p:cNvSpPr/>
          <p:nvPr/>
        </p:nvSpPr>
        <p:spPr>
          <a:xfrm>
            <a:off x="821933" y="616449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 flipH="1">
            <a:off x="10729556" y="615977"/>
            <a:ext cx="657546" cy="441789"/>
          </a:xfrm>
          <a:custGeom>
            <a:avLst/>
            <a:gdLst>
              <a:gd name="connsiteX0" fmla="*/ 0 w 657546"/>
              <a:gd name="connsiteY0" fmla="*/ 287677 h 441789"/>
              <a:gd name="connsiteX1" fmla="*/ 606175 w 657546"/>
              <a:gd name="connsiteY1" fmla="*/ 0 h 441789"/>
              <a:gd name="connsiteX2" fmla="*/ 657546 w 657546"/>
              <a:gd name="connsiteY2" fmla="*/ 441789 h 441789"/>
              <a:gd name="connsiteX3" fmla="*/ 0 w 657546"/>
              <a:gd name="connsiteY3" fmla="*/ 287677 h 44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46" h="441789">
                <a:moveTo>
                  <a:pt x="0" y="287677"/>
                </a:moveTo>
                <a:lnTo>
                  <a:pt x="606175" y="0"/>
                </a:lnTo>
                <a:lnTo>
                  <a:pt x="657546" y="441789"/>
                </a:lnTo>
                <a:lnTo>
                  <a:pt x="0" y="287677"/>
                </a:lnTo>
                <a:close/>
              </a:path>
            </a:pathLst>
          </a:custGeom>
          <a:solidFill>
            <a:srgbClr val="7E54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梯形 7"/>
          <p:cNvSpPr/>
          <p:nvPr/>
        </p:nvSpPr>
        <p:spPr>
          <a:xfrm flipV="1">
            <a:off x="801248" y="660516"/>
            <a:ext cx="10596127" cy="1291573"/>
          </a:xfrm>
          <a:custGeom>
            <a:avLst/>
            <a:gdLst>
              <a:gd name="connsiteX0" fmla="*/ 0 w 10596127"/>
              <a:gd name="connsiteY0" fmla="*/ 770562 h 770562"/>
              <a:gd name="connsiteX1" fmla="*/ 192641 w 10596127"/>
              <a:gd name="connsiteY1" fmla="*/ 0 h 770562"/>
              <a:gd name="connsiteX2" fmla="*/ 10403487 w 10596127"/>
              <a:gd name="connsiteY2" fmla="*/ 0 h 770562"/>
              <a:gd name="connsiteX3" fmla="*/ 10596127 w 10596127"/>
              <a:gd name="connsiteY3" fmla="*/ 770562 h 770562"/>
              <a:gd name="connsiteX4" fmla="*/ 0 w 10596127"/>
              <a:gd name="connsiteY4" fmla="*/ 770562 h 770562"/>
              <a:gd name="connsiteX0-1" fmla="*/ 0 w 10596127"/>
              <a:gd name="connsiteY0-2" fmla="*/ 945223 h 945223"/>
              <a:gd name="connsiteX1-3" fmla="*/ 778268 w 10596127"/>
              <a:gd name="connsiteY1-4" fmla="*/ 0 h 945223"/>
              <a:gd name="connsiteX2-5" fmla="*/ 10403487 w 10596127"/>
              <a:gd name="connsiteY2-6" fmla="*/ 174661 h 945223"/>
              <a:gd name="connsiteX3-7" fmla="*/ 10596127 w 10596127"/>
              <a:gd name="connsiteY3-8" fmla="*/ 945223 h 945223"/>
              <a:gd name="connsiteX4-9" fmla="*/ 0 w 10596127"/>
              <a:gd name="connsiteY4-10" fmla="*/ 945223 h 945223"/>
              <a:gd name="connsiteX0-11" fmla="*/ 0 w 10596127"/>
              <a:gd name="connsiteY0-12" fmla="*/ 945223 h 945223"/>
              <a:gd name="connsiteX1-13" fmla="*/ 778268 w 10596127"/>
              <a:gd name="connsiteY1-14" fmla="*/ 0 h 945223"/>
              <a:gd name="connsiteX2-15" fmla="*/ 10064440 w 10596127"/>
              <a:gd name="connsiteY2-16" fmla="*/ 10275 h 945223"/>
              <a:gd name="connsiteX3-17" fmla="*/ 10596127 w 10596127"/>
              <a:gd name="connsiteY3-18" fmla="*/ 945223 h 945223"/>
              <a:gd name="connsiteX4-19" fmla="*/ 0 w 10596127"/>
              <a:gd name="connsiteY4-20" fmla="*/ 945223 h 945223"/>
              <a:gd name="connsiteX0-21" fmla="*/ 0 w 10596127"/>
              <a:gd name="connsiteY0-22" fmla="*/ 945223 h 945223"/>
              <a:gd name="connsiteX1-23" fmla="*/ 778268 w 10596127"/>
              <a:gd name="connsiteY1-24" fmla="*/ 0 h 945223"/>
              <a:gd name="connsiteX2-25" fmla="*/ 10064440 w 10596127"/>
              <a:gd name="connsiteY2-26" fmla="*/ 10275 h 945223"/>
              <a:gd name="connsiteX3-27" fmla="*/ 10596127 w 10596127"/>
              <a:gd name="connsiteY3-28" fmla="*/ 945223 h 945223"/>
              <a:gd name="connsiteX4-29" fmla="*/ 0 w 10596127"/>
              <a:gd name="connsiteY4-30" fmla="*/ 945223 h 945223"/>
              <a:gd name="connsiteX0-31" fmla="*/ 0 w 10596127"/>
              <a:gd name="connsiteY0-32" fmla="*/ 945223 h 945223"/>
              <a:gd name="connsiteX1-33" fmla="*/ 778268 w 10596127"/>
              <a:gd name="connsiteY1-34" fmla="*/ 0 h 945223"/>
              <a:gd name="connsiteX2-35" fmla="*/ 10064440 w 10596127"/>
              <a:gd name="connsiteY2-36" fmla="*/ 10275 h 945223"/>
              <a:gd name="connsiteX3-37" fmla="*/ 10596127 w 10596127"/>
              <a:gd name="connsiteY3-38" fmla="*/ 945223 h 945223"/>
              <a:gd name="connsiteX4-39" fmla="*/ 0 w 10596127"/>
              <a:gd name="connsiteY4-40" fmla="*/ 945223 h 945223"/>
              <a:gd name="connsiteX0-41" fmla="*/ 0 w 10596127"/>
              <a:gd name="connsiteY0-42" fmla="*/ 945223 h 945223"/>
              <a:gd name="connsiteX1-43" fmla="*/ 778268 w 10596127"/>
              <a:gd name="connsiteY1-44" fmla="*/ 0 h 945223"/>
              <a:gd name="connsiteX2-45" fmla="*/ 10064440 w 10596127"/>
              <a:gd name="connsiteY2-46" fmla="*/ 10275 h 945223"/>
              <a:gd name="connsiteX3-47" fmla="*/ 10596127 w 10596127"/>
              <a:gd name="connsiteY3-48" fmla="*/ 945223 h 945223"/>
              <a:gd name="connsiteX4-49" fmla="*/ 0 w 10596127"/>
              <a:gd name="connsiteY4-50" fmla="*/ 945223 h 945223"/>
              <a:gd name="connsiteX0-51" fmla="*/ 0 w 10596127"/>
              <a:gd name="connsiteY0-52" fmla="*/ 945223 h 945223"/>
              <a:gd name="connsiteX1-53" fmla="*/ 778268 w 10596127"/>
              <a:gd name="connsiteY1-54" fmla="*/ 0 h 945223"/>
              <a:gd name="connsiteX2-55" fmla="*/ 10064440 w 10596127"/>
              <a:gd name="connsiteY2-56" fmla="*/ 10275 h 945223"/>
              <a:gd name="connsiteX3-57" fmla="*/ 10596127 w 10596127"/>
              <a:gd name="connsiteY3-58" fmla="*/ 945223 h 945223"/>
              <a:gd name="connsiteX4-59" fmla="*/ 0 w 10596127"/>
              <a:gd name="connsiteY4-60" fmla="*/ 945223 h 945223"/>
              <a:gd name="connsiteX0-61" fmla="*/ 0 w 10596127"/>
              <a:gd name="connsiteY0-62" fmla="*/ 945223 h 1062734"/>
              <a:gd name="connsiteX1-63" fmla="*/ 778268 w 10596127"/>
              <a:gd name="connsiteY1-64" fmla="*/ 0 h 1062734"/>
              <a:gd name="connsiteX2-65" fmla="*/ 10064440 w 10596127"/>
              <a:gd name="connsiteY2-66" fmla="*/ 10275 h 1062734"/>
              <a:gd name="connsiteX3-67" fmla="*/ 10596127 w 10596127"/>
              <a:gd name="connsiteY3-68" fmla="*/ 945223 h 1062734"/>
              <a:gd name="connsiteX4-69" fmla="*/ 0 w 10596127"/>
              <a:gd name="connsiteY4-70" fmla="*/ 945223 h 1062734"/>
              <a:gd name="connsiteX0-71" fmla="*/ 0 w 10596127"/>
              <a:gd name="connsiteY0-72" fmla="*/ 945223 h 1095061"/>
              <a:gd name="connsiteX1-73" fmla="*/ 778268 w 10596127"/>
              <a:gd name="connsiteY1-74" fmla="*/ 0 h 1095061"/>
              <a:gd name="connsiteX2-75" fmla="*/ 10064440 w 10596127"/>
              <a:gd name="connsiteY2-76" fmla="*/ 10275 h 1095061"/>
              <a:gd name="connsiteX3-77" fmla="*/ 10596127 w 10596127"/>
              <a:gd name="connsiteY3-78" fmla="*/ 945223 h 1095061"/>
              <a:gd name="connsiteX4-79" fmla="*/ 0 w 10596127"/>
              <a:gd name="connsiteY4-80" fmla="*/ 945223 h 1095061"/>
              <a:gd name="connsiteX0-81" fmla="*/ 0 w 10596127"/>
              <a:gd name="connsiteY0-82" fmla="*/ 945223 h 1136132"/>
              <a:gd name="connsiteX1-83" fmla="*/ 778268 w 10596127"/>
              <a:gd name="connsiteY1-84" fmla="*/ 0 h 1136132"/>
              <a:gd name="connsiteX2-85" fmla="*/ 10064440 w 10596127"/>
              <a:gd name="connsiteY2-86" fmla="*/ 10275 h 1136132"/>
              <a:gd name="connsiteX3-87" fmla="*/ 10596127 w 10596127"/>
              <a:gd name="connsiteY3-88" fmla="*/ 945223 h 1136132"/>
              <a:gd name="connsiteX4-89" fmla="*/ 0 w 10596127"/>
              <a:gd name="connsiteY4-90" fmla="*/ 945223 h 1136132"/>
              <a:gd name="connsiteX0-91" fmla="*/ 0 w 10596127"/>
              <a:gd name="connsiteY0-92" fmla="*/ 945223 h 1132177"/>
              <a:gd name="connsiteX1-93" fmla="*/ 778268 w 10596127"/>
              <a:gd name="connsiteY1-94" fmla="*/ 0 h 1132177"/>
              <a:gd name="connsiteX2-95" fmla="*/ 10064440 w 10596127"/>
              <a:gd name="connsiteY2-96" fmla="*/ 10275 h 1132177"/>
              <a:gd name="connsiteX3-97" fmla="*/ 10596127 w 10596127"/>
              <a:gd name="connsiteY3-98" fmla="*/ 945223 h 1132177"/>
              <a:gd name="connsiteX4-99" fmla="*/ 0 w 10596127"/>
              <a:gd name="connsiteY4-100" fmla="*/ 945223 h 1132177"/>
              <a:gd name="connsiteX0-101" fmla="*/ 0 w 10596127"/>
              <a:gd name="connsiteY0-102" fmla="*/ 945223 h 1147557"/>
              <a:gd name="connsiteX1-103" fmla="*/ 778268 w 10596127"/>
              <a:gd name="connsiteY1-104" fmla="*/ 0 h 1147557"/>
              <a:gd name="connsiteX2-105" fmla="*/ 10064440 w 10596127"/>
              <a:gd name="connsiteY2-106" fmla="*/ 10275 h 1147557"/>
              <a:gd name="connsiteX3-107" fmla="*/ 10596127 w 10596127"/>
              <a:gd name="connsiteY3-108" fmla="*/ 945223 h 1147557"/>
              <a:gd name="connsiteX4-109" fmla="*/ 0 w 10596127"/>
              <a:gd name="connsiteY4-110" fmla="*/ 945223 h 1147557"/>
              <a:gd name="connsiteX0-111" fmla="*/ 0 w 10596127"/>
              <a:gd name="connsiteY0-112" fmla="*/ 945223 h 1147557"/>
              <a:gd name="connsiteX1-113" fmla="*/ 778268 w 10596127"/>
              <a:gd name="connsiteY1-114" fmla="*/ 0 h 1147557"/>
              <a:gd name="connsiteX2-115" fmla="*/ 9807586 w 10596127"/>
              <a:gd name="connsiteY2-116" fmla="*/ 10275 h 1147557"/>
              <a:gd name="connsiteX3-117" fmla="*/ 10596127 w 10596127"/>
              <a:gd name="connsiteY3-118" fmla="*/ 945223 h 1147557"/>
              <a:gd name="connsiteX4-119" fmla="*/ 0 w 10596127"/>
              <a:gd name="connsiteY4-120" fmla="*/ 945223 h 1147557"/>
              <a:gd name="connsiteX0-121" fmla="*/ 0 w 10596127"/>
              <a:gd name="connsiteY0-122" fmla="*/ 945223 h 1147557"/>
              <a:gd name="connsiteX1-123" fmla="*/ 778268 w 10596127"/>
              <a:gd name="connsiteY1-124" fmla="*/ 0 h 1147557"/>
              <a:gd name="connsiteX2-125" fmla="*/ 9756216 w 10596127"/>
              <a:gd name="connsiteY2-126" fmla="*/ 10275 h 1147557"/>
              <a:gd name="connsiteX3-127" fmla="*/ 10596127 w 10596127"/>
              <a:gd name="connsiteY3-128" fmla="*/ 945223 h 1147557"/>
              <a:gd name="connsiteX4-129" fmla="*/ 0 w 10596127"/>
              <a:gd name="connsiteY4-130" fmla="*/ 945223 h 1147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96127" h="1147557">
                <a:moveTo>
                  <a:pt x="0" y="945223"/>
                </a:moveTo>
                <a:lnTo>
                  <a:pt x="778268" y="0"/>
                </a:lnTo>
                <a:cubicBezTo>
                  <a:pt x="2938711" y="157538"/>
                  <a:pt x="6332052" y="335623"/>
                  <a:pt x="9756216" y="10275"/>
                </a:cubicBezTo>
                <a:lnTo>
                  <a:pt x="10596127" y="945223"/>
                </a:lnTo>
                <a:cubicBezTo>
                  <a:pt x="8651592" y="1224339"/>
                  <a:pt x="1821245" y="1205502"/>
                  <a:pt x="0" y="9452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283248" y="1090517"/>
            <a:ext cx="7625504" cy="65680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民国简约红蓝色复古风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23950" y="2197509"/>
            <a:ext cx="9137062" cy="3702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640421" y="2341974"/>
            <a:ext cx="8870042" cy="34074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17901" y="2341975"/>
            <a:ext cx="377087" cy="3468104"/>
            <a:chOff x="1017901" y="2341975"/>
            <a:chExt cx="377087" cy="3468104"/>
          </a:xfrm>
        </p:grpSpPr>
        <p:sp>
          <p:nvSpPr>
            <p:cNvPr id="52" name="椭圆 51"/>
            <p:cNvSpPr/>
            <p:nvPr/>
          </p:nvSpPr>
          <p:spPr>
            <a:xfrm>
              <a:off x="1024098" y="2341975"/>
              <a:ext cx="370890" cy="370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/>
            <p:cNvSpPr/>
            <p:nvPr/>
          </p:nvSpPr>
          <p:spPr>
            <a:xfrm>
              <a:off x="1030109" y="2808863"/>
              <a:ext cx="344916" cy="300121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1091111" y="2889712"/>
              <a:ext cx="228336" cy="2844159"/>
            </a:xfrm>
            <a:prstGeom prst="roundRect">
              <a:avLst>
                <a:gd name="adj" fmla="val 50000"/>
              </a:avLst>
            </a:prstGeom>
            <a:noFill/>
            <a:ln w="9525" cap="rnd">
              <a:solidFill>
                <a:schemeClr val="accent3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17901" y="3180945"/>
              <a:ext cx="369332" cy="2020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accent3"/>
                  </a:solidFill>
                  <a:latin typeface="+mj-ea"/>
                  <a:ea typeface="+mj-ea"/>
                </a:rPr>
                <a:t>填写学校校训</a:t>
              </a:r>
              <a:endParaRPr lang="zh-CN" altLang="en-US" sz="12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837850" y="2267732"/>
            <a:ext cx="377087" cy="3468104"/>
            <a:chOff x="1017901" y="2341975"/>
            <a:chExt cx="377087" cy="3468104"/>
          </a:xfrm>
        </p:grpSpPr>
        <p:sp>
          <p:nvSpPr>
            <p:cNvPr id="61" name="椭圆 60"/>
            <p:cNvSpPr/>
            <p:nvPr/>
          </p:nvSpPr>
          <p:spPr>
            <a:xfrm>
              <a:off x="1024098" y="2341975"/>
              <a:ext cx="370890" cy="370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/>
            <p:cNvSpPr/>
            <p:nvPr/>
          </p:nvSpPr>
          <p:spPr>
            <a:xfrm>
              <a:off x="1030109" y="2808863"/>
              <a:ext cx="344916" cy="300121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/>
            <p:cNvSpPr/>
            <p:nvPr/>
          </p:nvSpPr>
          <p:spPr>
            <a:xfrm>
              <a:off x="1091111" y="2889712"/>
              <a:ext cx="228336" cy="2844159"/>
            </a:xfrm>
            <a:prstGeom prst="roundRect">
              <a:avLst>
                <a:gd name="adj" fmla="val 50000"/>
              </a:avLst>
            </a:prstGeom>
            <a:noFill/>
            <a:ln w="9525" cap="rnd">
              <a:solidFill>
                <a:schemeClr val="accent3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17901" y="3180945"/>
              <a:ext cx="369332" cy="2020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accent3"/>
                  </a:solidFill>
                  <a:latin typeface="+mj-ea"/>
                  <a:ea typeface="+mj-ea"/>
                </a:rPr>
                <a:t>填写学校校训</a:t>
              </a:r>
              <a:endParaRPr lang="zh-CN" altLang="en-US" sz="12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986404" y="3239519"/>
            <a:ext cx="8870042" cy="1612382"/>
            <a:chOff x="1986404" y="2655516"/>
            <a:chExt cx="8870042" cy="1612382"/>
          </a:xfrm>
        </p:grpSpPr>
        <p:sp>
          <p:nvSpPr>
            <p:cNvPr id="58" name="矩形 57"/>
            <p:cNvSpPr/>
            <p:nvPr/>
          </p:nvSpPr>
          <p:spPr>
            <a:xfrm>
              <a:off x="2590975" y="3960121"/>
              <a:ext cx="70417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b="1" dirty="0">
                  <a:solidFill>
                    <a:schemeClr val="accent3"/>
                  </a:solidFill>
                </a:rPr>
                <a:t>Thank you for your attention</a:t>
              </a:r>
              <a:endParaRPr lang="en-US" altLang="zh-CN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2451718" y="2655516"/>
              <a:ext cx="7613739" cy="1102292"/>
            </a:xfrm>
            <a:custGeom>
              <a:avLst/>
              <a:gdLst>
                <a:gd name="connsiteX0" fmla="*/ 551145 w 7613739"/>
                <a:gd name="connsiteY0" fmla="*/ 0 h 1102292"/>
                <a:gd name="connsiteX1" fmla="*/ 1008164 w 7613739"/>
                <a:gd name="connsiteY1" fmla="*/ 242995 h 1102292"/>
                <a:gd name="connsiteX2" fmla="*/ 1016249 w 7613739"/>
                <a:gd name="connsiteY2" fmla="*/ 257889 h 1102292"/>
                <a:gd name="connsiteX3" fmla="*/ 1024333 w 7613739"/>
                <a:gd name="connsiteY3" fmla="*/ 242995 h 1102292"/>
                <a:gd name="connsiteX4" fmla="*/ 1481352 w 7613739"/>
                <a:gd name="connsiteY4" fmla="*/ 0 h 1102292"/>
                <a:gd name="connsiteX5" fmla="*/ 1938371 w 7613739"/>
                <a:gd name="connsiteY5" fmla="*/ 242995 h 1102292"/>
                <a:gd name="connsiteX6" fmla="*/ 1946456 w 7613739"/>
                <a:gd name="connsiteY6" fmla="*/ 257889 h 1102292"/>
                <a:gd name="connsiteX7" fmla="*/ 1954540 w 7613739"/>
                <a:gd name="connsiteY7" fmla="*/ 242995 h 1102292"/>
                <a:gd name="connsiteX8" fmla="*/ 2411559 w 7613739"/>
                <a:gd name="connsiteY8" fmla="*/ 0 h 1102292"/>
                <a:gd name="connsiteX9" fmla="*/ 2868578 w 7613739"/>
                <a:gd name="connsiteY9" fmla="*/ 242995 h 1102292"/>
                <a:gd name="connsiteX10" fmla="*/ 2876663 w 7613739"/>
                <a:gd name="connsiteY10" fmla="*/ 257889 h 1102292"/>
                <a:gd name="connsiteX11" fmla="*/ 2884747 w 7613739"/>
                <a:gd name="connsiteY11" fmla="*/ 242995 h 1102292"/>
                <a:gd name="connsiteX12" fmla="*/ 3341766 w 7613739"/>
                <a:gd name="connsiteY12" fmla="*/ 0 h 1102292"/>
                <a:gd name="connsiteX13" fmla="*/ 3798785 w 7613739"/>
                <a:gd name="connsiteY13" fmla="*/ 242995 h 1102292"/>
                <a:gd name="connsiteX14" fmla="*/ 3806870 w 7613739"/>
                <a:gd name="connsiteY14" fmla="*/ 257890 h 1102292"/>
                <a:gd name="connsiteX15" fmla="*/ 3814954 w 7613739"/>
                <a:gd name="connsiteY15" fmla="*/ 242995 h 1102292"/>
                <a:gd name="connsiteX16" fmla="*/ 4271973 w 7613739"/>
                <a:gd name="connsiteY16" fmla="*/ 0 h 1102292"/>
                <a:gd name="connsiteX17" fmla="*/ 4728992 w 7613739"/>
                <a:gd name="connsiteY17" fmla="*/ 242995 h 1102292"/>
                <a:gd name="connsiteX18" fmla="*/ 4737077 w 7613739"/>
                <a:gd name="connsiteY18" fmla="*/ 257889 h 1102292"/>
                <a:gd name="connsiteX19" fmla="*/ 4745161 w 7613739"/>
                <a:gd name="connsiteY19" fmla="*/ 242995 h 1102292"/>
                <a:gd name="connsiteX20" fmla="*/ 5202180 w 7613739"/>
                <a:gd name="connsiteY20" fmla="*/ 0 h 1102292"/>
                <a:gd name="connsiteX21" fmla="*/ 5659199 w 7613739"/>
                <a:gd name="connsiteY21" fmla="*/ 242995 h 1102292"/>
                <a:gd name="connsiteX22" fmla="*/ 5667284 w 7613739"/>
                <a:gd name="connsiteY22" fmla="*/ 257889 h 1102292"/>
                <a:gd name="connsiteX23" fmla="*/ 5675368 w 7613739"/>
                <a:gd name="connsiteY23" fmla="*/ 242995 h 1102292"/>
                <a:gd name="connsiteX24" fmla="*/ 6132387 w 7613739"/>
                <a:gd name="connsiteY24" fmla="*/ 0 h 1102292"/>
                <a:gd name="connsiteX25" fmla="*/ 6589406 w 7613739"/>
                <a:gd name="connsiteY25" fmla="*/ 242995 h 1102292"/>
                <a:gd name="connsiteX26" fmla="*/ 6597490 w 7613739"/>
                <a:gd name="connsiteY26" fmla="*/ 257889 h 1102292"/>
                <a:gd name="connsiteX27" fmla="*/ 6605574 w 7613739"/>
                <a:gd name="connsiteY27" fmla="*/ 242995 h 1102292"/>
                <a:gd name="connsiteX28" fmla="*/ 7062593 w 7613739"/>
                <a:gd name="connsiteY28" fmla="*/ 0 h 1102292"/>
                <a:gd name="connsiteX29" fmla="*/ 7613739 w 7613739"/>
                <a:gd name="connsiteY29" fmla="*/ 551146 h 1102292"/>
                <a:gd name="connsiteX30" fmla="*/ 7062593 w 7613739"/>
                <a:gd name="connsiteY30" fmla="*/ 1102292 h 1102292"/>
                <a:gd name="connsiteX31" fmla="*/ 6605574 w 7613739"/>
                <a:gd name="connsiteY31" fmla="*/ 859297 h 1102292"/>
                <a:gd name="connsiteX32" fmla="*/ 6597490 w 7613739"/>
                <a:gd name="connsiteY32" fmla="*/ 844404 h 1102292"/>
                <a:gd name="connsiteX33" fmla="*/ 6589406 w 7613739"/>
                <a:gd name="connsiteY33" fmla="*/ 859297 h 1102292"/>
                <a:gd name="connsiteX34" fmla="*/ 6132387 w 7613739"/>
                <a:gd name="connsiteY34" fmla="*/ 1102292 h 1102292"/>
                <a:gd name="connsiteX35" fmla="*/ 5675368 w 7613739"/>
                <a:gd name="connsiteY35" fmla="*/ 859297 h 1102292"/>
                <a:gd name="connsiteX36" fmla="*/ 5667284 w 7613739"/>
                <a:gd name="connsiteY36" fmla="*/ 844403 h 1102292"/>
                <a:gd name="connsiteX37" fmla="*/ 5659199 w 7613739"/>
                <a:gd name="connsiteY37" fmla="*/ 859297 h 1102292"/>
                <a:gd name="connsiteX38" fmla="*/ 5202180 w 7613739"/>
                <a:gd name="connsiteY38" fmla="*/ 1102292 h 1102292"/>
                <a:gd name="connsiteX39" fmla="*/ 4745161 w 7613739"/>
                <a:gd name="connsiteY39" fmla="*/ 859297 h 1102292"/>
                <a:gd name="connsiteX40" fmla="*/ 4737077 w 7613739"/>
                <a:gd name="connsiteY40" fmla="*/ 844403 h 1102292"/>
                <a:gd name="connsiteX41" fmla="*/ 4728992 w 7613739"/>
                <a:gd name="connsiteY41" fmla="*/ 859297 h 1102292"/>
                <a:gd name="connsiteX42" fmla="*/ 4271973 w 7613739"/>
                <a:gd name="connsiteY42" fmla="*/ 1102292 h 1102292"/>
                <a:gd name="connsiteX43" fmla="*/ 3814954 w 7613739"/>
                <a:gd name="connsiteY43" fmla="*/ 859297 h 1102292"/>
                <a:gd name="connsiteX44" fmla="*/ 3806870 w 7613739"/>
                <a:gd name="connsiteY44" fmla="*/ 844403 h 1102292"/>
                <a:gd name="connsiteX45" fmla="*/ 3798785 w 7613739"/>
                <a:gd name="connsiteY45" fmla="*/ 859297 h 1102292"/>
                <a:gd name="connsiteX46" fmla="*/ 3341766 w 7613739"/>
                <a:gd name="connsiteY46" fmla="*/ 1102292 h 1102292"/>
                <a:gd name="connsiteX47" fmla="*/ 2884747 w 7613739"/>
                <a:gd name="connsiteY47" fmla="*/ 859297 h 1102292"/>
                <a:gd name="connsiteX48" fmla="*/ 2876663 w 7613739"/>
                <a:gd name="connsiteY48" fmla="*/ 844403 h 1102292"/>
                <a:gd name="connsiteX49" fmla="*/ 2868578 w 7613739"/>
                <a:gd name="connsiteY49" fmla="*/ 859297 h 1102292"/>
                <a:gd name="connsiteX50" fmla="*/ 2411559 w 7613739"/>
                <a:gd name="connsiteY50" fmla="*/ 1102292 h 1102292"/>
                <a:gd name="connsiteX51" fmla="*/ 1954540 w 7613739"/>
                <a:gd name="connsiteY51" fmla="*/ 859297 h 1102292"/>
                <a:gd name="connsiteX52" fmla="*/ 1946456 w 7613739"/>
                <a:gd name="connsiteY52" fmla="*/ 844403 h 1102292"/>
                <a:gd name="connsiteX53" fmla="*/ 1938371 w 7613739"/>
                <a:gd name="connsiteY53" fmla="*/ 859297 h 1102292"/>
                <a:gd name="connsiteX54" fmla="*/ 1481352 w 7613739"/>
                <a:gd name="connsiteY54" fmla="*/ 1102292 h 1102292"/>
                <a:gd name="connsiteX55" fmla="*/ 1024333 w 7613739"/>
                <a:gd name="connsiteY55" fmla="*/ 859297 h 1102292"/>
                <a:gd name="connsiteX56" fmla="*/ 1016249 w 7613739"/>
                <a:gd name="connsiteY56" fmla="*/ 844403 h 1102292"/>
                <a:gd name="connsiteX57" fmla="*/ 1008164 w 7613739"/>
                <a:gd name="connsiteY57" fmla="*/ 859297 h 1102292"/>
                <a:gd name="connsiteX58" fmla="*/ 551145 w 7613739"/>
                <a:gd name="connsiteY58" fmla="*/ 1102292 h 1102292"/>
                <a:gd name="connsiteX59" fmla="*/ 0 w 7613739"/>
                <a:gd name="connsiteY59" fmla="*/ 551146 h 1102292"/>
                <a:gd name="connsiteX60" fmla="*/ 551145 w 7613739"/>
                <a:gd name="connsiteY60" fmla="*/ 0 h 1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7613739" h="1102292">
                  <a:moveTo>
                    <a:pt x="551145" y="0"/>
                  </a:moveTo>
                  <a:cubicBezTo>
                    <a:pt x="741389" y="0"/>
                    <a:pt x="909119" y="96389"/>
                    <a:pt x="1008164" y="242995"/>
                  </a:cubicBezTo>
                  <a:lnTo>
                    <a:pt x="1016249" y="257889"/>
                  </a:lnTo>
                  <a:lnTo>
                    <a:pt x="1024333" y="242995"/>
                  </a:lnTo>
                  <a:cubicBezTo>
                    <a:pt x="1123378" y="96389"/>
                    <a:pt x="1291109" y="0"/>
                    <a:pt x="1481352" y="0"/>
                  </a:cubicBezTo>
                  <a:cubicBezTo>
                    <a:pt x="1671596" y="0"/>
                    <a:pt x="1839326" y="96389"/>
                    <a:pt x="1938371" y="242995"/>
                  </a:cubicBezTo>
                  <a:lnTo>
                    <a:pt x="1946456" y="257889"/>
                  </a:lnTo>
                  <a:lnTo>
                    <a:pt x="1954540" y="242995"/>
                  </a:lnTo>
                  <a:cubicBezTo>
                    <a:pt x="2053585" y="96389"/>
                    <a:pt x="2221316" y="0"/>
                    <a:pt x="2411559" y="0"/>
                  </a:cubicBezTo>
                  <a:cubicBezTo>
                    <a:pt x="2601803" y="0"/>
                    <a:pt x="2769533" y="96389"/>
                    <a:pt x="2868578" y="242995"/>
                  </a:cubicBezTo>
                  <a:lnTo>
                    <a:pt x="2876663" y="257889"/>
                  </a:lnTo>
                  <a:lnTo>
                    <a:pt x="2884747" y="242995"/>
                  </a:lnTo>
                  <a:cubicBezTo>
                    <a:pt x="2983792" y="96389"/>
                    <a:pt x="3151522" y="0"/>
                    <a:pt x="3341766" y="0"/>
                  </a:cubicBezTo>
                  <a:cubicBezTo>
                    <a:pt x="3532010" y="0"/>
                    <a:pt x="3699740" y="96389"/>
                    <a:pt x="3798785" y="242995"/>
                  </a:cubicBezTo>
                  <a:lnTo>
                    <a:pt x="3806870" y="257890"/>
                  </a:lnTo>
                  <a:lnTo>
                    <a:pt x="3814954" y="242995"/>
                  </a:lnTo>
                  <a:cubicBezTo>
                    <a:pt x="3913999" y="96389"/>
                    <a:pt x="4081729" y="0"/>
                    <a:pt x="4271973" y="0"/>
                  </a:cubicBezTo>
                  <a:cubicBezTo>
                    <a:pt x="4462217" y="0"/>
                    <a:pt x="4629947" y="96389"/>
                    <a:pt x="4728992" y="242995"/>
                  </a:cubicBezTo>
                  <a:lnTo>
                    <a:pt x="4737077" y="257889"/>
                  </a:lnTo>
                  <a:lnTo>
                    <a:pt x="4745161" y="242995"/>
                  </a:lnTo>
                  <a:cubicBezTo>
                    <a:pt x="4844206" y="96389"/>
                    <a:pt x="5011936" y="0"/>
                    <a:pt x="5202180" y="0"/>
                  </a:cubicBezTo>
                  <a:cubicBezTo>
                    <a:pt x="5392424" y="0"/>
                    <a:pt x="5560154" y="96389"/>
                    <a:pt x="5659199" y="242995"/>
                  </a:cubicBezTo>
                  <a:lnTo>
                    <a:pt x="5667284" y="257889"/>
                  </a:lnTo>
                  <a:lnTo>
                    <a:pt x="5675368" y="242995"/>
                  </a:lnTo>
                  <a:cubicBezTo>
                    <a:pt x="5774413" y="96389"/>
                    <a:pt x="5942144" y="0"/>
                    <a:pt x="6132387" y="0"/>
                  </a:cubicBezTo>
                  <a:cubicBezTo>
                    <a:pt x="6322631" y="0"/>
                    <a:pt x="6490361" y="96389"/>
                    <a:pt x="6589406" y="242995"/>
                  </a:cubicBezTo>
                  <a:lnTo>
                    <a:pt x="6597490" y="257889"/>
                  </a:lnTo>
                  <a:lnTo>
                    <a:pt x="6605574" y="242995"/>
                  </a:lnTo>
                  <a:cubicBezTo>
                    <a:pt x="6704619" y="96389"/>
                    <a:pt x="6872349" y="0"/>
                    <a:pt x="7062593" y="0"/>
                  </a:cubicBezTo>
                  <a:cubicBezTo>
                    <a:pt x="7366983" y="0"/>
                    <a:pt x="7613739" y="246756"/>
                    <a:pt x="7613739" y="551146"/>
                  </a:cubicBezTo>
                  <a:cubicBezTo>
                    <a:pt x="7613739" y="855536"/>
                    <a:pt x="7366983" y="1102292"/>
                    <a:pt x="7062593" y="1102292"/>
                  </a:cubicBezTo>
                  <a:cubicBezTo>
                    <a:pt x="6872349" y="1102292"/>
                    <a:pt x="6704619" y="1005903"/>
                    <a:pt x="6605574" y="859297"/>
                  </a:cubicBezTo>
                  <a:lnTo>
                    <a:pt x="6597490" y="844404"/>
                  </a:lnTo>
                  <a:lnTo>
                    <a:pt x="6589406" y="859297"/>
                  </a:lnTo>
                  <a:cubicBezTo>
                    <a:pt x="6490361" y="1005903"/>
                    <a:pt x="6322631" y="1102292"/>
                    <a:pt x="6132387" y="1102292"/>
                  </a:cubicBezTo>
                  <a:cubicBezTo>
                    <a:pt x="5942144" y="1102292"/>
                    <a:pt x="5774413" y="1005903"/>
                    <a:pt x="5675368" y="859297"/>
                  </a:cubicBezTo>
                  <a:lnTo>
                    <a:pt x="5667284" y="844403"/>
                  </a:lnTo>
                  <a:lnTo>
                    <a:pt x="5659199" y="859297"/>
                  </a:lnTo>
                  <a:cubicBezTo>
                    <a:pt x="5560154" y="1005903"/>
                    <a:pt x="5392424" y="1102292"/>
                    <a:pt x="5202180" y="1102292"/>
                  </a:cubicBezTo>
                  <a:cubicBezTo>
                    <a:pt x="5011936" y="1102292"/>
                    <a:pt x="4844206" y="1005903"/>
                    <a:pt x="4745161" y="859297"/>
                  </a:cubicBezTo>
                  <a:lnTo>
                    <a:pt x="4737077" y="844403"/>
                  </a:lnTo>
                  <a:lnTo>
                    <a:pt x="4728992" y="859297"/>
                  </a:lnTo>
                  <a:cubicBezTo>
                    <a:pt x="4629947" y="1005903"/>
                    <a:pt x="4462217" y="1102292"/>
                    <a:pt x="4271973" y="1102292"/>
                  </a:cubicBezTo>
                  <a:cubicBezTo>
                    <a:pt x="4081729" y="1102292"/>
                    <a:pt x="3913999" y="1005903"/>
                    <a:pt x="3814954" y="859297"/>
                  </a:cubicBezTo>
                  <a:lnTo>
                    <a:pt x="3806870" y="844403"/>
                  </a:lnTo>
                  <a:lnTo>
                    <a:pt x="3798785" y="859297"/>
                  </a:lnTo>
                  <a:cubicBezTo>
                    <a:pt x="3699740" y="1005903"/>
                    <a:pt x="3532010" y="1102292"/>
                    <a:pt x="3341766" y="1102292"/>
                  </a:cubicBezTo>
                  <a:cubicBezTo>
                    <a:pt x="3151522" y="1102292"/>
                    <a:pt x="2983792" y="1005903"/>
                    <a:pt x="2884747" y="859297"/>
                  </a:cubicBezTo>
                  <a:lnTo>
                    <a:pt x="2876663" y="844403"/>
                  </a:lnTo>
                  <a:lnTo>
                    <a:pt x="2868578" y="859297"/>
                  </a:lnTo>
                  <a:cubicBezTo>
                    <a:pt x="2769533" y="1005903"/>
                    <a:pt x="2601803" y="1102292"/>
                    <a:pt x="2411559" y="1102292"/>
                  </a:cubicBezTo>
                  <a:cubicBezTo>
                    <a:pt x="2221316" y="1102292"/>
                    <a:pt x="2053585" y="1005903"/>
                    <a:pt x="1954540" y="859297"/>
                  </a:cubicBezTo>
                  <a:lnTo>
                    <a:pt x="1946456" y="844403"/>
                  </a:lnTo>
                  <a:lnTo>
                    <a:pt x="1938371" y="859297"/>
                  </a:lnTo>
                  <a:cubicBezTo>
                    <a:pt x="1839326" y="1005903"/>
                    <a:pt x="1671596" y="1102292"/>
                    <a:pt x="1481352" y="1102292"/>
                  </a:cubicBezTo>
                  <a:cubicBezTo>
                    <a:pt x="1291109" y="1102292"/>
                    <a:pt x="1123378" y="1005903"/>
                    <a:pt x="1024333" y="859297"/>
                  </a:cubicBezTo>
                  <a:lnTo>
                    <a:pt x="1016249" y="844403"/>
                  </a:lnTo>
                  <a:lnTo>
                    <a:pt x="1008164" y="859297"/>
                  </a:lnTo>
                  <a:cubicBezTo>
                    <a:pt x="909119" y="1005903"/>
                    <a:pt x="741389" y="1102292"/>
                    <a:pt x="551145" y="1102292"/>
                  </a:cubicBezTo>
                  <a:cubicBezTo>
                    <a:pt x="246755" y="1102292"/>
                    <a:pt x="0" y="855536"/>
                    <a:pt x="0" y="551146"/>
                  </a:cubicBezTo>
                  <a:cubicBezTo>
                    <a:pt x="0" y="246756"/>
                    <a:pt x="246755" y="0"/>
                    <a:pt x="551145" y="0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986404" y="2828742"/>
              <a:ext cx="887004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800" kern="5700" spc="2500" dirty="0">
                  <a:solidFill>
                    <a:schemeClr val="accent2"/>
                  </a:solidFill>
                  <a:latin typeface="+mj-ea"/>
                  <a:ea typeface="+mj-ea"/>
                </a:rPr>
                <a:t>恳请老师批评指正</a:t>
              </a:r>
              <a:endParaRPr lang="zh-CN" altLang="en-US" sz="4800" kern="5700" spc="25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1230047" y="2290087"/>
            <a:ext cx="9749697" cy="334594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6312223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2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89" name="矩形: 圆角 88"/>
          <p:cNvSpPr/>
          <p:nvPr/>
        </p:nvSpPr>
        <p:spPr>
          <a:xfrm rot="5400000">
            <a:off x="5431294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518465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3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2" name="矩形: 圆角 91"/>
          <p:cNvSpPr/>
          <p:nvPr/>
        </p:nvSpPr>
        <p:spPr>
          <a:xfrm rot="5400000">
            <a:off x="6637536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719548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4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5" name="矩形: 圆角 94"/>
          <p:cNvSpPr/>
          <p:nvPr/>
        </p:nvSpPr>
        <p:spPr>
          <a:xfrm rot="5400000">
            <a:off x="7838619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9905875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5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 rot="5400000">
            <a:off x="9024946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517613" y="3488646"/>
            <a:ext cx="551815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技术与难点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1697336" y="2489150"/>
            <a:ext cx="550111" cy="55011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" name="矩形: 圆角 1"/>
          <p:cNvSpPr/>
          <p:nvPr/>
        </p:nvSpPr>
        <p:spPr>
          <a:xfrm rot="5400000">
            <a:off x="816407" y="4073801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695392" y="3448388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dirty="0">
                <a:solidFill>
                  <a:schemeClr val="accent3"/>
                </a:solidFill>
                <a:latin typeface="+mj-ea"/>
                <a:ea typeface="+mj-ea"/>
              </a:rPr>
              <a:t>绪论</a:t>
            </a:r>
            <a:endParaRPr lang="zh-CN" altLang="en-US" sz="2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11371" y="3437024"/>
            <a:ext cx="551815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dirty="0">
                <a:solidFill>
                  <a:schemeClr val="accent3"/>
                </a:solidFill>
                <a:latin typeface="+mj-ea"/>
                <a:ea typeface="+mj-ea"/>
              </a:rPr>
              <a:t>方法和思路</a:t>
            </a:r>
            <a:endParaRPr lang="zh-CN" altLang="en-US" sz="2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905023" y="3494739"/>
            <a:ext cx="551815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归纳和总结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8718696" y="3451452"/>
            <a:ext cx="551815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成果和应用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444685" y="3579568"/>
            <a:ext cx="3097277" cy="141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；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283248" y="1118245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第一部分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811305" y="2794170"/>
            <a:ext cx="105693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83248" y="59519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绪论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38325" y="2124795"/>
            <a:ext cx="1196789" cy="119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320428" y="2139460"/>
            <a:ext cx="1196789" cy="11967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737472" y="2156580"/>
            <a:ext cx="1196789" cy="119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199772" y="2185305"/>
            <a:ext cx="1196789" cy="11967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4739067" y="2516579"/>
            <a:ext cx="438573" cy="438573"/>
          </a:xfrm>
          <a:prstGeom prst="rect">
            <a:avLst/>
          </a:prstGeom>
        </p:spPr>
      </p:pic>
      <p:pic>
        <p:nvPicPr>
          <p:cNvPr id="47" name="图形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578879" y="2605911"/>
            <a:ext cx="438573" cy="438573"/>
          </a:xfrm>
          <a:prstGeom prst="rect">
            <a:avLst/>
          </a:prstGeom>
        </p:spPr>
      </p:pic>
      <p:pic>
        <p:nvPicPr>
          <p:cNvPr id="48" name="图形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242677" y="2503902"/>
            <a:ext cx="438573" cy="438573"/>
          </a:xfrm>
          <a:prstGeom prst="rect">
            <a:avLst/>
          </a:prstGeom>
        </p:spPr>
      </p:pic>
      <p:pic>
        <p:nvPicPr>
          <p:cNvPr id="49" name="图形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155793" y="2506356"/>
            <a:ext cx="438573" cy="438573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1320078" y="3997814"/>
            <a:ext cx="2233281" cy="1369402"/>
            <a:chOff x="1334831" y="3812481"/>
            <a:chExt cx="2233281" cy="1369402"/>
          </a:xfrm>
        </p:grpSpPr>
        <p:sp>
          <p:nvSpPr>
            <p:cNvPr id="50" name="矩形 49"/>
            <p:cNvSpPr/>
            <p:nvPr/>
          </p:nvSpPr>
          <p:spPr>
            <a:xfrm>
              <a:off x="1334831" y="3812481"/>
              <a:ext cx="2181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选题背景</a:t>
              </a:r>
              <a:r>
                <a:rPr lang="en-US" altLang="zh-CN" sz="1600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zh-CN" altLang="en-US" sz="16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87091" y="4229635"/>
              <a:ext cx="2181021" cy="952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这里是对标题进行一个简单的说明，放一些关键字即可，不要放置大段文字，主要内容需要进行简单的阐述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40039" y="3997814"/>
            <a:ext cx="2233281" cy="1369402"/>
            <a:chOff x="1334831" y="3812481"/>
            <a:chExt cx="2233281" cy="1369402"/>
          </a:xfrm>
        </p:grpSpPr>
        <p:sp>
          <p:nvSpPr>
            <p:cNvPr id="54" name="矩形 53"/>
            <p:cNvSpPr/>
            <p:nvPr/>
          </p:nvSpPr>
          <p:spPr>
            <a:xfrm>
              <a:off x="1334831" y="3812481"/>
              <a:ext cx="2181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+mj-ea"/>
                  <a:ea typeface="+mj-ea"/>
                </a:rPr>
                <a:t>选题背景</a:t>
              </a:r>
              <a:r>
                <a:rPr lang="en-US" altLang="zh-CN" sz="1600" dirty="0">
                  <a:solidFill>
                    <a:schemeClr val="accent2"/>
                  </a:solidFill>
                  <a:latin typeface="+mj-ea"/>
                  <a:ea typeface="+mj-ea"/>
                </a:rPr>
                <a:t>2</a:t>
              </a:r>
              <a:endParaRPr lang="zh-CN" altLang="en-US" sz="16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387091" y="4229635"/>
              <a:ext cx="2181021" cy="952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这里是对标题进行一个简单的说明，放一些关键字即可，不要放置大段文字，主要内容需要进行简单的阐述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176449" y="3997814"/>
            <a:ext cx="2233281" cy="1369402"/>
            <a:chOff x="1334831" y="3812481"/>
            <a:chExt cx="2233281" cy="1369402"/>
          </a:xfrm>
        </p:grpSpPr>
        <p:sp>
          <p:nvSpPr>
            <p:cNvPr id="57" name="矩形 56"/>
            <p:cNvSpPr/>
            <p:nvPr/>
          </p:nvSpPr>
          <p:spPr>
            <a:xfrm>
              <a:off x="1334831" y="3812481"/>
              <a:ext cx="2181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选题背景</a:t>
              </a:r>
              <a:r>
                <a:rPr lang="en-US" altLang="zh-CN" sz="1600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zh-CN" altLang="en-US" sz="16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87091" y="4229635"/>
              <a:ext cx="2181021" cy="952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这里是对标题进行一个简单的说明，放一些关键字即可，不要放置大段文字，主要内容需要进行简单的阐述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706650" y="3997814"/>
            <a:ext cx="2233281" cy="1369402"/>
            <a:chOff x="1334831" y="3812481"/>
            <a:chExt cx="2233281" cy="1369402"/>
          </a:xfrm>
        </p:grpSpPr>
        <p:sp>
          <p:nvSpPr>
            <p:cNvPr id="60" name="矩形 59"/>
            <p:cNvSpPr/>
            <p:nvPr/>
          </p:nvSpPr>
          <p:spPr>
            <a:xfrm>
              <a:off x="1334831" y="3812481"/>
              <a:ext cx="2181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+mj-ea"/>
                  <a:ea typeface="+mj-ea"/>
                </a:rPr>
                <a:t>选题背景</a:t>
              </a:r>
              <a:r>
                <a:rPr lang="en-US" altLang="zh-CN" sz="1600" dirty="0">
                  <a:solidFill>
                    <a:schemeClr val="accent2"/>
                  </a:solidFill>
                  <a:latin typeface="+mj-ea"/>
                  <a:ea typeface="+mj-ea"/>
                </a:rPr>
                <a:t>4</a:t>
              </a:r>
              <a:endParaRPr lang="zh-CN" altLang="en-US" sz="16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387091" y="4229635"/>
              <a:ext cx="2181021" cy="952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这里是对标题进行一个简单的说明，放一些关键字即可，不要放置大段文字，主要内容需要进行简单的阐述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230047" y="3687678"/>
            <a:ext cx="9748241" cy="2027322"/>
            <a:chOff x="1230047" y="3687678"/>
            <a:chExt cx="10210586" cy="2027322"/>
          </a:xfrm>
        </p:grpSpPr>
        <p:sp>
          <p:nvSpPr>
            <p:cNvPr id="62" name="矩形 61"/>
            <p:cNvSpPr/>
            <p:nvPr/>
          </p:nvSpPr>
          <p:spPr>
            <a:xfrm>
              <a:off x="1230047" y="3687678"/>
              <a:ext cx="2487479" cy="202732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804416" y="3687678"/>
              <a:ext cx="2487479" cy="202732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378785" y="3687678"/>
              <a:ext cx="2487479" cy="202732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953154" y="3687678"/>
              <a:ext cx="2487479" cy="202732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椭圆 69"/>
          <p:cNvSpPr/>
          <p:nvPr/>
        </p:nvSpPr>
        <p:spPr>
          <a:xfrm>
            <a:off x="3598242" y="2682111"/>
            <a:ext cx="224117" cy="22411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018177" y="2682111"/>
            <a:ext cx="224117" cy="22411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8438112" y="2682111"/>
            <a:ext cx="224117" cy="22411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283248" y="114028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第二部分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230047" y="2290087"/>
            <a:ext cx="9749697" cy="334594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7495826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3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2" name="矩形: 圆角 91"/>
          <p:cNvSpPr/>
          <p:nvPr/>
        </p:nvSpPr>
        <p:spPr>
          <a:xfrm rot="5400000">
            <a:off x="6632555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692784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4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5" name="矩形: 圆角 94"/>
          <p:cNvSpPr/>
          <p:nvPr/>
        </p:nvSpPr>
        <p:spPr>
          <a:xfrm rot="5400000">
            <a:off x="7829513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9889742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5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 rot="5400000">
            <a:off x="9026471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537217" y="3488646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技术与难点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71371" y="2489150"/>
            <a:ext cx="602040" cy="3030545"/>
            <a:chOff x="1671371" y="2489150"/>
            <a:chExt cx="602040" cy="3030545"/>
          </a:xfrm>
        </p:grpSpPr>
        <p:sp>
          <p:nvSpPr>
            <p:cNvPr id="83" name="椭圆 82"/>
            <p:cNvSpPr/>
            <p:nvPr/>
          </p:nvSpPr>
          <p:spPr>
            <a:xfrm>
              <a:off x="1671371" y="2489150"/>
              <a:ext cx="550111" cy="550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3"/>
                  </a:solidFill>
                </a:rPr>
                <a:t>1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2" name="矩形: 圆角 1"/>
            <p:cNvSpPr/>
            <p:nvPr/>
          </p:nvSpPr>
          <p:spPr>
            <a:xfrm rot="5400000">
              <a:off x="808100" y="4073801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719413" y="3448388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3"/>
                  </a:solidFill>
                  <a:latin typeface="+mj-ea"/>
                  <a:ea typeface="+mj-ea"/>
                </a:rPr>
                <a:t>绪论</a:t>
              </a:r>
              <a:endParaRPr lang="zh-CN" altLang="en-US" sz="24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18169" y="2451952"/>
            <a:ext cx="576821" cy="3022209"/>
            <a:chOff x="6298868" y="2486122"/>
            <a:chExt cx="576821" cy="3022209"/>
          </a:xfrm>
        </p:grpSpPr>
        <p:sp>
          <p:nvSpPr>
            <p:cNvPr id="88" name="椭圆 87"/>
            <p:cNvSpPr/>
            <p:nvPr/>
          </p:nvSpPr>
          <p:spPr>
            <a:xfrm>
              <a:off x="6298868" y="2486122"/>
              <a:ext cx="550111" cy="5501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89" name="矩形: 圆角 88"/>
            <p:cNvSpPr/>
            <p:nvPr/>
          </p:nvSpPr>
          <p:spPr>
            <a:xfrm rot="5400000">
              <a:off x="5435597" y="4070773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321691" y="3437024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3"/>
                  </a:solidFill>
                  <a:latin typeface="+mj-ea"/>
                  <a:ea typeface="+mj-ea"/>
                </a:rPr>
                <a:t>方法和思路</a:t>
              </a:r>
              <a:endParaRPr lang="zh-CN" altLang="en-US" sz="24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9918120" y="3494739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归纳和总结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8742425" y="3451452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成果和应用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717299" y="3579568"/>
            <a:ext cx="3097277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；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363697" y="61678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研究方法和思路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970006" y="4810186"/>
            <a:ext cx="795227" cy="7952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形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6148333" y="4935796"/>
            <a:ext cx="438573" cy="438573"/>
          </a:xfrm>
          <a:prstGeom prst="rect">
            <a:avLst/>
          </a:prstGeom>
        </p:spPr>
      </p:pic>
      <p:sp>
        <p:nvSpPr>
          <p:cNvPr id="35" name="椭圆 34"/>
          <p:cNvSpPr/>
          <p:nvPr/>
        </p:nvSpPr>
        <p:spPr>
          <a:xfrm>
            <a:off x="5970006" y="2781331"/>
            <a:ext cx="795227" cy="7952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48333" y="2959658"/>
            <a:ext cx="438573" cy="438573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>
            <a:off x="5970006" y="3795758"/>
            <a:ext cx="795227" cy="7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形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148333" y="3974085"/>
            <a:ext cx="438573" cy="438573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5970006" y="1766904"/>
            <a:ext cx="795227" cy="7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形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8333" y="1945231"/>
            <a:ext cx="438573" cy="438573"/>
          </a:xfrm>
          <a:prstGeom prst="rect">
            <a:avLst/>
          </a:prstGeom>
        </p:spPr>
      </p:pic>
      <p:sp>
        <p:nvSpPr>
          <p:cNvPr id="301" name="任意多边形: 形状 300"/>
          <p:cNvSpPr/>
          <p:nvPr/>
        </p:nvSpPr>
        <p:spPr>
          <a:xfrm>
            <a:off x="2966060" y="1807029"/>
            <a:ext cx="1113592" cy="863166"/>
          </a:xfrm>
          <a:custGeom>
            <a:avLst/>
            <a:gdLst>
              <a:gd name="connsiteX0" fmla="*/ 568778 w 1137557"/>
              <a:gd name="connsiteY0" fmla="*/ 0 h 881742"/>
              <a:gd name="connsiteX1" fmla="*/ 1137557 w 1137557"/>
              <a:gd name="connsiteY1" fmla="*/ 881742 h 881742"/>
              <a:gd name="connsiteX2" fmla="*/ 0 w 1137557"/>
              <a:gd name="connsiteY2" fmla="*/ 881742 h 88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7557" h="881742">
                <a:moveTo>
                  <a:pt x="568778" y="0"/>
                </a:moveTo>
                <a:lnTo>
                  <a:pt x="1137557" y="881742"/>
                </a:lnTo>
                <a:lnTo>
                  <a:pt x="0" y="88174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4" name="任意多边形: 形状 303"/>
          <p:cNvSpPr/>
          <p:nvPr/>
        </p:nvSpPr>
        <p:spPr>
          <a:xfrm>
            <a:off x="2392140" y="2747365"/>
            <a:ext cx="2227186" cy="863167"/>
          </a:xfrm>
          <a:custGeom>
            <a:avLst/>
            <a:gdLst>
              <a:gd name="connsiteX0" fmla="*/ 568780 w 2275116"/>
              <a:gd name="connsiteY0" fmla="*/ 0 h 881743"/>
              <a:gd name="connsiteX1" fmla="*/ 1706337 w 2275116"/>
              <a:gd name="connsiteY1" fmla="*/ 0 h 881743"/>
              <a:gd name="connsiteX2" fmla="*/ 2275116 w 2275116"/>
              <a:gd name="connsiteY2" fmla="*/ 881743 h 881743"/>
              <a:gd name="connsiteX3" fmla="*/ 0 w 2275116"/>
              <a:gd name="connsiteY3" fmla="*/ 881743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116" h="881743">
                <a:moveTo>
                  <a:pt x="568780" y="0"/>
                </a:moveTo>
                <a:lnTo>
                  <a:pt x="1706337" y="0"/>
                </a:lnTo>
                <a:lnTo>
                  <a:pt x="2275116" y="881743"/>
                </a:lnTo>
                <a:lnTo>
                  <a:pt x="0" y="881743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7" name="任意多边形: 形状 306"/>
          <p:cNvSpPr/>
          <p:nvPr/>
        </p:nvSpPr>
        <p:spPr>
          <a:xfrm>
            <a:off x="1834553" y="3687702"/>
            <a:ext cx="3340778" cy="863167"/>
          </a:xfrm>
          <a:custGeom>
            <a:avLst/>
            <a:gdLst>
              <a:gd name="connsiteX0" fmla="*/ 568779 w 3412673"/>
              <a:gd name="connsiteY0" fmla="*/ 0 h 881743"/>
              <a:gd name="connsiteX1" fmla="*/ 2843893 w 3412673"/>
              <a:gd name="connsiteY1" fmla="*/ 0 h 881743"/>
              <a:gd name="connsiteX2" fmla="*/ 3412673 w 3412673"/>
              <a:gd name="connsiteY2" fmla="*/ 881743 h 881743"/>
              <a:gd name="connsiteX3" fmla="*/ 0 w 3412673"/>
              <a:gd name="connsiteY3" fmla="*/ 881743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673" h="881743">
                <a:moveTo>
                  <a:pt x="568779" y="0"/>
                </a:moveTo>
                <a:lnTo>
                  <a:pt x="2843893" y="0"/>
                </a:lnTo>
                <a:lnTo>
                  <a:pt x="3412673" y="881743"/>
                </a:lnTo>
                <a:lnTo>
                  <a:pt x="0" y="8817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0" name="任意多边形: 形状 309"/>
          <p:cNvSpPr/>
          <p:nvPr/>
        </p:nvSpPr>
        <p:spPr>
          <a:xfrm>
            <a:off x="1244304" y="4628042"/>
            <a:ext cx="4454370" cy="863166"/>
          </a:xfrm>
          <a:custGeom>
            <a:avLst/>
            <a:gdLst>
              <a:gd name="connsiteX0" fmla="*/ 568779 w 4550230"/>
              <a:gd name="connsiteY0" fmla="*/ 0 h 881742"/>
              <a:gd name="connsiteX1" fmla="*/ 3981452 w 4550230"/>
              <a:gd name="connsiteY1" fmla="*/ 0 h 881742"/>
              <a:gd name="connsiteX2" fmla="*/ 4550230 w 4550230"/>
              <a:gd name="connsiteY2" fmla="*/ 881742 h 881742"/>
              <a:gd name="connsiteX3" fmla="*/ 0 w 4550230"/>
              <a:gd name="connsiteY3" fmla="*/ 881742 h 88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230" h="881742">
                <a:moveTo>
                  <a:pt x="568779" y="0"/>
                </a:moveTo>
                <a:lnTo>
                  <a:pt x="3981452" y="0"/>
                </a:lnTo>
                <a:lnTo>
                  <a:pt x="4550230" y="881742"/>
                </a:lnTo>
                <a:lnTo>
                  <a:pt x="0" y="8817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9" name="矩形 548"/>
          <p:cNvSpPr/>
          <p:nvPr/>
        </p:nvSpPr>
        <p:spPr>
          <a:xfrm>
            <a:off x="2802177" y="3009671"/>
            <a:ext cx="150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2752399" y="3950008"/>
            <a:ext cx="150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2702617" y="4890348"/>
            <a:ext cx="150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54" name="矩形 553"/>
          <p:cNvSpPr/>
          <p:nvPr/>
        </p:nvSpPr>
        <p:spPr>
          <a:xfrm>
            <a:off x="6827966" y="1689481"/>
            <a:ext cx="124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55" name="矩形 554"/>
          <p:cNvSpPr/>
          <p:nvPr/>
        </p:nvSpPr>
        <p:spPr>
          <a:xfrm>
            <a:off x="6827965" y="2022669"/>
            <a:ext cx="4193821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58" name="矩形 557"/>
          <p:cNvSpPr/>
          <p:nvPr/>
        </p:nvSpPr>
        <p:spPr>
          <a:xfrm>
            <a:off x="6827966" y="2729485"/>
            <a:ext cx="124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59" name="矩形 558"/>
          <p:cNvSpPr/>
          <p:nvPr/>
        </p:nvSpPr>
        <p:spPr>
          <a:xfrm>
            <a:off x="6827965" y="3062673"/>
            <a:ext cx="4095849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6827966" y="3769489"/>
            <a:ext cx="124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6827965" y="4102677"/>
            <a:ext cx="4144835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6827966" y="4809493"/>
            <a:ext cx="124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6827965" y="5142681"/>
            <a:ext cx="4226478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63" name="图形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312608" y="2195604"/>
            <a:ext cx="438573" cy="4385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6275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研究方法和思路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66825" y="3562332"/>
            <a:ext cx="2326390" cy="20704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032407" y="2568936"/>
            <a:ext cx="795227" cy="795227"/>
            <a:chOff x="-1082505" y="1864526"/>
            <a:chExt cx="795227" cy="795227"/>
          </a:xfrm>
        </p:grpSpPr>
        <p:sp>
          <p:nvSpPr>
            <p:cNvPr id="39" name="椭圆 38"/>
            <p:cNvSpPr/>
            <p:nvPr/>
          </p:nvSpPr>
          <p:spPr>
            <a:xfrm>
              <a:off x="-1082505" y="1864526"/>
              <a:ext cx="795227" cy="795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-904178" y="2042853"/>
              <a:ext cx="438573" cy="43857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1716230" y="3882012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73021" y="4308805"/>
            <a:ext cx="2113999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491250" y="2568936"/>
            <a:ext cx="795227" cy="795227"/>
            <a:chOff x="-1082505" y="2878954"/>
            <a:chExt cx="795227" cy="795227"/>
          </a:xfrm>
        </p:grpSpPr>
        <p:sp>
          <p:nvSpPr>
            <p:cNvPr id="35" name="椭圆 34"/>
            <p:cNvSpPr/>
            <p:nvPr/>
          </p:nvSpPr>
          <p:spPr>
            <a:xfrm>
              <a:off x="-1082505" y="2878954"/>
              <a:ext cx="795227" cy="7952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6" name="图形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-904178" y="3057281"/>
              <a:ext cx="438573" cy="438573"/>
            </a:xfrm>
            <a:prstGeom prst="rect">
              <a:avLst/>
            </a:prstGeom>
          </p:spPr>
        </p:pic>
      </p:grpSp>
      <p:sp>
        <p:nvSpPr>
          <p:cNvPr id="70" name="矩形 69"/>
          <p:cNvSpPr/>
          <p:nvPr/>
        </p:nvSpPr>
        <p:spPr>
          <a:xfrm>
            <a:off x="4175073" y="3882012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24650" y="3562333"/>
            <a:ext cx="2328427" cy="20710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951112" y="2568936"/>
            <a:ext cx="795227" cy="795227"/>
            <a:chOff x="-1082505" y="-164328"/>
            <a:chExt cx="795227" cy="795227"/>
          </a:xfrm>
        </p:grpSpPr>
        <p:sp>
          <p:nvSpPr>
            <p:cNvPr id="41" name="椭圆 40"/>
            <p:cNvSpPr/>
            <p:nvPr/>
          </p:nvSpPr>
          <p:spPr>
            <a:xfrm>
              <a:off x="-1082505" y="-164328"/>
              <a:ext cx="795227" cy="795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形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-904178" y="13999"/>
              <a:ext cx="438573" cy="438573"/>
            </a:xfrm>
            <a:prstGeom prst="rect">
              <a:avLst/>
            </a:prstGeom>
          </p:spPr>
        </p:pic>
      </p:grpSp>
      <p:sp>
        <p:nvSpPr>
          <p:cNvPr id="73" name="矩形 72"/>
          <p:cNvSpPr/>
          <p:nvPr/>
        </p:nvSpPr>
        <p:spPr>
          <a:xfrm>
            <a:off x="6634935" y="3882012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84512" y="3562333"/>
            <a:ext cx="2328427" cy="20710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9410973" y="2568936"/>
            <a:ext cx="795227" cy="795227"/>
            <a:chOff x="-1082505" y="850099"/>
            <a:chExt cx="795227" cy="795227"/>
          </a:xfrm>
        </p:grpSpPr>
        <p:sp>
          <p:nvSpPr>
            <p:cNvPr id="37" name="椭圆 36"/>
            <p:cNvSpPr/>
            <p:nvPr/>
          </p:nvSpPr>
          <p:spPr>
            <a:xfrm>
              <a:off x="-1082505" y="850099"/>
              <a:ext cx="795227" cy="7952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形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-904178" y="1028426"/>
              <a:ext cx="438573" cy="438573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9094796" y="3882012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44373" y="3562333"/>
            <a:ext cx="2328427" cy="20710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831864" y="4308805"/>
            <a:ext cx="2113999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291726" y="4308805"/>
            <a:ext cx="2113999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751587" y="4308805"/>
            <a:ext cx="2113999" cy="95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这里是对标题进行一个简单的说明，放一些关键字即可，不要放置大段文字，主要内容需要进行简单的阐述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" name="箭头: 五边形 2"/>
          <p:cNvSpPr/>
          <p:nvPr/>
        </p:nvSpPr>
        <p:spPr>
          <a:xfrm>
            <a:off x="1277590" y="1687275"/>
            <a:ext cx="2115215" cy="7363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V 形 3"/>
          <p:cNvSpPr/>
          <p:nvPr/>
        </p:nvSpPr>
        <p:spPr>
          <a:xfrm>
            <a:off x="3251520" y="1705725"/>
            <a:ext cx="2677889" cy="710893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箭头: V 形 129"/>
          <p:cNvSpPr/>
          <p:nvPr/>
        </p:nvSpPr>
        <p:spPr>
          <a:xfrm>
            <a:off x="5788124" y="1705725"/>
            <a:ext cx="2677889" cy="710893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箭头: V 形 130"/>
          <p:cNvSpPr/>
          <p:nvPr/>
        </p:nvSpPr>
        <p:spPr>
          <a:xfrm>
            <a:off x="8324729" y="1705725"/>
            <a:ext cx="2677889" cy="710893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21407" y="1886194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876674" y="1891894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13278" y="1891894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49883" y="1891894"/>
            <a:ext cx="14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研究思路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63697" y="627583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3600" kern="5700" spc="1000" dirty="0">
                <a:solidFill>
                  <a:schemeClr val="accent3"/>
                </a:solidFill>
                <a:latin typeface="+mj-ea"/>
                <a:ea typeface="+mj-ea"/>
              </a:rPr>
              <a:t>研究方法和思路</a:t>
            </a:r>
            <a:endParaRPr lang="zh-CN" altLang="en-US" sz="36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490405" y="1720918"/>
            <a:ext cx="1828352" cy="1828351"/>
          </a:xfrm>
          <a:custGeom>
            <a:avLst/>
            <a:gdLst>
              <a:gd name="connsiteX0" fmla="*/ 0 w 752475"/>
              <a:gd name="connsiteY0" fmla="*/ 376238 h 752475"/>
              <a:gd name="connsiteX1" fmla="*/ 376238 w 752475"/>
              <a:gd name="connsiteY1" fmla="*/ 0 h 752475"/>
              <a:gd name="connsiteX2" fmla="*/ 752475 w 752475"/>
              <a:gd name="connsiteY2" fmla="*/ 376238 h 752475"/>
              <a:gd name="connsiteX3" fmla="*/ 376238 w 752475"/>
              <a:gd name="connsiteY3" fmla="*/ 752475 h 752475"/>
              <a:gd name="connsiteX4" fmla="*/ 0 w 752475"/>
              <a:gd name="connsiteY4" fmla="*/ 376238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752475">
                <a:moveTo>
                  <a:pt x="0" y="376238"/>
                </a:moveTo>
                <a:cubicBezTo>
                  <a:pt x="0" y="168593"/>
                  <a:pt x="168593" y="0"/>
                  <a:pt x="376238" y="0"/>
                </a:cubicBezTo>
                <a:cubicBezTo>
                  <a:pt x="583882" y="0"/>
                  <a:pt x="752475" y="168593"/>
                  <a:pt x="752475" y="376238"/>
                </a:cubicBezTo>
                <a:cubicBezTo>
                  <a:pt x="752475" y="583882"/>
                  <a:pt x="583882" y="752475"/>
                  <a:pt x="376238" y="752475"/>
                </a:cubicBezTo>
                <a:cubicBezTo>
                  <a:pt x="168593" y="752475"/>
                  <a:pt x="0" y="583882"/>
                  <a:pt x="0" y="376238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318757" y="3734419"/>
            <a:ext cx="1828352" cy="1828351"/>
          </a:xfrm>
          <a:custGeom>
            <a:avLst/>
            <a:gdLst>
              <a:gd name="connsiteX0" fmla="*/ 0 w 752475"/>
              <a:gd name="connsiteY0" fmla="*/ 376238 h 752475"/>
              <a:gd name="connsiteX1" fmla="*/ 376238 w 752475"/>
              <a:gd name="connsiteY1" fmla="*/ 0 h 752475"/>
              <a:gd name="connsiteX2" fmla="*/ 752475 w 752475"/>
              <a:gd name="connsiteY2" fmla="*/ 376238 h 752475"/>
              <a:gd name="connsiteX3" fmla="*/ 376238 w 752475"/>
              <a:gd name="connsiteY3" fmla="*/ 752475 h 752475"/>
              <a:gd name="connsiteX4" fmla="*/ 0 w 752475"/>
              <a:gd name="connsiteY4" fmla="*/ 376238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752475">
                <a:moveTo>
                  <a:pt x="0" y="376238"/>
                </a:moveTo>
                <a:cubicBezTo>
                  <a:pt x="0" y="168593"/>
                  <a:pt x="168593" y="0"/>
                  <a:pt x="376238" y="0"/>
                </a:cubicBezTo>
                <a:cubicBezTo>
                  <a:pt x="583882" y="0"/>
                  <a:pt x="752475" y="168593"/>
                  <a:pt x="752475" y="376238"/>
                </a:cubicBezTo>
                <a:cubicBezTo>
                  <a:pt x="752475" y="583882"/>
                  <a:pt x="583882" y="752475"/>
                  <a:pt x="376238" y="752475"/>
                </a:cubicBezTo>
                <a:cubicBezTo>
                  <a:pt x="168593" y="752475"/>
                  <a:pt x="0" y="583882"/>
                  <a:pt x="0" y="376238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/>
        </p:nvSpPr>
        <p:spPr>
          <a:xfrm>
            <a:off x="5170253" y="1720918"/>
            <a:ext cx="1828352" cy="1828351"/>
          </a:xfrm>
          <a:custGeom>
            <a:avLst/>
            <a:gdLst>
              <a:gd name="connsiteX0" fmla="*/ 0 w 752475"/>
              <a:gd name="connsiteY0" fmla="*/ 376238 h 752475"/>
              <a:gd name="connsiteX1" fmla="*/ 376238 w 752475"/>
              <a:gd name="connsiteY1" fmla="*/ 0 h 752475"/>
              <a:gd name="connsiteX2" fmla="*/ 752475 w 752475"/>
              <a:gd name="connsiteY2" fmla="*/ 376238 h 752475"/>
              <a:gd name="connsiteX3" fmla="*/ 376238 w 752475"/>
              <a:gd name="connsiteY3" fmla="*/ 752475 h 752475"/>
              <a:gd name="connsiteX4" fmla="*/ 0 w 752475"/>
              <a:gd name="connsiteY4" fmla="*/ 376238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752475">
                <a:moveTo>
                  <a:pt x="0" y="376238"/>
                </a:moveTo>
                <a:cubicBezTo>
                  <a:pt x="0" y="168593"/>
                  <a:pt x="168593" y="0"/>
                  <a:pt x="376238" y="0"/>
                </a:cubicBezTo>
                <a:cubicBezTo>
                  <a:pt x="583882" y="0"/>
                  <a:pt x="752475" y="168593"/>
                  <a:pt x="752475" y="376238"/>
                </a:cubicBezTo>
                <a:cubicBezTo>
                  <a:pt x="752475" y="583882"/>
                  <a:pt x="583882" y="752475"/>
                  <a:pt x="376238" y="752475"/>
                </a:cubicBezTo>
                <a:cubicBezTo>
                  <a:pt x="168593" y="752475"/>
                  <a:pt x="0" y="583882"/>
                  <a:pt x="0" y="376238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1212681" y="3549269"/>
            <a:ext cx="2129220" cy="648023"/>
          </a:xfrm>
          <a:custGeom>
            <a:avLst/>
            <a:gdLst>
              <a:gd name="connsiteX0" fmla="*/ 765810 w 876300"/>
              <a:gd name="connsiteY0" fmla="*/ 0 h 266700"/>
              <a:gd name="connsiteX1" fmla="*/ 876300 w 876300"/>
              <a:gd name="connsiteY1" fmla="*/ 114300 h 266700"/>
              <a:gd name="connsiteX2" fmla="*/ 816293 w 876300"/>
              <a:gd name="connsiteY2" fmla="*/ 157163 h 266700"/>
              <a:gd name="connsiteX3" fmla="*/ 439103 w 876300"/>
              <a:gd name="connsiteY3" fmla="*/ 266700 h 266700"/>
              <a:gd name="connsiteX4" fmla="*/ 61913 w 876300"/>
              <a:gd name="connsiteY4" fmla="*/ 157163 h 266700"/>
              <a:gd name="connsiteX5" fmla="*/ 0 w 876300"/>
              <a:gd name="connsiteY5" fmla="*/ 113347 h 266700"/>
              <a:gd name="connsiteX6" fmla="*/ 113347 w 876300"/>
              <a:gd name="connsiteY6" fmla="*/ 953 h 266700"/>
              <a:gd name="connsiteX7" fmla="*/ 121920 w 876300"/>
              <a:gd name="connsiteY7" fmla="*/ 7620 h 266700"/>
              <a:gd name="connsiteX8" fmla="*/ 439103 w 876300"/>
              <a:gd name="connsiteY8" fmla="*/ 107632 h 266700"/>
              <a:gd name="connsiteX9" fmla="*/ 756285 w 876300"/>
              <a:gd name="connsiteY9" fmla="*/ 7620 h 266700"/>
              <a:gd name="connsiteX10" fmla="*/ 765810 w 876300"/>
              <a:gd name="connsiteY10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300" h="266700">
                <a:moveTo>
                  <a:pt x="765810" y="0"/>
                </a:moveTo>
                <a:lnTo>
                  <a:pt x="876300" y="114300"/>
                </a:lnTo>
                <a:lnTo>
                  <a:pt x="816293" y="157163"/>
                </a:lnTo>
                <a:cubicBezTo>
                  <a:pt x="706755" y="226695"/>
                  <a:pt x="577215" y="266700"/>
                  <a:pt x="439103" y="266700"/>
                </a:cubicBezTo>
                <a:cubicBezTo>
                  <a:pt x="300990" y="266700"/>
                  <a:pt x="171450" y="226695"/>
                  <a:pt x="61913" y="157163"/>
                </a:cubicBezTo>
                <a:lnTo>
                  <a:pt x="0" y="113347"/>
                </a:lnTo>
                <a:lnTo>
                  <a:pt x="113347" y="953"/>
                </a:lnTo>
                <a:lnTo>
                  <a:pt x="121920" y="7620"/>
                </a:lnTo>
                <a:cubicBezTo>
                  <a:pt x="211455" y="70485"/>
                  <a:pt x="320993" y="107632"/>
                  <a:pt x="439103" y="107632"/>
                </a:cubicBezTo>
                <a:cubicBezTo>
                  <a:pt x="557213" y="107632"/>
                  <a:pt x="665797" y="70485"/>
                  <a:pt x="756285" y="7620"/>
                </a:cubicBezTo>
                <a:lnTo>
                  <a:pt x="76581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6" name="任意多边形: 形状 45"/>
          <p:cNvSpPr/>
          <p:nvPr/>
        </p:nvSpPr>
        <p:spPr>
          <a:xfrm>
            <a:off x="3110464" y="3132683"/>
            <a:ext cx="2129220" cy="624880"/>
          </a:xfrm>
          <a:custGeom>
            <a:avLst/>
            <a:gdLst>
              <a:gd name="connsiteX0" fmla="*/ 765810 w 876300"/>
              <a:gd name="connsiteY0" fmla="*/ 257175 h 257175"/>
              <a:gd name="connsiteX1" fmla="*/ 876300 w 876300"/>
              <a:gd name="connsiteY1" fmla="*/ 146685 h 257175"/>
              <a:gd name="connsiteX2" fmla="*/ 816293 w 876300"/>
              <a:gd name="connsiteY2" fmla="*/ 105728 h 257175"/>
              <a:gd name="connsiteX3" fmla="*/ 439102 w 876300"/>
              <a:gd name="connsiteY3" fmla="*/ 0 h 257175"/>
              <a:gd name="connsiteX4" fmla="*/ 61913 w 876300"/>
              <a:gd name="connsiteY4" fmla="*/ 105728 h 257175"/>
              <a:gd name="connsiteX5" fmla="*/ 0 w 876300"/>
              <a:gd name="connsiteY5" fmla="*/ 147638 h 257175"/>
              <a:gd name="connsiteX6" fmla="*/ 113348 w 876300"/>
              <a:gd name="connsiteY6" fmla="*/ 256222 h 257175"/>
              <a:gd name="connsiteX7" fmla="*/ 121920 w 876300"/>
              <a:gd name="connsiteY7" fmla="*/ 249555 h 257175"/>
              <a:gd name="connsiteX8" fmla="*/ 439102 w 876300"/>
              <a:gd name="connsiteY8" fmla="*/ 153353 h 257175"/>
              <a:gd name="connsiteX9" fmla="*/ 756285 w 876300"/>
              <a:gd name="connsiteY9" fmla="*/ 249555 h 257175"/>
              <a:gd name="connsiteX10" fmla="*/ 765810 w 876300"/>
              <a:gd name="connsiteY10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300" h="257175">
                <a:moveTo>
                  <a:pt x="765810" y="257175"/>
                </a:moveTo>
                <a:lnTo>
                  <a:pt x="876300" y="146685"/>
                </a:lnTo>
                <a:lnTo>
                  <a:pt x="816293" y="105728"/>
                </a:lnTo>
                <a:cubicBezTo>
                  <a:pt x="706755" y="39053"/>
                  <a:pt x="577215" y="0"/>
                  <a:pt x="439102" y="0"/>
                </a:cubicBezTo>
                <a:cubicBezTo>
                  <a:pt x="300990" y="0"/>
                  <a:pt x="171450" y="39053"/>
                  <a:pt x="61913" y="105728"/>
                </a:cubicBezTo>
                <a:lnTo>
                  <a:pt x="0" y="147638"/>
                </a:lnTo>
                <a:lnTo>
                  <a:pt x="113348" y="256222"/>
                </a:lnTo>
                <a:lnTo>
                  <a:pt x="121920" y="249555"/>
                </a:lnTo>
                <a:cubicBezTo>
                  <a:pt x="211455" y="188595"/>
                  <a:pt x="320993" y="153353"/>
                  <a:pt x="439102" y="153353"/>
                </a:cubicBezTo>
                <a:cubicBezTo>
                  <a:pt x="557213" y="153353"/>
                  <a:pt x="665798" y="188595"/>
                  <a:pt x="756285" y="249555"/>
                </a:cubicBezTo>
                <a:lnTo>
                  <a:pt x="765810" y="25717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5052219" y="3526125"/>
            <a:ext cx="2108389" cy="624880"/>
          </a:xfrm>
          <a:custGeom>
            <a:avLst/>
            <a:gdLst>
              <a:gd name="connsiteX0" fmla="*/ 758190 w 867727"/>
              <a:gd name="connsiteY0" fmla="*/ 0 h 257175"/>
              <a:gd name="connsiteX1" fmla="*/ 867727 w 867727"/>
              <a:gd name="connsiteY1" fmla="*/ 110490 h 257175"/>
              <a:gd name="connsiteX2" fmla="*/ 807720 w 867727"/>
              <a:gd name="connsiteY2" fmla="*/ 151447 h 257175"/>
              <a:gd name="connsiteX3" fmla="*/ 434340 w 867727"/>
              <a:gd name="connsiteY3" fmla="*/ 257175 h 257175"/>
              <a:gd name="connsiteX4" fmla="*/ 60960 w 867727"/>
              <a:gd name="connsiteY4" fmla="*/ 151447 h 257175"/>
              <a:gd name="connsiteX5" fmla="*/ 0 w 867727"/>
              <a:gd name="connsiteY5" fmla="*/ 109538 h 257175"/>
              <a:gd name="connsiteX6" fmla="*/ 112395 w 867727"/>
              <a:gd name="connsiteY6" fmla="*/ 953 h 257175"/>
              <a:gd name="connsiteX7" fmla="*/ 120967 w 867727"/>
              <a:gd name="connsiteY7" fmla="*/ 7620 h 257175"/>
              <a:gd name="connsiteX8" fmla="*/ 434340 w 867727"/>
              <a:gd name="connsiteY8" fmla="*/ 103822 h 257175"/>
              <a:gd name="connsiteX9" fmla="*/ 747713 w 867727"/>
              <a:gd name="connsiteY9" fmla="*/ 7620 h 257175"/>
              <a:gd name="connsiteX10" fmla="*/ 758190 w 867727"/>
              <a:gd name="connsiteY10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7727" h="257175">
                <a:moveTo>
                  <a:pt x="758190" y="0"/>
                </a:moveTo>
                <a:lnTo>
                  <a:pt x="867727" y="110490"/>
                </a:lnTo>
                <a:lnTo>
                  <a:pt x="807720" y="151447"/>
                </a:lnTo>
                <a:cubicBezTo>
                  <a:pt x="699135" y="218122"/>
                  <a:pt x="571500" y="257175"/>
                  <a:pt x="434340" y="257175"/>
                </a:cubicBezTo>
                <a:cubicBezTo>
                  <a:pt x="297180" y="257175"/>
                  <a:pt x="169545" y="219075"/>
                  <a:pt x="60960" y="151447"/>
                </a:cubicBezTo>
                <a:lnTo>
                  <a:pt x="0" y="109538"/>
                </a:lnTo>
                <a:lnTo>
                  <a:pt x="112395" y="953"/>
                </a:lnTo>
                <a:lnTo>
                  <a:pt x="120967" y="7620"/>
                </a:lnTo>
                <a:cubicBezTo>
                  <a:pt x="209550" y="68580"/>
                  <a:pt x="318135" y="103822"/>
                  <a:pt x="434340" y="103822"/>
                </a:cubicBezTo>
                <a:cubicBezTo>
                  <a:pt x="550545" y="103822"/>
                  <a:pt x="659130" y="68580"/>
                  <a:pt x="747713" y="7620"/>
                </a:cubicBezTo>
                <a:lnTo>
                  <a:pt x="75819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8" name="任意多边形: 形状 47"/>
          <p:cNvSpPr/>
          <p:nvPr/>
        </p:nvSpPr>
        <p:spPr>
          <a:xfrm>
            <a:off x="7183754" y="3734419"/>
            <a:ext cx="1828352" cy="1828351"/>
          </a:xfrm>
          <a:custGeom>
            <a:avLst/>
            <a:gdLst>
              <a:gd name="connsiteX0" fmla="*/ 0 w 752475"/>
              <a:gd name="connsiteY0" fmla="*/ 376238 h 752475"/>
              <a:gd name="connsiteX1" fmla="*/ 376238 w 752475"/>
              <a:gd name="connsiteY1" fmla="*/ 0 h 752475"/>
              <a:gd name="connsiteX2" fmla="*/ 752475 w 752475"/>
              <a:gd name="connsiteY2" fmla="*/ 376238 h 752475"/>
              <a:gd name="connsiteX3" fmla="*/ 376238 w 752475"/>
              <a:gd name="connsiteY3" fmla="*/ 752475 h 752475"/>
              <a:gd name="connsiteX4" fmla="*/ 0 w 752475"/>
              <a:gd name="connsiteY4" fmla="*/ 376238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752475">
                <a:moveTo>
                  <a:pt x="0" y="376238"/>
                </a:moveTo>
                <a:cubicBezTo>
                  <a:pt x="0" y="168593"/>
                  <a:pt x="168593" y="0"/>
                  <a:pt x="376238" y="0"/>
                </a:cubicBezTo>
                <a:cubicBezTo>
                  <a:pt x="583882" y="0"/>
                  <a:pt x="752475" y="168593"/>
                  <a:pt x="752475" y="376238"/>
                </a:cubicBezTo>
                <a:cubicBezTo>
                  <a:pt x="752475" y="583882"/>
                  <a:pt x="583882" y="752475"/>
                  <a:pt x="376238" y="752475"/>
                </a:cubicBezTo>
                <a:cubicBezTo>
                  <a:pt x="168593" y="752475"/>
                  <a:pt x="0" y="583882"/>
                  <a:pt x="0" y="376238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6952317" y="3109539"/>
            <a:ext cx="2129220" cy="648023"/>
          </a:xfrm>
          <a:custGeom>
            <a:avLst/>
            <a:gdLst>
              <a:gd name="connsiteX0" fmla="*/ 765810 w 876300"/>
              <a:gd name="connsiteY0" fmla="*/ 266700 h 266700"/>
              <a:gd name="connsiteX1" fmla="*/ 876300 w 876300"/>
              <a:gd name="connsiteY1" fmla="*/ 152400 h 266700"/>
              <a:gd name="connsiteX2" fmla="*/ 816293 w 876300"/>
              <a:gd name="connsiteY2" fmla="*/ 109538 h 266700"/>
              <a:gd name="connsiteX3" fmla="*/ 439102 w 876300"/>
              <a:gd name="connsiteY3" fmla="*/ 0 h 266700"/>
              <a:gd name="connsiteX4" fmla="*/ 61913 w 876300"/>
              <a:gd name="connsiteY4" fmla="*/ 109538 h 266700"/>
              <a:gd name="connsiteX5" fmla="*/ 0 w 876300"/>
              <a:gd name="connsiteY5" fmla="*/ 153353 h 266700"/>
              <a:gd name="connsiteX6" fmla="*/ 113348 w 876300"/>
              <a:gd name="connsiteY6" fmla="*/ 265747 h 266700"/>
              <a:gd name="connsiteX7" fmla="*/ 121920 w 876300"/>
              <a:gd name="connsiteY7" fmla="*/ 259080 h 266700"/>
              <a:gd name="connsiteX8" fmla="*/ 439102 w 876300"/>
              <a:gd name="connsiteY8" fmla="*/ 159068 h 266700"/>
              <a:gd name="connsiteX9" fmla="*/ 756285 w 876300"/>
              <a:gd name="connsiteY9" fmla="*/ 259080 h 266700"/>
              <a:gd name="connsiteX10" fmla="*/ 765810 w 876300"/>
              <a:gd name="connsiteY10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300" h="266700">
                <a:moveTo>
                  <a:pt x="765810" y="266700"/>
                </a:moveTo>
                <a:lnTo>
                  <a:pt x="876300" y="152400"/>
                </a:lnTo>
                <a:lnTo>
                  <a:pt x="816293" y="109538"/>
                </a:lnTo>
                <a:cubicBezTo>
                  <a:pt x="706755" y="40005"/>
                  <a:pt x="577215" y="0"/>
                  <a:pt x="439102" y="0"/>
                </a:cubicBezTo>
                <a:cubicBezTo>
                  <a:pt x="300990" y="0"/>
                  <a:pt x="171450" y="40005"/>
                  <a:pt x="61913" y="109538"/>
                </a:cubicBezTo>
                <a:lnTo>
                  <a:pt x="0" y="153353"/>
                </a:lnTo>
                <a:lnTo>
                  <a:pt x="113348" y="265747"/>
                </a:lnTo>
                <a:lnTo>
                  <a:pt x="121920" y="259080"/>
                </a:lnTo>
                <a:cubicBezTo>
                  <a:pt x="211455" y="196215"/>
                  <a:pt x="320993" y="159068"/>
                  <a:pt x="439102" y="159068"/>
                </a:cubicBezTo>
                <a:cubicBezTo>
                  <a:pt x="557213" y="159068"/>
                  <a:pt x="665798" y="196215"/>
                  <a:pt x="756285" y="259080"/>
                </a:cubicBezTo>
                <a:lnTo>
                  <a:pt x="765810" y="26670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9081537" y="1697774"/>
            <a:ext cx="1828352" cy="1828351"/>
          </a:xfrm>
          <a:custGeom>
            <a:avLst/>
            <a:gdLst>
              <a:gd name="connsiteX0" fmla="*/ 0 w 752475"/>
              <a:gd name="connsiteY0" fmla="*/ 376238 h 752475"/>
              <a:gd name="connsiteX1" fmla="*/ 376238 w 752475"/>
              <a:gd name="connsiteY1" fmla="*/ 752475 h 752475"/>
              <a:gd name="connsiteX2" fmla="*/ 752475 w 752475"/>
              <a:gd name="connsiteY2" fmla="*/ 376238 h 752475"/>
              <a:gd name="connsiteX3" fmla="*/ 376238 w 752475"/>
              <a:gd name="connsiteY3" fmla="*/ 0 h 752475"/>
              <a:gd name="connsiteX4" fmla="*/ 0 w 752475"/>
              <a:gd name="connsiteY4" fmla="*/ 376238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" h="752475">
                <a:moveTo>
                  <a:pt x="0" y="376238"/>
                </a:moveTo>
                <a:cubicBezTo>
                  <a:pt x="0" y="583882"/>
                  <a:pt x="168593" y="752475"/>
                  <a:pt x="376238" y="752475"/>
                </a:cubicBezTo>
                <a:cubicBezTo>
                  <a:pt x="583882" y="752475"/>
                  <a:pt x="752475" y="583882"/>
                  <a:pt x="752475" y="376238"/>
                </a:cubicBezTo>
                <a:cubicBezTo>
                  <a:pt x="752475" y="168593"/>
                  <a:pt x="583882" y="0"/>
                  <a:pt x="376238" y="0"/>
                </a:cubicBezTo>
                <a:cubicBezTo>
                  <a:pt x="168593" y="0"/>
                  <a:pt x="0" y="168593"/>
                  <a:pt x="0" y="376238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8850100" y="3502982"/>
            <a:ext cx="2129220" cy="648023"/>
          </a:xfrm>
          <a:custGeom>
            <a:avLst/>
            <a:gdLst>
              <a:gd name="connsiteX0" fmla="*/ 765810 w 876300"/>
              <a:gd name="connsiteY0" fmla="*/ 0 h 266700"/>
              <a:gd name="connsiteX1" fmla="*/ 876300 w 876300"/>
              <a:gd name="connsiteY1" fmla="*/ 114300 h 266700"/>
              <a:gd name="connsiteX2" fmla="*/ 816293 w 876300"/>
              <a:gd name="connsiteY2" fmla="*/ 157163 h 266700"/>
              <a:gd name="connsiteX3" fmla="*/ 439102 w 876300"/>
              <a:gd name="connsiteY3" fmla="*/ 266700 h 266700"/>
              <a:gd name="connsiteX4" fmla="*/ 61913 w 876300"/>
              <a:gd name="connsiteY4" fmla="*/ 157163 h 266700"/>
              <a:gd name="connsiteX5" fmla="*/ 0 w 876300"/>
              <a:gd name="connsiteY5" fmla="*/ 113347 h 266700"/>
              <a:gd name="connsiteX6" fmla="*/ 113348 w 876300"/>
              <a:gd name="connsiteY6" fmla="*/ 953 h 266700"/>
              <a:gd name="connsiteX7" fmla="*/ 121920 w 876300"/>
              <a:gd name="connsiteY7" fmla="*/ 7620 h 266700"/>
              <a:gd name="connsiteX8" fmla="*/ 439102 w 876300"/>
              <a:gd name="connsiteY8" fmla="*/ 107632 h 266700"/>
              <a:gd name="connsiteX9" fmla="*/ 756285 w 876300"/>
              <a:gd name="connsiteY9" fmla="*/ 7620 h 266700"/>
              <a:gd name="connsiteX10" fmla="*/ 765810 w 876300"/>
              <a:gd name="connsiteY10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300" h="266700">
                <a:moveTo>
                  <a:pt x="765810" y="0"/>
                </a:moveTo>
                <a:lnTo>
                  <a:pt x="876300" y="114300"/>
                </a:lnTo>
                <a:lnTo>
                  <a:pt x="816293" y="157163"/>
                </a:lnTo>
                <a:cubicBezTo>
                  <a:pt x="706755" y="226695"/>
                  <a:pt x="577215" y="266700"/>
                  <a:pt x="439102" y="266700"/>
                </a:cubicBezTo>
                <a:cubicBezTo>
                  <a:pt x="300990" y="266700"/>
                  <a:pt x="171450" y="226695"/>
                  <a:pt x="61913" y="157163"/>
                </a:cubicBezTo>
                <a:lnTo>
                  <a:pt x="0" y="113347"/>
                </a:lnTo>
                <a:lnTo>
                  <a:pt x="113348" y="953"/>
                </a:lnTo>
                <a:lnTo>
                  <a:pt x="121920" y="7620"/>
                </a:lnTo>
                <a:cubicBezTo>
                  <a:pt x="211455" y="70485"/>
                  <a:pt x="320993" y="107632"/>
                  <a:pt x="439102" y="107632"/>
                </a:cubicBezTo>
                <a:cubicBezTo>
                  <a:pt x="557213" y="107632"/>
                  <a:pt x="665798" y="70485"/>
                  <a:pt x="756285" y="7620"/>
                </a:cubicBezTo>
                <a:lnTo>
                  <a:pt x="76581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5865143" y="1989827"/>
            <a:ext cx="438573" cy="438573"/>
          </a:xfrm>
          <a:prstGeom prst="rect">
            <a:avLst/>
          </a:prstGeom>
        </p:spPr>
      </p:pic>
      <p:pic>
        <p:nvPicPr>
          <p:cNvPr id="55" name="图形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878644" y="3983519"/>
            <a:ext cx="438573" cy="438573"/>
          </a:xfrm>
          <a:prstGeom prst="rect">
            <a:avLst/>
          </a:prstGeom>
        </p:spPr>
      </p:pic>
      <p:pic>
        <p:nvPicPr>
          <p:cNvPr id="56" name="图形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185295" y="1989827"/>
            <a:ext cx="438573" cy="438573"/>
          </a:xfrm>
          <a:prstGeom prst="rect">
            <a:avLst/>
          </a:prstGeom>
        </p:spPr>
      </p:pic>
      <p:pic>
        <p:nvPicPr>
          <p:cNvPr id="57" name="图形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013647" y="3983519"/>
            <a:ext cx="438573" cy="438573"/>
          </a:xfrm>
          <a:prstGeom prst="rect">
            <a:avLst/>
          </a:prstGeom>
        </p:spPr>
      </p:pic>
      <p:pic>
        <p:nvPicPr>
          <p:cNvPr id="58" name="图形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776427" y="1989827"/>
            <a:ext cx="438573" cy="438573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1775977" y="2480246"/>
            <a:ext cx="125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68996" y="2814421"/>
            <a:ext cx="1471170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455825" y="2480246"/>
            <a:ext cx="125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48844" y="2814421"/>
            <a:ext cx="1471170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67109" y="2480246"/>
            <a:ext cx="125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260128" y="2814421"/>
            <a:ext cx="1471170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469326" y="4467692"/>
            <a:ext cx="125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62345" y="4801867"/>
            <a:ext cx="1471170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604329" y="4467692"/>
            <a:ext cx="125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j-ea"/>
                <a:ea typeface="+mj-ea"/>
              </a:rPr>
              <a:t>研究方法</a:t>
            </a:r>
            <a:r>
              <a:rPr lang="en-US" altLang="zh-CN" sz="16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1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497348" y="4801867"/>
            <a:ext cx="1471170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这里是对标题进行一个简单的说明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2283248" y="1161878"/>
            <a:ext cx="7625504" cy="6178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77001"/>
              </a:avLst>
            </a:prstTxWarp>
            <a:spAutoFit/>
          </a:bodyPr>
          <a:lstStyle/>
          <a:p>
            <a:pPr algn="ctr"/>
            <a:r>
              <a:rPr lang="zh-CN" altLang="en-US" sz="4400" kern="5700" spc="1000" dirty="0">
                <a:solidFill>
                  <a:schemeClr val="accent3"/>
                </a:solidFill>
                <a:latin typeface="+mj-ea"/>
                <a:ea typeface="+mj-ea"/>
              </a:rPr>
              <a:t>第三部分</a:t>
            </a:r>
            <a:endParaRPr lang="zh-CN" altLang="en-US" sz="4400" kern="5700" spc="1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230047" y="2290087"/>
            <a:ext cx="9749697" cy="334594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8710580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4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5" name="矩形: 圆角 94"/>
          <p:cNvSpPr/>
          <p:nvPr/>
        </p:nvSpPr>
        <p:spPr>
          <a:xfrm rot="5400000">
            <a:off x="7829651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9889742" y="2486122"/>
            <a:ext cx="550111" cy="5501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5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97" name="矩形: 圆角 96"/>
          <p:cNvSpPr/>
          <p:nvPr/>
        </p:nvSpPr>
        <p:spPr>
          <a:xfrm rot="5400000">
            <a:off x="9026471" y="4070773"/>
            <a:ext cx="2311968" cy="55011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08632" y="2485203"/>
            <a:ext cx="569451" cy="3030545"/>
            <a:chOff x="1688768" y="2489150"/>
            <a:chExt cx="569451" cy="3030545"/>
          </a:xfrm>
        </p:grpSpPr>
        <p:sp>
          <p:nvSpPr>
            <p:cNvPr id="102" name="椭圆 101"/>
            <p:cNvSpPr/>
            <p:nvPr/>
          </p:nvSpPr>
          <p:spPr>
            <a:xfrm>
              <a:off x="1688768" y="2489150"/>
              <a:ext cx="550111" cy="5501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03" name="矩形: 圆角 102"/>
            <p:cNvSpPr/>
            <p:nvPr/>
          </p:nvSpPr>
          <p:spPr>
            <a:xfrm rot="5400000">
              <a:off x="807839" y="4073801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704221" y="3448388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3"/>
                  </a:solidFill>
                  <a:latin typeface="+mj-ea"/>
                  <a:ea typeface="+mj-ea"/>
                </a:rPr>
                <a:t>技术与难点</a:t>
              </a:r>
              <a:endParaRPr lang="zh-CN" altLang="en-US" sz="24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49441" y="2493539"/>
            <a:ext cx="576821" cy="3022209"/>
            <a:chOff x="6298868" y="2486122"/>
            <a:chExt cx="576821" cy="3022209"/>
          </a:xfrm>
        </p:grpSpPr>
        <p:sp>
          <p:nvSpPr>
            <p:cNvPr id="90" name="椭圆 89"/>
            <p:cNvSpPr/>
            <p:nvPr/>
          </p:nvSpPr>
          <p:spPr>
            <a:xfrm>
              <a:off x="6298868" y="2486122"/>
              <a:ext cx="550111" cy="550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3"/>
                  </a:solidFill>
                </a:rPr>
                <a:t>2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91" name="矩形: 圆角 90"/>
            <p:cNvSpPr/>
            <p:nvPr/>
          </p:nvSpPr>
          <p:spPr>
            <a:xfrm rot="5400000">
              <a:off x="5435597" y="4070773"/>
              <a:ext cx="2311968" cy="5501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321691" y="3437024"/>
              <a:ext cx="553998" cy="20713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400" dirty="0">
                  <a:solidFill>
                    <a:schemeClr val="accent3"/>
                  </a:solidFill>
                  <a:latin typeface="+mj-ea"/>
                  <a:ea typeface="+mj-ea"/>
                </a:rPr>
                <a:t>方法和思路</a:t>
              </a:r>
              <a:endParaRPr lang="zh-CN" altLang="en-US" sz="24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9918120" y="3494739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归纳和总结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8726433" y="3451452"/>
            <a:ext cx="553998" cy="2071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成果和应用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30469" y="2485203"/>
            <a:ext cx="553998" cy="3030545"/>
            <a:chOff x="-284595" y="2315873"/>
            <a:chExt cx="553998" cy="3030545"/>
          </a:xfrm>
        </p:grpSpPr>
        <p:sp>
          <p:nvSpPr>
            <p:cNvPr id="124" name="椭圆 123"/>
            <p:cNvSpPr/>
            <p:nvPr/>
          </p:nvSpPr>
          <p:spPr>
            <a:xfrm>
              <a:off x="-282651" y="2315873"/>
              <a:ext cx="550111" cy="550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3"/>
                  </a:solidFill>
                </a:rPr>
                <a:t>1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-284595" y="3019595"/>
              <a:ext cx="553998" cy="2326823"/>
              <a:chOff x="-268170" y="3019595"/>
              <a:chExt cx="553998" cy="2326823"/>
            </a:xfrm>
          </p:grpSpPr>
          <p:sp>
            <p:nvSpPr>
              <p:cNvPr id="125" name="矩形: 圆角 124"/>
              <p:cNvSpPr/>
              <p:nvPr/>
            </p:nvSpPr>
            <p:spPr>
              <a:xfrm rot="5400000">
                <a:off x="-1147155" y="3900524"/>
                <a:ext cx="2311968" cy="55011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-268170" y="3275111"/>
                <a:ext cx="553998" cy="20713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400" dirty="0">
                    <a:solidFill>
                      <a:schemeClr val="accent3"/>
                    </a:solidFill>
                    <a:latin typeface="+mj-ea"/>
                    <a:ea typeface="+mj-ea"/>
                  </a:rPr>
                  <a:t>绪论</a:t>
                </a:r>
                <a:endParaRPr lang="zh-CN" altLang="en-US" sz="2400" dirty="0"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27" name="矩形 126"/>
          <p:cNvSpPr/>
          <p:nvPr/>
        </p:nvSpPr>
        <p:spPr>
          <a:xfrm>
            <a:off x="5088897" y="3579568"/>
            <a:ext cx="3097277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不要放置大段文字，主要内容需要进行简单的阐述，演讲的时候最好对具体的标题内容进行举例说明，方便听众能够更好地理解意图；如果有分点叙述的内容，需要分点进行关键问题阐述，千万不要大篇幅的文字进行粘贴，这样演讲的时候听众没有办法提取关键信息；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2A5E"/>
      </a:accent1>
      <a:accent2>
        <a:srgbClr val="932A2F"/>
      </a:accent2>
      <a:accent3>
        <a:srgbClr val="E0BB8B"/>
      </a:accent3>
      <a:accent4>
        <a:srgbClr val="EFE8E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3">
      <a:majorFont>
        <a:latin typeface="Century Gothic"/>
        <a:ea typeface="汉仪瑞虎宋W"/>
        <a:cs typeface=""/>
      </a:majorFont>
      <a:minorFont>
        <a:latin typeface="Times New Roman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12A5E"/>
    </a:accent1>
    <a:accent2>
      <a:srgbClr val="932A2F"/>
    </a:accent2>
    <a:accent3>
      <a:srgbClr val="E0BB8B"/>
    </a:accent3>
    <a:accent4>
      <a:srgbClr val="EFE8E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4030</Words>
  <Application>WPS 演示</Application>
  <PresentationFormat>宽屏</PresentationFormat>
  <Paragraphs>454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汉仪瑞虎宋W</vt:lpstr>
      <vt:lpstr>微软雅黑 Light</vt:lpstr>
      <vt:lpstr>Times New Roman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Holly</cp:lastModifiedBy>
  <cp:revision>238</cp:revision>
  <dcterms:created xsi:type="dcterms:W3CDTF">2020-10-09T08:36:00Z</dcterms:created>
  <dcterms:modified xsi:type="dcterms:W3CDTF">2021-01-12T04:05:02Z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v1.0_mb_z8dvstR6vwQzE7IWQ//knQ==</vt:lpwstr>
  </property>
</Properties>
</file>