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4"/>
  </p:sldMasterIdLst>
  <p:notesMasterIdLst>
    <p:notesMasterId r:id="rId14"/>
  </p:notesMasterIdLst>
  <p:sldIdLst>
    <p:sldId id="2147483529" r:id="rId5"/>
    <p:sldId id="2147483530" r:id="rId6"/>
    <p:sldId id="2147483531" r:id="rId7"/>
    <p:sldId id="2147483532" r:id="rId8"/>
    <p:sldId id="2147483533" r:id="rId9"/>
    <p:sldId id="2147483534" r:id="rId10"/>
    <p:sldId id="2147483536" r:id="rId11"/>
    <p:sldId id="2147483537" r:id="rId12"/>
    <p:sldId id="214748353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68" userDrawn="1">
          <p15:clr>
            <a:srgbClr val="A4A3A4"/>
          </p15:clr>
        </p15:guide>
        <p15:guide id="2" orient="horz" pos="888" userDrawn="1">
          <p15:clr>
            <a:srgbClr val="A4A3A4"/>
          </p15:clr>
        </p15:guide>
        <p15:guide id="3" pos="343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cinko, Michelle (FieldCore)" initials="MM(" lastIdx="1" clrIdx="0">
    <p:extLst>
      <p:ext uri="{19B8F6BF-5375-455C-9EA6-DF929625EA0E}">
        <p15:presenceInfo xmlns:p15="http://schemas.microsoft.com/office/powerpoint/2012/main" userId="S::605010906@ge.com::141aaa01-21d1-4c10-b5f4-7217b493ed48" providerId="AD"/>
      </p:ext>
    </p:extLst>
  </p:cmAuthor>
  <p:cmAuthor id="2" name="Zielinski, Teresa (GE Gas Power)" initials="ZT(GP" lastIdx="1" clrIdx="1">
    <p:extLst>
      <p:ext uri="{19B8F6BF-5375-455C-9EA6-DF929625EA0E}">
        <p15:presenceInfo xmlns:p15="http://schemas.microsoft.com/office/powerpoint/2012/main" userId="S::204007502@ge.com::75a71608-8d48-45d3-8889-c6e4a82397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05E60"/>
    <a:srgbClr val="C8FF08"/>
    <a:srgbClr val="FFFFFF"/>
    <a:srgbClr val="13294B"/>
    <a:srgbClr val="00B5E2"/>
    <a:srgbClr val="0046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8" d="100"/>
          <a:sy n="98" d="100"/>
        </p:scale>
        <p:origin x="55" y="50"/>
      </p:cViewPr>
      <p:guideLst>
        <p:guide orient="horz" pos="3768"/>
        <p:guide orient="horz" pos="888"/>
        <p:guide pos="343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793150-19D5-4564-970C-3687D9F0199A}" type="datetimeFigureOut">
              <a:rPr lang="en-US" smtClean="0"/>
              <a:t>10/28/2024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B7D57-D3FE-41A2-87E0-518198FAE64E}" type="slidenum">
              <a:rPr lang="en-US" smtClean="0"/>
              <a:t>‹#›</a:t>
            </a:fld>
            <a:endParaRPr lang="en-US"/>
          </a:p>
        </p:txBody>
      </p:sp>
    </p:spTree>
    <p:extLst>
      <p:ext uri="{BB962C8B-B14F-4D97-AF65-F5344CB8AC3E}">
        <p14:creationId xmlns:p14="http://schemas.microsoft.com/office/powerpoint/2010/main" val="204880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3B7D57-D3FE-41A2-87E0-518198FAE6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1567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3B7D57-D3FE-41A2-87E0-518198FAE6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64334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3B7D57-D3FE-41A2-87E0-518198FAE6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2798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3B7D57-D3FE-41A2-87E0-518198FAE6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0220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3B7D57-D3FE-41A2-87E0-518198FAE6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22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3B7D57-D3FE-41A2-87E0-518198FAE6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8461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3B7D57-D3FE-41A2-87E0-518198FAE6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9587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3B7D57-D3FE-41A2-87E0-518198FAE6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3325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3B7D57-D3FE-41A2-87E0-518198FAE64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26929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011" y="4303727"/>
            <a:ext cx="12188952" cy="1836431"/>
          </a:xfrm>
          <a:prstGeom prst="rect">
            <a:avLst/>
          </a:prstGeom>
        </p:spPr>
      </p:pic>
      <p:sp>
        <p:nvSpPr>
          <p:cNvPr id="2" name="Title 1"/>
          <p:cNvSpPr>
            <a:spLocks noGrp="1"/>
          </p:cNvSpPr>
          <p:nvPr>
            <p:ph type="ctrTitle" hasCustomPrompt="1"/>
          </p:nvPr>
        </p:nvSpPr>
        <p:spPr>
          <a:xfrm>
            <a:off x="2558964" y="585216"/>
            <a:ext cx="9137736" cy="1554480"/>
          </a:xfrm>
        </p:spPr>
        <p:txBody>
          <a:bodyPr anchor="t" anchorCtr="0">
            <a:noAutofit/>
          </a:bodyPr>
          <a:lstStyle>
            <a:lvl1pPr algn="l">
              <a:lnSpc>
                <a:spcPct val="90000"/>
              </a:lnSpc>
              <a:defRPr sz="4800">
                <a:solidFill>
                  <a:schemeClr val="accent2"/>
                </a:solidFill>
              </a:defRPr>
            </a:lvl1pPr>
          </a:lstStyle>
          <a:p>
            <a:r>
              <a:rPr lang="en-US"/>
              <a:t>Title Slide Layout</a:t>
            </a:r>
            <a:endParaRPr lang="en-CA"/>
          </a:p>
        </p:txBody>
      </p:sp>
      <p:sp>
        <p:nvSpPr>
          <p:cNvPr id="4" name="Date Placeholder 3"/>
          <p:cNvSpPr>
            <a:spLocks noGrp="1"/>
          </p:cNvSpPr>
          <p:nvPr>
            <p:ph type="dt" sz="half" idx="10"/>
          </p:nvPr>
        </p:nvSpPr>
        <p:spPr>
          <a:xfrm>
            <a:off x="2558964" y="2441889"/>
            <a:ext cx="4467288" cy="254013"/>
          </a:xfrm>
          <a:prstGeom prst="rect">
            <a:avLst/>
          </a:prstGeom>
        </p:spPr>
        <p:txBody>
          <a:bodyPr/>
          <a:lstStyle>
            <a:lvl1pPr algn="l">
              <a:defRPr sz="1400" b="1">
                <a:solidFill>
                  <a:schemeClr val="accent2"/>
                </a:solidFill>
              </a:defRPr>
            </a:lvl1pPr>
          </a:lstStyle>
          <a:p>
            <a:fld id="{08F38BDB-5DF9-4BFA-A950-680312F9C40F}" type="datetimeFigureOut">
              <a:rPr lang="en-US" smtClean="0"/>
              <a:t>10/28/2024</a:t>
            </a:fld>
            <a:endParaRPr lang="en-US" dirty="0"/>
          </a:p>
        </p:txBody>
      </p:sp>
      <p:sp>
        <p:nvSpPr>
          <p:cNvPr id="9" name="Freeform 5"/>
          <p:cNvSpPr>
            <a:spLocks noChangeAspect="1" noEditPoints="1"/>
          </p:cNvSpPr>
          <p:nvPr/>
        </p:nvSpPr>
        <p:spPr bwMode="auto">
          <a:xfrm>
            <a:off x="754593" y="475512"/>
            <a:ext cx="914400" cy="914400"/>
          </a:xfrm>
          <a:custGeom>
            <a:avLst/>
            <a:gdLst>
              <a:gd name="T0" fmla="*/ 3869 w 5760"/>
              <a:gd name="T1" fmla="*/ 1545 h 5760"/>
              <a:gd name="T2" fmla="*/ 2018 w 5760"/>
              <a:gd name="T3" fmla="*/ 2250 h 5760"/>
              <a:gd name="T4" fmla="*/ 2018 w 5760"/>
              <a:gd name="T5" fmla="*/ 2250 h 5760"/>
              <a:gd name="T6" fmla="*/ 1556 w 5760"/>
              <a:gd name="T7" fmla="*/ 3934 h 5760"/>
              <a:gd name="T8" fmla="*/ 1755 w 5760"/>
              <a:gd name="T9" fmla="*/ 4133 h 5760"/>
              <a:gd name="T10" fmla="*/ 3470 w 5760"/>
              <a:gd name="T11" fmla="*/ 3455 h 5760"/>
              <a:gd name="T12" fmla="*/ 3861 w 5760"/>
              <a:gd name="T13" fmla="*/ 3710 h 5760"/>
              <a:gd name="T14" fmla="*/ 3933 w 5760"/>
              <a:gd name="T15" fmla="*/ 3255 h 5760"/>
              <a:gd name="T16" fmla="*/ 3734 w 5760"/>
              <a:gd name="T17" fmla="*/ 4133 h 5760"/>
              <a:gd name="T18" fmla="*/ 3694 w 5760"/>
              <a:gd name="T19" fmla="*/ 2712 h 5760"/>
              <a:gd name="T20" fmla="*/ 3905 w 5760"/>
              <a:gd name="T21" fmla="*/ 2466 h 5760"/>
              <a:gd name="T22" fmla="*/ 3574 w 5760"/>
              <a:gd name="T23" fmla="*/ 2354 h 5760"/>
              <a:gd name="T24" fmla="*/ 3853 w 5760"/>
              <a:gd name="T25" fmla="*/ 1324 h 5760"/>
              <a:gd name="T26" fmla="*/ 3295 w 5760"/>
              <a:gd name="T27" fmla="*/ 2298 h 5760"/>
              <a:gd name="T28" fmla="*/ 2685 w 5760"/>
              <a:gd name="T29" fmla="*/ 2469 h 5760"/>
              <a:gd name="T30" fmla="*/ 2816 w 5760"/>
              <a:gd name="T31" fmla="*/ 1987 h 5760"/>
              <a:gd name="T32" fmla="*/ 2170 w 5760"/>
              <a:gd name="T33" fmla="*/ 2593 h 5760"/>
              <a:gd name="T34" fmla="*/ 2712 w 5760"/>
              <a:gd name="T35" fmla="*/ 1580 h 5760"/>
              <a:gd name="T36" fmla="*/ 1779 w 5760"/>
              <a:gd name="T37" fmla="*/ 2274 h 5760"/>
              <a:gd name="T38" fmla="*/ 1643 w 5760"/>
              <a:gd name="T39" fmla="*/ 1795 h 5760"/>
              <a:gd name="T40" fmla="*/ 1388 w 5760"/>
              <a:gd name="T41" fmla="*/ 2066 h 5760"/>
              <a:gd name="T42" fmla="*/ 2122 w 5760"/>
              <a:gd name="T43" fmla="*/ 2792 h 5760"/>
              <a:gd name="T44" fmla="*/ 2417 w 5760"/>
              <a:gd name="T45" fmla="*/ 2832 h 5760"/>
              <a:gd name="T46" fmla="*/ 1292 w 5760"/>
              <a:gd name="T47" fmla="*/ 3917 h 5760"/>
              <a:gd name="T48" fmla="*/ 2537 w 5760"/>
              <a:gd name="T49" fmla="*/ 3678 h 5760"/>
              <a:gd name="T50" fmla="*/ 3374 w 5760"/>
              <a:gd name="T51" fmla="*/ 2489 h 5760"/>
              <a:gd name="T52" fmla="*/ 2888 w 5760"/>
              <a:gd name="T53" fmla="*/ 3502 h 5760"/>
              <a:gd name="T54" fmla="*/ 4484 w 5760"/>
              <a:gd name="T55" fmla="*/ 3646 h 5760"/>
              <a:gd name="T56" fmla="*/ 5321 w 5760"/>
              <a:gd name="T57" fmla="*/ 3701 h 5760"/>
              <a:gd name="T58" fmla="*/ 5297 w 5760"/>
              <a:gd name="T59" fmla="*/ 3694 h 5760"/>
              <a:gd name="T60" fmla="*/ 5066 w 5760"/>
              <a:gd name="T61" fmla="*/ 2513 h 5760"/>
              <a:gd name="T62" fmla="*/ 5138 w 5760"/>
              <a:gd name="T63" fmla="*/ 3415 h 5760"/>
              <a:gd name="T64" fmla="*/ 2880 w 5760"/>
              <a:gd name="T65" fmla="*/ 5449 h 5760"/>
              <a:gd name="T66" fmla="*/ 2063 w 5760"/>
              <a:gd name="T67" fmla="*/ 5306 h 5760"/>
              <a:gd name="T68" fmla="*/ 2689 w 5760"/>
              <a:gd name="T69" fmla="*/ 5393 h 5760"/>
              <a:gd name="T70" fmla="*/ 3047 w 5760"/>
              <a:gd name="T71" fmla="*/ 4875 h 5760"/>
              <a:gd name="T72" fmla="*/ 1771 w 5760"/>
              <a:gd name="T73" fmla="*/ 5042 h 5760"/>
              <a:gd name="T74" fmla="*/ 440 w 5760"/>
              <a:gd name="T75" fmla="*/ 2067 h 5760"/>
              <a:gd name="T76" fmla="*/ 462 w 5760"/>
              <a:gd name="T77" fmla="*/ 2075 h 5760"/>
              <a:gd name="T78" fmla="*/ 694 w 5760"/>
              <a:gd name="T79" fmla="*/ 3247 h 5760"/>
              <a:gd name="T80" fmla="*/ 622 w 5760"/>
              <a:gd name="T81" fmla="*/ 2354 h 5760"/>
              <a:gd name="T82" fmla="*/ 2880 w 5760"/>
              <a:gd name="T83" fmla="*/ 311 h 5760"/>
              <a:gd name="T84" fmla="*/ 3696 w 5760"/>
              <a:gd name="T85" fmla="*/ 461 h 5760"/>
              <a:gd name="T86" fmla="*/ 3071 w 5760"/>
              <a:gd name="T87" fmla="*/ 367 h 5760"/>
              <a:gd name="T88" fmla="*/ 2712 w 5760"/>
              <a:gd name="T89" fmla="*/ 885 h 5760"/>
              <a:gd name="T90" fmla="*/ 3989 w 5760"/>
              <a:gd name="T91" fmla="*/ 726 h 5760"/>
              <a:gd name="T92" fmla="*/ 5321 w 5760"/>
              <a:gd name="T93" fmla="*/ 3701 h 5760"/>
              <a:gd name="T94" fmla="*/ 135 w 5760"/>
              <a:gd name="T95" fmla="*/ 2880 h 5760"/>
              <a:gd name="T96" fmla="*/ 5624 w 5760"/>
              <a:gd name="T97" fmla="*/ 2880 h 5760"/>
              <a:gd name="T98" fmla="*/ 2880 w 5760"/>
              <a:gd name="T99" fmla="*/ 5760 h 5760"/>
              <a:gd name="T100" fmla="*/ 2880 w 5760"/>
              <a:gd name="T101" fmla="*/ 0 h 5760"/>
              <a:gd name="T102" fmla="*/ 2880 w 5760"/>
              <a:gd name="T103" fmla="*/ 576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5760">
                <a:moveTo>
                  <a:pt x="3526" y="2130"/>
                </a:moveTo>
                <a:cubicBezTo>
                  <a:pt x="3526" y="1803"/>
                  <a:pt x="3748" y="1485"/>
                  <a:pt x="3869" y="1545"/>
                </a:cubicBezTo>
                <a:cubicBezTo>
                  <a:pt x="4006" y="1614"/>
                  <a:pt x="3766" y="1923"/>
                  <a:pt x="3526" y="2130"/>
                </a:cubicBezTo>
                <a:moveTo>
                  <a:pt x="2018" y="2250"/>
                </a:moveTo>
                <a:cubicBezTo>
                  <a:pt x="2018" y="1987"/>
                  <a:pt x="2278" y="1486"/>
                  <a:pt x="2437" y="1539"/>
                </a:cubicBezTo>
                <a:cubicBezTo>
                  <a:pt x="2625" y="1601"/>
                  <a:pt x="2282" y="2106"/>
                  <a:pt x="2018" y="2250"/>
                </a:cubicBezTo>
                <a:close/>
                <a:moveTo>
                  <a:pt x="1755" y="4133"/>
                </a:moveTo>
                <a:cubicBezTo>
                  <a:pt x="1635" y="4138"/>
                  <a:pt x="1556" y="4062"/>
                  <a:pt x="1556" y="3934"/>
                </a:cubicBezTo>
                <a:cubicBezTo>
                  <a:pt x="1556" y="3591"/>
                  <a:pt x="2031" y="3264"/>
                  <a:pt x="2390" y="3088"/>
                </a:cubicBezTo>
                <a:cubicBezTo>
                  <a:pt x="2327" y="3567"/>
                  <a:pt x="2165" y="4114"/>
                  <a:pt x="1755" y="4133"/>
                </a:cubicBezTo>
                <a:close/>
                <a:moveTo>
                  <a:pt x="3949" y="3016"/>
                </a:moveTo>
                <a:cubicBezTo>
                  <a:pt x="3678" y="3016"/>
                  <a:pt x="3470" y="3215"/>
                  <a:pt x="3470" y="3455"/>
                </a:cubicBezTo>
                <a:cubicBezTo>
                  <a:pt x="3470" y="3654"/>
                  <a:pt x="3590" y="3813"/>
                  <a:pt x="3750" y="3813"/>
                </a:cubicBezTo>
                <a:cubicBezTo>
                  <a:pt x="3806" y="3813"/>
                  <a:pt x="3861" y="3782"/>
                  <a:pt x="3861" y="3710"/>
                </a:cubicBezTo>
                <a:cubicBezTo>
                  <a:pt x="3861" y="3606"/>
                  <a:pt x="3724" y="3581"/>
                  <a:pt x="3734" y="3426"/>
                </a:cubicBezTo>
                <a:cubicBezTo>
                  <a:pt x="3741" y="3323"/>
                  <a:pt x="3837" y="3255"/>
                  <a:pt x="3933" y="3255"/>
                </a:cubicBezTo>
                <a:cubicBezTo>
                  <a:pt x="4124" y="3255"/>
                  <a:pt x="4214" y="3440"/>
                  <a:pt x="4214" y="3632"/>
                </a:cubicBezTo>
                <a:cubicBezTo>
                  <a:pt x="4206" y="3927"/>
                  <a:pt x="3989" y="4133"/>
                  <a:pt x="3734" y="4133"/>
                </a:cubicBezTo>
                <a:cubicBezTo>
                  <a:pt x="3398" y="4133"/>
                  <a:pt x="3183" y="3813"/>
                  <a:pt x="3183" y="3470"/>
                </a:cubicBezTo>
                <a:cubicBezTo>
                  <a:pt x="3183" y="2960"/>
                  <a:pt x="3518" y="2760"/>
                  <a:pt x="3694" y="2712"/>
                </a:cubicBezTo>
                <a:cubicBezTo>
                  <a:pt x="3696" y="2712"/>
                  <a:pt x="4153" y="2794"/>
                  <a:pt x="4138" y="2592"/>
                </a:cubicBezTo>
                <a:cubicBezTo>
                  <a:pt x="4132" y="2504"/>
                  <a:pt x="4000" y="2470"/>
                  <a:pt x="3905" y="2466"/>
                </a:cubicBezTo>
                <a:cubicBezTo>
                  <a:pt x="3799" y="2462"/>
                  <a:pt x="3692" y="2500"/>
                  <a:pt x="3692" y="2500"/>
                </a:cubicBezTo>
                <a:cubicBezTo>
                  <a:pt x="3636" y="2472"/>
                  <a:pt x="3598" y="2417"/>
                  <a:pt x="3574" y="2354"/>
                </a:cubicBezTo>
                <a:cubicBezTo>
                  <a:pt x="3901" y="2106"/>
                  <a:pt x="4133" y="1867"/>
                  <a:pt x="4133" y="1596"/>
                </a:cubicBezTo>
                <a:cubicBezTo>
                  <a:pt x="4133" y="1452"/>
                  <a:pt x="4037" y="1324"/>
                  <a:pt x="3853" y="1324"/>
                </a:cubicBezTo>
                <a:cubicBezTo>
                  <a:pt x="3526" y="1324"/>
                  <a:pt x="3279" y="1739"/>
                  <a:pt x="3279" y="2114"/>
                </a:cubicBezTo>
                <a:cubicBezTo>
                  <a:pt x="3279" y="2178"/>
                  <a:pt x="3279" y="2242"/>
                  <a:pt x="3295" y="2298"/>
                </a:cubicBezTo>
                <a:cubicBezTo>
                  <a:pt x="3087" y="2449"/>
                  <a:pt x="2933" y="2543"/>
                  <a:pt x="2654" y="2711"/>
                </a:cubicBezTo>
                <a:cubicBezTo>
                  <a:pt x="2654" y="2676"/>
                  <a:pt x="2661" y="2586"/>
                  <a:pt x="2685" y="2469"/>
                </a:cubicBezTo>
                <a:cubicBezTo>
                  <a:pt x="2780" y="2365"/>
                  <a:pt x="2912" y="2210"/>
                  <a:pt x="2912" y="2090"/>
                </a:cubicBezTo>
                <a:cubicBezTo>
                  <a:pt x="2912" y="2034"/>
                  <a:pt x="2880" y="1987"/>
                  <a:pt x="2816" y="1987"/>
                </a:cubicBezTo>
                <a:cubicBezTo>
                  <a:pt x="2657" y="1987"/>
                  <a:pt x="2537" y="2226"/>
                  <a:pt x="2505" y="2393"/>
                </a:cubicBezTo>
                <a:cubicBezTo>
                  <a:pt x="2433" y="2481"/>
                  <a:pt x="2290" y="2593"/>
                  <a:pt x="2170" y="2593"/>
                </a:cubicBezTo>
                <a:cubicBezTo>
                  <a:pt x="2074" y="2593"/>
                  <a:pt x="2042" y="2505"/>
                  <a:pt x="2034" y="2473"/>
                </a:cubicBezTo>
                <a:cubicBezTo>
                  <a:pt x="2338" y="2369"/>
                  <a:pt x="2712" y="1955"/>
                  <a:pt x="2712" y="1580"/>
                </a:cubicBezTo>
                <a:cubicBezTo>
                  <a:pt x="2712" y="1500"/>
                  <a:pt x="2681" y="1324"/>
                  <a:pt x="2441" y="1324"/>
                </a:cubicBezTo>
                <a:cubicBezTo>
                  <a:pt x="2082" y="1324"/>
                  <a:pt x="1779" y="1859"/>
                  <a:pt x="1779" y="2274"/>
                </a:cubicBezTo>
                <a:cubicBezTo>
                  <a:pt x="1651" y="2274"/>
                  <a:pt x="1604" y="2138"/>
                  <a:pt x="1604" y="2034"/>
                </a:cubicBezTo>
                <a:cubicBezTo>
                  <a:pt x="1604" y="1931"/>
                  <a:pt x="1643" y="1827"/>
                  <a:pt x="1643" y="1795"/>
                </a:cubicBezTo>
                <a:cubicBezTo>
                  <a:pt x="1643" y="1763"/>
                  <a:pt x="1627" y="1723"/>
                  <a:pt x="1580" y="1723"/>
                </a:cubicBezTo>
                <a:cubicBezTo>
                  <a:pt x="1460" y="1723"/>
                  <a:pt x="1388" y="1883"/>
                  <a:pt x="1388" y="2066"/>
                </a:cubicBezTo>
                <a:cubicBezTo>
                  <a:pt x="1396" y="2322"/>
                  <a:pt x="1564" y="2481"/>
                  <a:pt x="1787" y="2497"/>
                </a:cubicBezTo>
                <a:cubicBezTo>
                  <a:pt x="1819" y="2649"/>
                  <a:pt x="1955" y="2792"/>
                  <a:pt x="2122" y="2792"/>
                </a:cubicBezTo>
                <a:cubicBezTo>
                  <a:pt x="2226" y="2792"/>
                  <a:pt x="2353" y="2760"/>
                  <a:pt x="2441" y="2681"/>
                </a:cubicBezTo>
                <a:cubicBezTo>
                  <a:pt x="2433" y="2737"/>
                  <a:pt x="2425" y="2784"/>
                  <a:pt x="2417" y="2832"/>
                </a:cubicBezTo>
                <a:cubicBezTo>
                  <a:pt x="2066" y="3016"/>
                  <a:pt x="1811" y="3143"/>
                  <a:pt x="1580" y="3351"/>
                </a:cubicBezTo>
                <a:cubicBezTo>
                  <a:pt x="1396" y="3518"/>
                  <a:pt x="1292" y="3742"/>
                  <a:pt x="1292" y="3917"/>
                </a:cubicBezTo>
                <a:cubicBezTo>
                  <a:pt x="1292" y="4157"/>
                  <a:pt x="1444" y="4380"/>
                  <a:pt x="1755" y="4380"/>
                </a:cubicBezTo>
                <a:cubicBezTo>
                  <a:pt x="2122" y="4380"/>
                  <a:pt x="2401" y="4085"/>
                  <a:pt x="2537" y="3678"/>
                </a:cubicBezTo>
                <a:cubicBezTo>
                  <a:pt x="2601" y="3486"/>
                  <a:pt x="2626" y="3208"/>
                  <a:pt x="2642" y="2952"/>
                </a:cubicBezTo>
                <a:cubicBezTo>
                  <a:pt x="3009" y="2745"/>
                  <a:pt x="3183" y="2625"/>
                  <a:pt x="3374" y="2489"/>
                </a:cubicBezTo>
                <a:cubicBezTo>
                  <a:pt x="3398" y="2529"/>
                  <a:pt x="3423" y="2561"/>
                  <a:pt x="3454" y="2585"/>
                </a:cubicBezTo>
                <a:cubicBezTo>
                  <a:pt x="3287" y="2673"/>
                  <a:pt x="2888" y="2920"/>
                  <a:pt x="2888" y="3502"/>
                </a:cubicBezTo>
                <a:cubicBezTo>
                  <a:pt x="2888" y="3917"/>
                  <a:pt x="3167" y="4380"/>
                  <a:pt x="3718" y="4380"/>
                </a:cubicBezTo>
                <a:cubicBezTo>
                  <a:pt x="4172" y="4380"/>
                  <a:pt x="4484" y="4005"/>
                  <a:pt x="4484" y="3646"/>
                </a:cubicBezTo>
                <a:cubicBezTo>
                  <a:pt x="4484" y="3319"/>
                  <a:pt x="4300" y="3016"/>
                  <a:pt x="3949" y="3016"/>
                </a:cubicBezTo>
                <a:close/>
                <a:moveTo>
                  <a:pt x="5321" y="3701"/>
                </a:moveTo>
                <a:cubicBezTo>
                  <a:pt x="5319" y="3703"/>
                  <a:pt x="5315" y="3707"/>
                  <a:pt x="5306" y="3704"/>
                </a:cubicBezTo>
                <a:cubicBezTo>
                  <a:pt x="5299" y="3702"/>
                  <a:pt x="5297" y="3698"/>
                  <a:pt x="5297" y="3694"/>
                </a:cubicBezTo>
                <a:cubicBezTo>
                  <a:pt x="5298" y="3689"/>
                  <a:pt x="5394" y="3405"/>
                  <a:pt x="5393" y="3080"/>
                </a:cubicBezTo>
                <a:cubicBezTo>
                  <a:pt x="5392" y="2728"/>
                  <a:pt x="5249" y="2513"/>
                  <a:pt x="5066" y="2513"/>
                </a:cubicBezTo>
                <a:cubicBezTo>
                  <a:pt x="4954" y="2513"/>
                  <a:pt x="4874" y="2593"/>
                  <a:pt x="4874" y="2712"/>
                </a:cubicBezTo>
                <a:cubicBezTo>
                  <a:pt x="4874" y="2928"/>
                  <a:pt x="5138" y="2944"/>
                  <a:pt x="5138" y="3415"/>
                </a:cubicBezTo>
                <a:cubicBezTo>
                  <a:pt x="5138" y="3606"/>
                  <a:pt x="5098" y="3789"/>
                  <a:pt x="5034" y="3989"/>
                </a:cubicBezTo>
                <a:cubicBezTo>
                  <a:pt x="4739" y="4986"/>
                  <a:pt x="3797" y="5449"/>
                  <a:pt x="2880" y="5449"/>
                </a:cubicBezTo>
                <a:cubicBezTo>
                  <a:pt x="2457" y="5449"/>
                  <a:pt x="2157" y="5362"/>
                  <a:pt x="2067" y="5322"/>
                </a:cubicBezTo>
                <a:cubicBezTo>
                  <a:pt x="2063" y="5320"/>
                  <a:pt x="2061" y="5313"/>
                  <a:pt x="2063" y="5306"/>
                </a:cubicBezTo>
                <a:cubicBezTo>
                  <a:pt x="2065" y="5300"/>
                  <a:pt x="2072" y="5296"/>
                  <a:pt x="2075" y="5298"/>
                </a:cubicBezTo>
                <a:cubicBezTo>
                  <a:pt x="2111" y="5312"/>
                  <a:pt x="2369" y="5393"/>
                  <a:pt x="2689" y="5393"/>
                </a:cubicBezTo>
                <a:cubicBezTo>
                  <a:pt x="3040" y="5393"/>
                  <a:pt x="3247" y="5250"/>
                  <a:pt x="3247" y="5074"/>
                </a:cubicBezTo>
                <a:cubicBezTo>
                  <a:pt x="3247" y="4962"/>
                  <a:pt x="3159" y="4875"/>
                  <a:pt x="3047" y="4875"/>
                </a:cubicBezTo>
                <a:cubicBezTo>
                  <a:pt x="2832" y="4875"/>
                  <a:pt x="2816" y="5146"/>
                  <a:pt x="2353" y="5146"/>
                </a:cubicBezTo>
                <a:cubicBezTo>
                  <a:pt x="2154" y="5146"/>
                  <a:pt x="1979" y="5106"/>
                  <a:pt x="1771" y="5042"/>
                </a:cubicBezTo>
                <a:cubicBezTo>
                  <a:pt x="782" y="4739"/>
                  <a:pt x="310" y="3805"/>
                  <a:pt x="311" y="2880"/>
                </a:cubicBezTo>
                <a:cubicBezTo>
                  <a:pt x="311" y="2429"/>
                  <a:pt x="438" y="2070"/>
                  <a:pt x="440" y="2067"/>
                </a:cubicBezTo>
                <a:cubicBezTo>
                  <a:pt x="441" y="2065"/>
                  <a:pt x="447" y="2062"/>
                  <a:pt x="454" y="2065"/>
                </a:cubicBezTo>
                <a:cubicBezTo>
                  <a:pt x="461" y="2067"/>
                  <a:pt x="463" y="2073"/>
                  <a:pt x="462" y="2075"/>
                </a:cubicBezTo>
                <a:cubicBezTo>
                  <a:pt x="451" y="2112"/>
                  <a:pt x="367" y="2370"/>
                  <a:pt x="367" y="2688"/>
                </a:cubicBezTo>
                <a:cubicBezTo>
                  <a:pt x="367" y="3040"/>
                  <a:pt x="511" y="3247"/>
                  <a:pt x="694" y="3247"/>
                </a:cubicBezTo>
                <a:cubicBezTo>
                  <a:pt x="798" y="3247"/>
                  <a:pt x="885" y="3167"/>
                  <a:pt x="885" y="3056"/>
                </a:cubicBezTo>
                <a:cubicBezTo>
                  <a:pt x="885" y="2840"/>
                  <a:pt x="622" y="2816"/>
                  <a:pt x="622" y="2354"/>
                </a:cubicBezTo>
                <a:cubicBezTo>
                  <a:pt x="622" y="2154"/>
                  <a:pt x="662" y="1978"/>
                  <a:pt x="726" y="1771"/>
                </a:cubicBezTo>
                <a:cubicBezTo>
                  <a:pt x="1029" y="782"/>
                  <a:pt x="1963" y="318"/>
                  <a:pt x="2880" y="311"/>
                </a:cubicBezTo>
                <a:cubicBezTo>
                  <a:pt x="3306" y="308"/>
                  <a:pt x="3680" y="435"/>
                  <a:pt x="3694" y="447"/>
                </a:cubicBezTo>
                <a:cubicBezTo>
                  <a:pt x="3696" y="449"/>
                  <a:pt x="3699" y="455"/>
                  <a:pt x="3696" y="461"/>
                </a:cubicBezTo>
                <a:cubicBezTo>
                  <a:pt x="3693" y="468"/>
                  <a:pt x="3688" y="469"/>
                  <a:pt x="3686" y="469"/>
                </a:cubicBezTo>
                <a:cubicBezTo>
                  <a:pt x="3681" y="468"/>
                  <a:pt x="3439" y="367"/>
                  <a:pt x="3071" y="367"/>
                </a:cubicBezTo>
                <a:cubicBezTo>
                  <a:pt x="2728" y="367"/>
                  <a:pt x="2513" y="510"/>
                  <a:pt x="2513" y="694"/>
                </a:cubicBezTo>
                <a:cubicBezTo>
                  <a:pt x="2513" y="798"/>
                  <a:pt x="2593" y="885"/>
                  <a:pt x="2712" y="885"/>
                </a:cubicBezTo>
                <a:cubicBezTo>
                  <a:pt x="2928" y="885"/>
                  <a:pt x="2944" y="622"/>
                  <a:pt x="3406" y="622"/>
                </a:cubicBezTo>
                <a:cubicBezTo>
                  <a:pt x="3606" y="622"/>
                  <a:pt x="3781" y="662"/>
                  <a:pt x="3989" y="726"/>
                </a:cubicBezTo>
                <a:cubicBezTo>
                  <a:pt x="4986" y="1029"/>
                  <a:pt x="5440" y="1971"/>
                  <a:pt x="5449" y="2880"/>
                </a:cubicBezTo>
                <a:cubicBezTo>
                  <a:pt x="5453" y="3346"/>
                  <a:pt x="5322" y="3699"/>
                  <a:pt x="5321" y="3701"/>
                </a:cubicBezTo>
                <a:close/>
                <a:moveTo>
                  <a:pt x="2880" y="136"/>
                </a:moveTo>
                <a:cubicBezTo>
                  <a:pt x="1364" y="136"/>
                  <a:pt x="135" y="1364"/>
                  <a:pt x="135" y="2880"/>
                </a:cubicBezTo>
                <a:cubicBezTo>
                  <a:pt x="135" y="4396"/>
                  <a:pt x="1364" y="5624"/>
                  <a:pt x="2880" y="5624"/>
                </a:cubicBezTo>
                <a:cubicBezTo>
                  <a:pt x="4396" y="5624"/>
                  <a:pt x="5624" y="4396"/>
                  <a:pt x="5624" y="2880"/>
                </a:cubicBezTo>
                <a:cubicBezTo>
                  <a:pt x="5624" y="1372"/>
                  <a:pt x="4396" y="136"/>
                  <a:pt x="2880" y="136"/>
                </a:cubicBezTo>
                <a:close/>
                <a:moveTo>
                  <a:pt x="2880" y="5760"/>
                </a:moveTo>
                <a:cubicBezTo>
                  <a:pt x="1292" y="5760"/>
                  <a:pt x="0" y="4476"/>
                  <a:pt x="0" y="2880"/>
                </a:cubicBezTo>
                <a:cubicBezTo>
                  <a:pt x="0" y="1292"/>
                  <a:pt x="1292" y="0"/>
                  <a:pt x="2880" y="0"/>
                </a:cubicBezTo>
                <a:cubicBezTo>
                  <a:pt x="4467" y="0"/>
                  <a:pt x="5760" y="1292"/>
                  <a:pt x="5760" y="2880"/>
                </a:cubicBezTo>
                <a:cubicBezTo>
                  <a:pt x="5760" y="4476"/>
                  <a:pt x="4467" y="5760"/>
                  <a:pt x="2880" y="5760"/>
                </a:cubicBezTo>
                <a:close/>
              </a:path>
            </a:pathLst>
          </a:custGeom>
          <a:solidFill>
            <a:srgbClr val="005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00946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409249"/>
            <a:ext cx="11201400" cy="914400"/>
          </a:xfrm>
        </p:spPr>
        <p:txBody>
          <a:bodyPr/>
          <a:lstStyle>
            <a:lvl1pPr>
              <a:defRPr/>
            </a:lvl1pPr>
          </a:lstStyle>
          <a:p>
            <a:r>
              <a:rPr lang="en-US"/>
              <a:t>Two Content Layout</a:t>
            </a:r>
            <a:endParaRPr lang="en-CA"/>
          </a:p>
        </p:txBody>
      </p:sp>
      <p:sp>
        <p:nvSpPr>
          <p:cNvPr id="10" name="Content Placeholder 9"/>
          <p:cNvSpPr>
            <a:spLocks noGrp="1"/>
          </p:cNvSpPr>
          <p:nvPr>
            <p:ph sz="quarter" idx="13"/>
          </p:nvPr>
        </p:nvSpPr>
        <p:spPr>
          <a:xfrm>
            <a:off x="495300" y="2049116"/>
            <a:ext cx="5220880" cy="40468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2" name="Content Placeholder 11"/>
          <p:cNvSpPr>
            <a:spLocks noGrp="1"/>
          </p:cNvSpPr>
          <p:nvPr>
            <p:ph sz="quarter" idx="14"/>
          </p:nvPr>
        </p:nvSpPr>
        <p:spPr>
          <a:xfrm>
            <a:off x="6475820" y="2049116"/>
            <a:ext cx="5220880" cy="4046883"/>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17" name="Straight Connector 16"/>
          <p:cNvCxnSpPr>
            <a:cxnSpLocks/>
          </p:cNvCxnSpPr>
          <p:nvPr/>
        </p:nvCxnSpPr>
        <p:spPr>
          <a:xfrm>
            <a:off x="495300" y="1918336"/>
            <a:ext cx="522088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cxnSpLocks/>
          </p:cNvCxnSpPr>
          <p:nvPr/>
        </p:nvCxnSpPr>
        <p:spPr>
          <a:xfrm>
            <a:off x="6475820" y="1918336"/>
            <a:ext cx="522088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9" name="Text Placeholder 18"/>
          <p:cNvSpPr>
            <a:spLocks noGrp="1"/>
          </p:cNvSpPr>
          <p:nvPr>
            <p:ph type="body" sz="quarter" idx="15"/>
          </p:nvPr>
        </p:nvSpPr>
        <p:spPr>
          <a:xfrm>
            <a:off x="495300" y="1486038"/>
            <a:ext cx="5220880" cy="365760"/>
          </a:xfrm>
        </p:spPr>
        <p:txBody>
          <a:bodyPr vert="horz" lIns="0" tIns="0" rIns="0" bIns="0" rtlCol="0" anchor="b">
            <a:noAutofit/>
          </a:bodyPr>
          <a:lstStyle>
            <a:lvl1pPr algn="l">
              <a:defRPr lang="en-US" sz="1600" b="1" dirty="0">
                <a:solidFill>
                  <a:schemeClr val="accent3"/>
                </a:solidFill>
              </a:defRPr>
            </a:lvl1pPr>
          </a:lstStyle>
          <a:p>
            <a:pPr lvl="0">
              <a:lnSpc>
                <a:spcPct val="90000"/>
              </a:lnSpc>
              <a:spcBef>
                <a:spcPts val="0"/>
              </a:spcBef>
            </a:pPr>
            <a:r>
              <a:rPr lang="en-US"/>
              <a:t>Click to edit Master text styles</a:t>
            </a:r>
          </a:p>
        </p:txBody>
      </p:sp>
      <p:sp>
        <p:nvSpPr>
          <p:cNvPr id="22" name="Text Placeholder 18"/>
          <p:cNvSpPr>
            <a:spLocks noGrp="1"/>
          </p:cNvSpPr>
          <p:nvPr>
            <p:ph type="body" sz="quarter" idx="16"/>
          </p:nvPr>
        </p:nvSpPr>
        <p:spPr>
          <a:xfrm>
            <a:off x="6475820" y="1486038"/>
            <a:ext cx="5220880" cy="365760"/>
          </a:xfrm>
        </p:spPr>
        <p:txBody>
          <a:bodyPr vert="horz" lIns="0" tIns="0" rIns="0" bIns="0" rtlCol="0" anchor="b">
            <a:noAutofit/>
          </a:bodyPr>
          <a:lstStyle>
            <a:lvl1pPr>
              <a:defRPr lang="en-US" sz="1600" b="1" dirty="0">
                <a:solidFill>
                  <a:schemeClr val="accent3"/>
                </a:solidFill>
              </a:defRPr>
            </a:lvl1pPr>
          </a:lstStyle>
          <a:p>
            <a:pPr lvl="0">
              <a:lnSpc>
                <a:spcPct val="90000"/>
              </a:lnSpc>
              <a:spcBef>
                <a:spcPts val="0"/>
              </a:spcBef>
            </a:pPr>
            <a:r>
              <a:rPr lang="en-US"/>
              <a:t>Click to edit Master text styles</a:t>
            </a:r>
          </a:p>
        </p:txBody>
      </p:sp>
      <p:sp>
        <p:nvSpPr>
          <p:cNvPr id="15"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512A4ED3-669B-4F7D-BE44-80AC44514AD6}" type="slidenum">
              <a:rPr lang="en-US" smtClean="0"/>
              <a:t>‹#›</a:t>
            </a:fld>
            <a:endParaRPr lang="en-US"/>
          </a:p>
        </p:txBody>
      </p:sp>
    </p:spTree>
    <p:extLst>
      <p:ext uri="{BB962C8B-B14F-4D97-AF65-F5344CB8AC3E}">
        <p14:creationId xmlns:p14="http://schemas.microsoft.com/office/powerpoint/2010/main" val="2207450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5299" y="1487851"/>
            <a:ext cx="3377601" cy="365760"/>
          </a:xfrm>
        </p:spPr>
        <p:txBody>
          <a:bodyPr vert="horz" lIns="0" tIns="0" rIns="0" bIns="0" rtlCol="0" anchor="b">
            <a:noAutofit/>
          </a:bodyPr>
          <a:lstStyle>
            <a:lvl1pPr>
              <a:defRPr lang="en-US" sz="1600" b="1" dirty="0">
                <a:solidFill>
                  <a:schemeClr val="accent3"/>
                </a:solidFill>
              </a:defRPr>
            </a:lvl1pPr>
          </a:lstStyle>
          <a:p>
            <a:pPr lvl="0">
              <a:lnSpc>
                <a:spcPct val="90000"/>
              </a:lnSpc>
              <a:spcBef>
                <a:spcPts val="0"/>
              </a:spcBef>
            </a:pPr>
            <a:r>
              <a:rPr lang="en-US"/>
              <a:t>Subtitle</a:t>
            </a:r>
          </a:p>
        </p:txBody>
      </p:sp>
      <p:sp>
        <p:nvSpPr>
          <p:cNvPr id="5" name="Text Placeholder 4"/>
          <p:cNvSpPr>
            <a:spLocks noGrp="1"/>
          </p:cNvSpPr>
          <p:nvPr>
            <p:ph type="body" sz="quarter" idx="3" hasCustomPrompt="1"/>
          </p:nvPr>
        </p:nvSpPr>
        <p:spPr>
          <a:xfrm>
            <a:off x="4405334" y="1487851"/>
            <a:ext cx="3382004" cy="365760"/>
          </a:xfrm>
        </p:spPr>
        <p:txBody>
          <a:bodyPr vert="horz" lIns="0" tIns="0" rIns="0" bIns="0" rtlCol="0" anchor="b">
            <a:noAutofit/>
          </a:bodyPr>
          <a:lstStyle>
            <a:lvl1pPr>
              <a:defRPr lang="en-US" sz="1600" b="1" dirty="0">
                <a:solidFill>
                  <a:schemeClr val="accent3"/>
                </a:solidFill>
              </a:defRPr>
            </a:lvl1pPr>
          </a:lstStyle>
          <a:p>
            <a:pPr lvl="0">
              <a:lnSpc>
                <a:spcPct val="90000"/>
              </a:lnSpc>
              <a:spcBef>
                <a:spcPts val="0"/>
              </a:spcBef>
            </a:pPr>
            <a:r>
              <a:rPr lang="en-US"/>
              <a:t>Subtitle</a:t>
            </a:r>
          </a:p>
        </p:txBody>
      </p:sp>
      <p:sp>
        <p:nvSpPr>
          <p:cNvPr id="15" name="Content Placeholder 14"/>
          <p:cNvSpPr>
            <a:spLocks noGrp="1"/>
          </p:cNvSpPr>
          <p:nvPr>
            <p:ph sz="quarter" idx="13"/>
          </p:nvPr>
        </p:nvSpPr>
        <p:spPr>
          <a:xfrm>
            <a:off x="495299" y="2070820"/>
            <a:ext cx="3377601" cy="4012346"/>
          </a:xfrm>
        </p:spPr>
        <p:txBody>
          <a:bodyPr/>
          <a:lstStyle>
            <a:lvl1pPr>
              <a:defRPr sz="2400"/>
            </a:lvl1pPr>
            <a:lvl2pPr marL="210312">
              <a:defRPr sz="2000"/>
            </a:lvl2pPr>
            <a:lvl3pPr marL="429768" indent="-173736">
              <a:defRPr sz="1600"/>
            </a:lvl3pPr>
            <a:lvl4pPr marL="603504" indent="-128016">
              <a:defRPr sz="1400"/>
            </a:lvl4pPr>
            <a:lvl5pPr marL="793750" indent="-17303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0" name="Text Placeholder 9"/>
          <p:cNvSpPr>
            <a:spLocks noGrp="1"/>
          </p:cNvSpPr>
          <p:nvPr>
            <p:ph type="body" sz="quarter" idx="15" hasCustomPrompt="1"/>
          </p:nvPr>
        </p:nvSpPr>
        <p:spPr>
          <a:xfrm>
            <a:off x="8314696" y="1487851"/>
            <a:ext cx="3382004" cy="365760"/>
          </a:xfrm>
        </p:spPr>
        <p:txBody>
          <a:bodyPr vert="horz" lIns="0" tIns="0" rIns="0" bIns="0" rtlCol="0" anchor="b">
            <a:noAutofit/>
          </a:bodyPr>
          <a:lstStyle>
            <a:lvl1pPr>
              <a:defRPr lang="en-US" sz="1600" b="1" dirty="0">
                <a:solidFill>
                  <a:schemeClr val="accent3"/>
                </a:solidFill>
              </a:defRPr>
            </a:lvl1pPr>
          </a:lstStyle>
          <a:p>
            <a:pPr lvl="0">
              <a:lnSpc>
                <a:spcPct val="90000"/>
              </a:lnSpc>
              <a:spcBef>
                <a:spcPts val="0"/>
              </a:spcBef>
            </a:pPr>
            <a:r>
              <a:rPr lang="en-US"/>
              <a:t>Subtitle</a:t>
            </a:r>
          </a:p>
        </p:txBody>
      </p:sp>
      <p:cxnSp>
        <p:nvCxnSpPr>
          <p:cNvPr id="23" name="Straight Connector 22"/>
          <p:cNvCxnSpPr>
            <a:cxnSpLocks/>
          </p:cNvCxnSpPr>
          <p:nvPr/>
        </p:nvCxnSpPr>
        <p:spPr>
          <a:xfrm>
            <a:off x="495300" y="1918336"/>
            <a:ext cx="338328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cxnSpLocks/>
          </p:cNvCxnSpPr>
          <p:nvPr/>
        </p:nvCxnSpPr>
        <p:spPr>
          <a:xfrm>
            <a:off x="4405334" y="1918336"/>
            <a:ext cx="338328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p:cNvCxnSpPr>
          <p:nvPr/>
        </p:nvCxnSpPr>
        <p:spPr>
          <a:xfrm>
            <a:off x="8314696" y="1918336"/>
            <a:ext cx="338328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Title 10"/>
          <p:cNvSpPr>
            <a:spLocks noGrp="1"/>
          </p:cNvSpPr>
          <p:nvPr>
            <p:ph type="title"/>
          </p:nvPr>
        </p:nvSpPr>
        <p:spPr>
          <a:xfrm>
            <a:off x="495300" y="409249"/>
            <a:ext cx="11201400" cy="914400"/>
          </a:xfrm>
        </p:spPr>
        <p:txBody>
          <a:bodyPr/>
          <a:lstStyle/>
          <a:p>
            <a:r>
              <a:rPr lang="en-US"/>
              <a:t>Click to edit Master title style</a:t>
            </a:r>
          </a:p>
        </p:txBody>
      </p:sp>
      <p:sp>
        <p:nvSpPr>
          <p:cNvPr id="18"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512A4ED3-669B-4F7D-BE44-80AC44514AD6}" type="slidenum">
              <a:rPr lang="en-US" smtClean="0"/>
              <a:t>‹#›</a:t>
            </a:fld>
            <a:endParaRPr lang="en-US"/>
          </a:p>
        </p:txBody>
      </p:sp>
      <p:sp>
        <p:nvSpPr>
          <p:cNvPr id="21" name="Content Placeholder 14"/>
          <p:cNvSpPr>
            <a:spLocks noGrp="1"/>
          </p:cNvSpPr>
          <p:nvPr>
            <p:ph sz="quarter" idx="18"/>
          </p:nvPr>
        </p:nvSpPr>
        <p:spPr>
          <a:xfrm>
            <a:off x="4405334" y="2070820"/>
            <a:ext cx="3377601" cy="4012346"/>
          </a:xfrm>
        </p:spPr>
        <p:txBody>
          <a:bodyPr/>
          <a:lstStyle>
            <a:lvl1pPr>
              <a:defRPr sz="2400"/>
            </a:lvl1pPr>
            <a:lvl2pPr marL="210312">
              <a:defRPr sz="2000"/>
            </a:lvl2pPr>
            <a:lvl3pPr marL="429768" indent="-173736">
              <a:defRPr sz="1600"/>
            </a:lvl3pPr>
            <a:lvl4pPr marL="603504" indent="-128016">
              <a:defRPr sz="1400"/>
            </a:lvl4pPr>
            <a:lvl5pPr marL="793750" indent="-17303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2" name="Content Placeholder 14"/>
          <p:cNvSpPr>
            <a:spLocks noGrp="1"/>
          </p:cNvSpPr>
          <p:nvPr>
            <p:ph sz="quarter" idx="19"/>
          </p:nvPr>
        </p:nvSpPr>
        <p:spPr>
          <a:xfrm>
            <a:off x="8314696" y="2070820"/>
            <a:ext cx="3377601" cy="4012346"/>
          </a:xfrm>
        </p:spPr>
        <p:txBody>
          <a:bodyPr/>
          <a:lstStyle>
            <a:lvl1pPr>
              <a:defRPr sz="2400"/>
            </a:lvl1pPr>
            <a:lvl2pPr marL="210312">
              <a:defRPr sz="2000"/>
            </a:lvl2pPr>
            <a:lvl3pPr marL="429768" indent="-173736">
              <a:defRPr sz="1600"/>
            </a:lvl3pPr>
            <a:lvl4pPr marL="603504" indent="-128016">
              <a:defRPr sz="1400"/>
            </a:lvl4pPr>
            <a:lvl5pPr marL="793750" indent="-17303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604800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5300" y="1629578"/>
            <a:ext cx="2518906"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a:t>Subtitle</a:t>
            </a:r>
          </a:p>
        </p:txBody>
      </p:sp>
      <p:sp>
        <p:nvSpPr>
          <p:cNvPr id="5" name="Text Placeholder 4"/>
          <p:cNvSpPr>
            <a:spLocks noGrp="1"/>
          </p:cNvSpPr>
          <p:nvPr>
            <p:ph type="body" sz="quarter" idx="3" hasCustomPrompt="1"/>
          </p:nvPr>
        </p:nvSpPr>
        <p:spPr>
          <a:xfrm>
            <a:off x="3396995" y="1629578"/>
            <a:ext cx="2496313"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a:t>Subtitle</a:t>
            </a:r>
          </a:p>
        </p:txBody>
      </p:sp>
      <p:sp>
        <p:nvSpPr>
          <p:cNvPr id="15" name="Content Placeholder 14"/>
          <p:cNvSpPr>
            <a:spLocks noGrp="1"/>
          </p:cNvSpPr>
          <p:nvPr>
            <p:ph sz="quarter" idx="13"/>
          </p:nvPr>
        </p:nvSpPr>
        <p:spPr>
          <a:xfrm>
            <a:off x="495300" y="2044127"/>
            <a:ext cx="2496312" cy="3959013"/>
          </a:xfrm>
        </p:spPr>
        <p:txBody>
          <a:bodyPr vert="horz" lIns="0" tIns="0" rIns="0" bIns="0" rtlCol="0">
            <a:noAutofit/>
          </a:bodyPr>
          <a:lstStyle>
            <a:lvl1pPr>
              <a:defRPr lang="en-US" sz="2000" dirty="0" smtClean="0"/>
            </a:lvl1pPr>
            <a:lvl2pPr>
              <a:defRPr lang="en-US" sz="1800" dirty="0" smtClean="0"/>
            </a:lvl2pPr>
            <a:lvl3pPr marL="429768" indent="-173736">
              <a:defRPr lang="en-US" sz="1600" dirty="0" smtClean="0"/>
            </a:lvl3pPr>
            <a:lvl4pPr marL="603504" indent="-128016">
              <a:defRPr lang="en-US" sz="1400" dirty="0" smtClean="0"/>
            </a:lvl4pPr>
            <a:lvl5pPr marL="795528" indent="-128016">
              <a:defRPr lang="en-CA"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0" name="Text Placeholder 9"/>
          <p:cNvSpPr>
            <a:spLocks noGrp="1"/>
          </p:cNvSpPr>
          <p:nvPr>
            <p:ph type="body" sz="quarter" idx="15" hasCustomPrompt="1"/>
          </p:nvPr>
        </p:nvSpPr>
        <p:spPr>
          <a:xfrm>
            <a:off x="6298692" y="1629578"/>
            <a:ext cx="2496312"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a:t>Subtitle</a:t>
            </a:r>
          </a:p>
        </p:txBody>
      </p:sp>
      <p:sp>
        <p:nvSpPr>
          <p:cNvPr id="14" name="Text Placeholder 13"/>
          <p:cNvSpPr>
            <a:spLocks noGrp="1"/>
          </p:cNvSpPr>
          <p:nvPr>
            <p:ph type="body" sz="quarter" idx="17" hasCustomPrompt="1"/>
          </p:nvPr>
        </p:nvSpPr>
        <p:spPr>
          <a:xfrm>
            <a:off x="9200388" y="1629578"/>
            <a:ext cx="2496312"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a:t>Subtitle</a:t>
            </a:r>
          </a:p>
        </p:txBody>
      </p:sp>
      <p:cxnSp>
        <p:nvCxnSpPr>
          <p:cNvPr id="26" name="Straight Connector 25"/>
          <p:cNvCxnSpPr>
            <a:cxnSpLocks/>
          </p:cNvCxnSpPr>
          <p:nvPr/>
        </p:nvCxnSpPr>
        <p:spPr>
          <a:xfrm>
            <a:off x="3390900" y="1908811"/>
            <a:ext cx="251460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p:cNvCxnSpPr>
          <p:nvPr/>
        </p:nvCxnSpPr>
        <p:spPr>
          <a:xfrm>
            <a:off x="6286500" y="1908811"/>
            <a:ext cx="251460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cxnSpLocks/>
          </p:cNvCxnSpPr>
          <p:nvPr/>
        </p:nvCxnSpPr>
        <p:spPr>
          <a:xfrm>
            <a:off x="9182100" y="1908811"/>
            <a:ext cx="251460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a:off x="495300" y="1908811"/>
            <a:ext cx="251460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495300" y="409249"/>
            <a:ext cx="11201400" cy="914400"/>
          </a:xfrm>
        </p:spPr>
        <p:txBody>
          <a:bodyPr/>
          <a:lstStyle/>
          <a:p>
            <a:r>
              <a:rPr lang="en-US"/>
              <a:t>Click to edit Master title style</a:t>
            </a:r>
          </a:p>
        </p:txBody>
      </p:sp>
      <p:sp>
        <p:nvSpPr>
          <p:cNvPr id="21"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512A4ED3-669B-4F7D-BE44-80AC44514AD6}" type="slidenum">
              <a:rPr lang="en-US" smtClean="0"/>
              <a:t>‹#›</a:t>
            </a:fld>
            <a:endParaRPr lang="en-US"/>
          </a:p>
        </p:txBody>
      </p:sp>
      <p:sp>
        <p:nvSpPr>
          <p:cNvPr id="25" name="Content Placeholder 14"/>
          <p:cNvSpPr>
            <a:spLocks noGrp="1"/>
          </p:cNvSpPr>
          <p:nvPr>
            <p:ph sz="quarter" idx="20"/>
          </p:nvPr>
        </p:nvSpPr>
        <p:spPr>
          <a:xfrm>
            <a:off x="3396995" y="2044127"/>
            <a:ext cx="2496312" cy="3959013"/>
          </a:xfrm>
        </p:spPr>
        <p:txBody>
          <a:bodyPr vert="horz" lIns="0" tIns="0" rIns="0" bIns="0" rtlCol="0">
            <a:noAutofit/>
          </a:bodyPr>
          <a:lstStyle>
            <a:lvl1pPr>
              <a:defRPr lang="en-US" sz="2000" dirty="0" smtClean="0"/>
            </a:lvl1pPr>
            <a:lvl2pPr>
              <a:defRPr lang="en-US" sz="1800" dirty="0" smtClean="0"/>
            </a:lvl2pPr>
            <a:lvl3pPr marL="429768" indent="-173736">
              <a:defRPr lang="en-US" sz="1600" dirty="0" smtClean="0"/>
            </a:lvl3pPr>
            <a:lvl4pPr marL="603504" indent="-128016">
              <a:defRPr lang="en-US" sz="1400" dirty="0" smtClean="0"/>
            </a:lvl4pPr>
            <a:lvl5pPr marL="795528" indent="-128016">
              <a:defRPr lang="en-CA"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7" name="Content Placeholder 14"/>
          <p:cNvSpPr>
            <a:spLocks noGrp="1"/>
          </p:cNvSpPr>
          <p:nvPr>
            <p:ph sz="quarter" idx="21"/>
          </p:nvPr>
        </p:nvSpPr>
        <p:spPr>
          <a:xfrm>
            <a:off x="6298692" y="2044127"/>
            <a:ext cx="2496312" cy="3959013"/>
          </a:xfrm>
        </p:spPr>
        <p:txBody>
          <a:bodyPr vert="horz" lIns="0" tIns="0" rIns="0" bIns="0" rtlCol="0">
            <a:noAutofit/>
          </a:bodyPr>
          <a:lstStyle>
            <a:lvl1pPr>
              <a:defRPr lang="en-US" sz="2000" dirty="0" smtClean="0"/>
            </a:lvl1pPr>
            <a:lvl2pPr>
              <a:defRPr lang="en-US" sz="1800" dirty="0" smtClean="0"/>
            </a:lvl2pPr>
            <a:lvl3pPr marL="429768" indent="-173736">
              <a:defRPr lang="en-US" sz="1600" dirty="0" smtClean="0"/>
            </a:lvl3pPr>
            <a:lvl4pPr marL="603504" indent="-128016">
              <a:defRPr lang="en-US" sz="1400" dirty="0" smtClean="0"/>
            </a:lvl4pPr>
            <a:lvl5pPr marL="795528" indent="-128016">
              <a:defRPr lang="en-CA"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8" name="Content Placeholder 14"/>
          <p:cNvSpPr>
            <a:spLocks noGrp="1"/>
          </p:cNvSpPr>
          <p:nvPr>
            <p:ph sz="quarter" idx="22"/>
          </p:nvPr>
        </p:nvSpPr>
        <p:spPr>
          <a:xfrm>
            <a:off x="9200388" y="2044127"/>
            <a:ext cx="2496312" cy="3959013"/>
          </a:xfrm>
        </p:spPr>
        <p:txBody>
          <a:bodyPr vert="horz" lIns="0" tIns="0" rIns="0" bIns="0" rtlCol="0">
            <a:noAutofit/>
          </a:bodyPr>
          <a:lstStyle>
            <a:lvl1pPr>
              <a:defRPr lang="en-US" sz="2000" dirty="0" smtClean="0"/>
            </a:lvl1pPr>
            <a:lvl2pPr>
              <a:defRPr lang="en-US" sz="1800" dirty="0" smtClean="0"/>
            </a:lvl2pPr>
            <a:lvl3pPr marL="429768" indent="-173736">
              <a:defRPr lang="en-US" sz="1600" dirty="0" smtClean="0"/>
            </a:lvl3pPr>
            <a:lvl4pPr marL="603504" indent="-128016">
              <a:defRPr lang="en-US" sz="1400" dirty="0" smtClean="0"/>
            </a:lvl4pPr>
            <a:lvl5pPr marL="795528" indent="-128016">
              <a:defRPr lang="en-CA"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1680000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Fiv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5300" y="1629861"/>
            <a:ext cx="1929384"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a:t>Subtitle</a:t>
            </a:r>
          </a:p>
        </p:txBody>
      </p:sp>
      <p:sp>
        <p:nvSpPr>
          <p:cNvPr id="5" name="Text Placeholder 4"/>
          <p:cNvSpPr>
            <a:spLocks noGrp="1"/>
          </p:cNvSpPr>
          <p:nvPr>
            <p:ph type="body" sz="quarter" idx="3" hasCustomPrompt="1"/>
          </p:nvPr>
        </p:nvSpPr>
        <p:spPr>
          <a:xfrm>
            <a:off x="2813304" y="1629861"/>
            <a:ext cx="1929384"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a:t>Subtitle</a:t>
            </a:r>
          </a:p>
        </p:txBody>
      </p:sp>
      <p:sp>
        <p:nvSpPr>
          <p:cNvPr id="15" name="Content Placeholder 14"/>
          <p:cNvSpPr>
            <a:spLocks noGrp="1"/>
          </p:cNvSpPr>
          <p:nvPr>
            <p:ph sz="quarter" idx="13"/>
          </p:nvPr>
        </p:nvSpPr>
        <p:spPr>
          <a:xfrm>
            <a:off x="495300" y="2014983"/>
            <a:ext cx="1929384" cy="4102446"/>
          </a:xfrm>
        </p:spPr>
        <p:txBody>
          <a:bodyPr vert="horz" lIns="0" tIns="0" rIns="0" bIns="0" rtlCol="0">
            <a:noAutofit/>
          </a:bodyPr>
          <a:lstStyle>
            <a:lvl1pPr>
              <a:defRPr lang="en-US" sz="1600" dirty="0" smtClean="0"/>
            </a:lvl1pPr>
            <a:lvl2pPr marL="146304" indent="-118872">
              <a:defRPr lang="en-US" sz="1400" dirty="0" smtClean="0"/>
            </a:lvl2pPr>
            <a:lvl3pPr marL="338328" indent="-137160">
              <a:defRPr lang="en-US" sz="1200" dirty="0" smtClean="0"/>
            </a:lvl3pPr>
            <a:lvl4pPr marL="461963" indent="-115888">
              <a:defRPr lang="en-US" sz="1200" dirty="0" smtClean="0"/>
            </a:lvl4pPr>
            <a:lvl5pPr marL="625475" indent="-115888">
              <a:defRPr lang="en-CA"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0" name="Text Placeholder 9"/>
          <p:cNvSpPr>
            <a:spLocks noGrp="1"/>
          </p:cNvSpPr>
          <p:nvPr>
            <p:ph type="body" sz="quarter" idx="15" hasCustomPrompt="1"/>
          </p:nvPr>
        </p:nvSpPr>
        <p:spPr>
          <a:xfrm>
            <a:off x="5131308" y="1629861"/>
            <a:ext cx="1929384"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a:t>Subtitle</a:t>
            </a:r>
          </a:p>
        </p:txBody>
      </p:sp>
      <p:sp>
        <p:nvSpPr>
          <p:cNvPr id="14" name="Text Placeholder 13"/>
          <p:cNvSpPr>
            <a:spLocks noGrp="1"/>
          </p:cNvSpPr>
          <p:nvPr>
            <p:ph type="body" sz="quarter" idx="17" hasCustomPrompt="1"/>
          </p:nvPr>
        </p:nvSpPr>
        <p:spPr>
          <a:xfrm>
            <a:off x="7449312" y="1629861"/>
            <a:ext cx="1929384"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a:t>Subtitle</a:t>
            </a:r>
          </a:p>
        </p:txBody>
      </p:sp>
      <p:cxnSp>
        <p:nvCxnSpPr>
          <p:cNvPr id="26" name="Straight Connector 25"/>
          <p:cNvCxnSpPr>
            <a:cxnSpLocks/>
          </p:cNvCxnSpPr>
          <p:nvPr/>
        </p:nvCxnSpPr>
        <p:spPr>
          <a:xfrm>
            <a:off x="2813304" y="1908811"/>
            <a:ext cx="192024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cxnSpLocks/>
          </p:cNvCxnSpPr>
          <p:nvPr/>
        </p:nvCxnSpPr>
        <p:spPr>
          <a:xfrm>
            <a:off x="5131308" y="1908811"/>
            <a:ext cx="192024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cxnSpLocks/>
          </p:cNvCxnSpPr>
          <p:nvPr/>
        </p:nvCxnSpPr>
        <p:spPr>
          <a:xfrm>
            <a:off x="7449312" y="1908811"/>
            <a:ext cx="192024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a:off x="495300" y="1908811"/>
            <a:ext cx="192024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6" name="Text Placeholder 13"/>
          <p:cNvSpPr>
            <a:spLocks noGrp="1"/>
          </p:cNvSpPr>
          <p:nvPr>
            <p:ph type="body" sz="quarter" idx="20" hasCustomPrompt="1"/>
          </p:nvPr>
        </p:nvSpPr>
        <p:spPr>
          <a:xfrm>
            <a:off x="9767316" y="1629861"/>
            <a:ext cx="1929384" cy="204671"/>
          </a:xfrm>
        </p:spPr>
        <p:txBody>
          <a:bodyPr vert="horz" wrap="square" lIns="0" tIns="0" rIns="0" bIns="0" rtlCol="0" anchor="b" anchorCtr="0">
            <a:spAutoFit/>
          </a:bodyPr>
          <a:lstStyle>
            <a:lvl1pPr>
              <a:defRPr lang="en-US" sz="1400" b="1" dirty="0" smtClean="0">
                <a:solidFill>
                  <a:schemeClr val="accent3"/>
                </a:solidFill>
              </a:defRPr>
            </a:lvl1pPr>
          </a:lstStyle>
          <a:p>
            <a:pPr lvl="0"/>
            <a:r>
              <a:rPr lang="en-US"/>
              <a:t>Subtitle</a:t>
            </a:r>
          </a:p>
        </p:txBody>
      </p:sp>
      <p:cxnSp>
        <p:nvCxnSpPr>
          <p:cNvPr id="48" name="Straight Connector 47"/>
          <p:cNvCxnSpPr>
            <a:cxnSpLocks/>
          </p:cNvCxnSpPr>
          <p:nvPr/>
        </p:nvCxnSpPr>
        <p:spPr>
          <a:xfrm>
            <a:off x="9767316" y="1908811"/>
            <a:ext cx="192024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a:xfrm>
            <a:off x="495300" y="409249"/>
            <a:ext cx="11201400" cy="914400"/>
          </a:xfrm>
        </p:spPr>
        <p:txBody>
          <a:bodyPr/>
          <a:lstStyle>
            <a:lvl1pPr>
              <a:defRPr/>
            </a:lvl1pPr>
          </a:lstStyle>
          <a:p>
            <a:r>
              <a:rPr lang="en-US"/>
              <a:t>Five Content Layout</a:t>
            </a:r>
          </a:p>
        </p:txBody>
      </p:sp>
      <p:sp>
        <p:nvSpPr>
          <p:cNvPr id="22"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512A4ED3-669B-4F7D-BE44-80AC44514AD6}" type="slidenum">
              <a:rPr lang="en-US" smtClean="0"/>
              <a:t>‹#›</a:t>
            </a:fld>
            <a:endParaRPr lang="en-US"/>
          </a:p>
        </p:txBody>
      </p:sp>
      <p:sp>
        <p:nvSpPr>
          <p:cNvPr id="45" name="Content Placeholder 14"/>
          <p:cNvSpPr>
            <a:spLocks noGrp="1"/>
          </p:cNvSpPr>
          <p:nvPr>
            <p:ph sz="quarter" idx="23"/>
          </p:nvPr>
        </p:nvSpPr>
        <p:spPr>
          <a:xfrm>
            <a:off x="2813304" y="2014983"/>
            <a:ext cx="1929384" cy="4102446"/>
          </a:xfrm>
        </p:spPr>
        <p:txBody>
          <a:bodyPr vert="horz" lIns="0" tIns="0" rIns="0" bIns="0" rtlCol="0">
            <a:noAutofit/>
          </a:bodyPr>
          <a:lstStyle>
            <a:lvl1pPr>
              <a:defRPr lang="en-US" sz="1600" dirty="0" smtClean="0"/>
            </a:lvl1pPr>
            <a:lvl2pPr marL="146304" indent="-118872">
              <a:defRPr lang="en-US" sz="1400" dirty="0" smtClean="0"/>
            </a:lvl2pPr>
            <a:lvl3pPr marL="338328" indent="-137160">
              <a:defRPr lang="en-US" sz="1200" dirty="0" smtClean="0"/>
            </a:lvl3pPr>
            <a:lvl4pPr marL="461963" indent="-115888">
              <a:defRPr lang="en-US" sz="1200" dirty="0" smtClean="0"/>
            </a:lvl4pPr>
            <a:lvl5pPr marL="625475" indent="-115888">
              <a:defRPr lang="en-CA"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9" name="Content Placeholder 14"/>
          <p:cNvSpPr>
            <a:spLocks noGrp="1"/>
          </p:cNvSpPr>
          <p:nvPr>
            <p:ph sz="quarter" idx="24"/>
          </p:nvPr>
        </p:nvSpPr>
        <p:spPr>
          <a:xfrm>
            <a:off x="5131308" y="2014983"/>
            <a:ext cx="1929384" cy="4102446"/>
          </a:xfrm>
        </p:spPr>
        <p:txBody>
          <a:bodyPr vert="horz" lIns="0" tIns="0" rIns="0" bIns="0" rtlCol="0">
            <a:noAutofit/>
          </a:bodyPr>
          <a:lstStyle>
            <a:lvl1pPr>
              <a:defRPr lang="en-US" sz="1600" dirty="0" smtClean="0"/>
            </a:lvl1pPr>
            <a:lvl2pPr marL="146304" indent="-118872">
              <a:defRPr lang="en-US" sz="1400" dirty="0" smtClean="0"/>
            </a:lvl2pPr>
            <a:lvl3pPr marL="338328" indent="-137160">
              <a:defRPr lang="en-US" sz="1200" dirty="0" smtClean="0"/>
            </a:lvl3pPr>
            <a:lvl4pPr marL="461963" indent="-115888">
              <a:defRPr lang="en-US" sz="1200" dirty="0" smtClean="0"/>
            </a:lvl4pPr>
            <a:lvl5pPr marL="625475" indent="-115888">
              <a:defRPr lang="en-CA"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0" name="Content Placeholder 14"/>
          <p:cNvSpPr>
            <a:spLocks noGrp="1"/>
          </p:cNvSpPr>
          <p:nvPr>
            <p:ph sz="quarter" idx="25"/>
          </p:nvPr>
        </p:nvSpPr>
        <p:spPr>
          <a:xfrm>
            <a:off x="7449312" y="2014983"/>
            <a:ext cx="1929384" cy="4102446"/>
          </a:xfrm>
        </p:spPr>
        <p:txBody>
          <a:bodyPr vert="horz" lIns="0" tIns="0" rIns="0" bIns="0" rtlCol="0">
            <a:noAutofit/>
          </a:bodyPr>
          <a:lstStyle>
            <a:lvl1pPr>
              <a:defRPr lang="en-US" sz="1600" dirty="0" smtClean="0"/>
            </a:lvl1pPr>
            <a:lvl2pPr marL="146304" indent="-118872">
              <a:defRPr lang="en-US" sz="1400" dirty="0" smtClean="0"/>
            </a:lvl2pPr>
            <a:lvl3pPr marL="338328" indent="-137160">
              <a:defRPr lang="en-US" sz="1200" dirty="0" smtClean="0"/>
            </a:lvl3pPr>
            <a:lvl4pPr marL="461963" indent="-115888">
              <a:defRPr lang="en-US" sz="1200" dirty="0" smtClean="0"/>
            </a:lvl4pPr>
            <a:lvl5pPr marL="625475" indent="-115888">
              <a:defRPr lang="en-CA"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1" name="Content Placeholder 14"/>
          <p:cNvSpPr>
            <a:spLocks noGrp="1"/>
          </p:cNvSpPr>
          <p:nvPr>
            <p:ph sz="quarter" idx="26"/>
          </p:nvPr>
        </p:nvSpPr>
        <p:spPr>
          <a:xfrm>
            <a:off x="9767316" y="2014983"/>
            <a:ext cx="1929384" cy="4102446"/>
          </a:xfrm>
        </p:spPr>
        <p:txBody>
          <a:bodyPr vert="horz" lIns="0" tIns="0" rIns="0" bIns="0" rtlCol="0">
            <a:noAutofit/>
          </a:bodyPr>
          <a:lstStyle>
            <a:lvl1pPr>
              <a:defRPr lang="en-US" sz="1600" dirty="0" smtClean="0"/>
            </a:lvl1pPr>
            <a:lvl2pPr marL="146304" indent="-118872">
              <a:defRPr lang="en-US" sz="1400" dirty="0" smtClean="0"/>
            </a:lvl2pPr>
            <a:lvl3pPr marL="338328" indent="-137160">
              <a:defRPr lang="en-US" sz="1200" dirty="0" smtClean="0"/>
            </a:lvl3pPr>
            <a:lvl4pPr marL="461963" indent="-115888">
              <a:defRPr lang="en-US" sz="1200" dirty="0" smtClean="0"/>
            </a:lvl4pPr>
            <a:lvl5pPr marL="625475" indent="-115888">
              <a:defRPr lang="en-CA"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323206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torytelling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4" name="Slide Number Placeholder 3"/>
          <p:cNvSpPr>
            <a:spLocks noGrp="1"/>
          </p:cNvSpPr>
          <p:nvPr>
            <p:ph type="sldNum" sz="quarter" idx="11"/>
          </p:nvPr>
        </p:nvSpPr>
        <p:spPr/>
        <p:txBody>
          <a:bodyPr/>
          <a:lstStyle/>
          <a:p>
            <a:fld id="{512A4ED3-669B-4F7D-BE44-80AC44514AD6}" type="slidenum">
              <a:rPr lang="en-US" smtClean="0"/>
              <a:t>‹#›</a:t>
            </a:fld>
            <a:endParaRPr lang="en-US"/>
          </a:p>
        </p:txBody>
      </p:sp>
      <p:sp>
        <p:nvSpPr>
          <p:cNvPr id="6" name="Content Placeholder 2"/>
          <p:cNvSpPr>
            <a:spLocks noGrp="1"/>
          </p:cNvSpPr>
          <p:nvPr>
            <p:ph idx="1"/>
          </p:nvPr>
        </p:nvSpPr>
        <p:spPr>
          <a:xfrm>
            <a:off x="495300" y="1603166"/>
            <a:ext cx="11201400" cy="4319584"/>
          </a:xfrm>
        </p:spPr>
        <p:txBody>
          <a:bodyPr/>
          <a:lstStyle>
            <a:lvl1pPr>
              <a:defRPr sz="2800">
                <a:solidFill>
                  <a:schemeClr val="accent3"/>
                </a:solidFill>
              </a:defRPr>
            </a:lvl1pPr>
            <a:lvl2pPr marL="237744" indent="-182880">
              <a:defRPr sz="26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17127026"/>
      </p:ext>
    </p:extLst>
  </p:cSld>
  <p:clrMapOvr>
    <a:masterClrMapping/>
  </p:clrMapOvr>
  <p:extLst>
    <p:ext uri="{DCECCB84-F9BA-43D5-87BE-67443E8EF086}">
      <p15:sldGuideLst xmlns:p15="http://schemas.microsoft.com/office/powerpoint/2012/main">
        <p15:guide id="1" orient="horz" pos="105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Content Text Heavy 1-Line">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1670236"/>
            <a:ext cx="11201400" cy="4310062"/>
          </a:xfrm>
        </p:spPr>
        <p:txBody>
          <a:bodyPr vert="horz" lIns="0" tIns="0" rIns="0" bIns="0" rtlCol="0">
            <a:noAutofit/>
          </a:bodyPr>
          <a:lstStyle>
            <a:lvl1pPr>
              <a:spcAft>
                <a:spcPts val="0"/>
              </a:spcAft>
              <a:defRPr lang="en-US" sz="2200" dirty="0" smtClean="0">
                <a:solidFill>
                  <a:schemeClr val="accent3"/>
                </a:solidFill>
              </a:defRPr>
            </a:lvl1pPr>
            <a:lvl2pPr marL="219456" indent="-164592">
              <a:defRPr lang="en-US" sz="2000" dirty="0" smtClean="0"/>
            </a:lvl2pPr>
            <a:lvl3pPr marL="400050" indent="-195263">
              <a:defRPr lang="en-US" sz="1800" dirty="0" smtClean="0"/>
            </a:lvl3pPr>
          </a:lstStyle>
          <a:p>
            <a:pPr lvl="0"/>
            <a:r>
              <a:rPr lang="en-US"/>
              <a:t>Click to edit Master text styles</a:t>
            </a:r>
          </a:p>
          <a:p>
            <a:pPr lvl="1"/>
            <a:r>
              <a:rPr lang="en-US"/>
              <a:t>Second level</a:t>
            </a:r>
          </a:p>
          <a:p>
            <a:pPr lvl="2"/>
            <a:r>
              <a:rPr lang="en-US"/>
              <a:t>Third level</a:t>
            </a:r>
          </a:p>
        </p:txBody>
      </p:sp>
      <p:sp>
        <p:nvSpPr>
          <p:cNvPr id="7" name="Title 1"/>
          <p:cNvSpPr>
            <a:spLocks noGrp="1"/>
          </p:cNvSpPr>
          <p:nvPr>
            <p:ph type="title" hasCustomPrompt="1"/>
          </p:nvPr>
        </p:nvSpPr>
        <p:spPr>
          <a:xfrm>
            <a:off x="495300" y="409479"/>
            <a:ext cx="11201400" cy="914400"/>
          </a:xfrm>
        </p:spPr>
        <p:txBody>
          <a:bodyPr/>
          <a:lstStyle>
            <a:lvl1pPr>
              <a:defRPr/>
            </a:lvl1pPr>
          </a:lstStyle>
          <a:p>
            <a:r>
              <a:rPr lang="en-US">
                <a:solidFill>
                  <a:srgbClr val="63666A"/>
                </a:solidFill>
              </a:rPr>
              <a:t>Title and Content Text Heavy</a:t>
            </a:r>
          </a:p>
        </p:txBody>
      </p:sp>
      <p:sp>
        <p:nvSpPr>
          <p:cNvPr id="9"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512A4ED3-669B-4F7D-BE44-80AC44514AD6}" type="slidenum">
              <a:rPr lang="en-US" smtClean="0"/>
              <a:t>‹#›</a:t>
            </a:fld>
            <a:endParaRPr lang="en-US"/>
          </a:p>
        </p:txBody>
      </p:sp>
    </p:spTree>
    <p:extLst>
      <p:ext uri="{BB962C8B-B14F-4D97-AF65-F5344CB8AC3E}">
        <p14:creationId xmlns:p14="http://schemas.microsoft.com/office/powerpoint/2010/main" val="3028877713"/>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ig Tit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450166"/>
            <a:ext cx="11227308" cy="1645920"/>
          </a:xfrm>
        </p:spPr>
        <p:txBody>
          <a:bodyPr/>
          <a:lstStyle>
            <a:lvl1pPr>
              <a:lnSpc>
                <a:spcPct val="85000"/>
              </a:lnSpc>
              <a:defRPr sz="6000"/>
            </a:lvl1pPr>
          </a:lstStyle>
          <a:p>
            <a:r>
              <a:rPr lang="en-US"/>
              <a:t>Big Title Text</a:t>
            </a:r>
          </a:p>
        </p:txBody>
      </p:sp>
      <p:sp>
        <p:nvSpPr>
          <p:cNvPr id="3" name="Content Placeholder 2"/>
          <p:cNvSpPr>
            <a:spLocks noGrp="1"/>
          </p:cNvSpPr>
          <p:nvPr>
            <p:ph idx="1"/>
          </p:nvPr>
        </p:nvSpPr>
        <p:spPr>
          <a:xfrm>
            <a:off x="495300" y="2327510"/>
            <a:ext cx="11227308" cy="3749040"/>
          </a:xfrm>
        </p:spPr>
        <p:txBody>
          <a:bodyPr/>
          <a:lstStyle>
            <a:lvl1pPr>
              <a:defRPr sz="3000">
                <a:solidFill>
                  <a:schemeClr val="accent3"/>
                </a:solidFill>
              </a:defRPr>
            </a:lvl1pPr>
            <a:lvl2pPr>
              <a:defRPr>
                <a:solidFill>
                  <a:schemeClr val="tx1"/>
                </a:solidFill>
              </a:defRPr>
            </a:lvl2pPr>
            <a:lvl3pPr>
              <a:defRPr>
                <a:solidFill>
                  <a:schemeClr val="tx1"/>
                </a:solidFill>
              </a:defRPr>
            </a:lvl3pPr>
            <a:lvl4pPr>
              <a:defRPr sz="1600">
                <a:solidFill>
                  <a:schemeClr val="tx1"/>
                </a:solidFill>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512A4ED3-669B-4F7D-BE44-80AC44514AD6}" type="slidenum">
              <a:rPr lang="en-US" smtClean="0"/>
              <a:t>‹#›</a:t>
            </a:fld>
            <a:endParaRPr lang="en-US"/>
          </a:p>
        </p:txBody>
      </p:sp>
    </p:spTree>
    <p:extLst>
      <p:ext uri="{BB962C8B-B14F-4D97-AF65-F5344CB8AC3E}">
        <p14:creationId xmlns:p14="http://schemas.microsoft.com/office/powerpoint/2010/main" val="6477987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wo Statements">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auto">
          <a:xfrm>
            <a:off x="495300" y="458076"/>
            <a:ext cx="5655243" cy="5614416"/>
          </a:xfrm>
        </p:spPr>
        <p:txBody>
          <a:bodyPr anchor="t" anchorCtr="0"/>
          <a:lstStyle>
            <a:lvl1pPr>
              <a:lnSpc>
                <a:spcPct val="90000"/>
              </a:lnSpc>
              <a:defRPr sz="4400">
                <a:solidFill>
                  <a:schemeClr val="tx1"/>
                </a:solidFill>
              </a:defRPr>
            </a:lvl1pPr>
          </a:lstStyle>
          <a:p>
            <a:r>
              <a:rPr lang="en-US"/>
              <a:t>Two Statements</a:t>
            </a:r>
          </a:p>
        </p:txBody>
      </p:sp>
      <p:sp>
        <p:nvSpPr>
          <p:cNvPr id="3" name="Subtitle 2"/>
          <p:cNvSpPr>
            <a:spLocks noGrp="1"/>
          </p:cNvSpPr>
          <p:nvPr>
            <p:ph type="subTitle" idx="1" hasCustomPrompt="1"/>
          </p:nvPr>
        </p:nvSpPr>
        <p:spPr bwMode="invGray">
          <a:xfrm>
            <a:off x="6478290" y="458076"/>
            <a:ext cx="5222378" cy="5614416"/>
          </a:xfrm>
        </p:spPr>
        <p:txBody>
          <a:bodyPr/>
          <a:lstStyle>
            <a:lvl1pPr marL="0" indent="0" algn="l">
              <a:lnSpc>
                <a:spcPct val="100000"/>
              </a:lnSpc>
              <a:buNone/>
              <a:defRPr sz="2000" baseline="0">
                <a:solidFill>
                  <a:schemeClr val="accent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Additional statement goes here</a:t>
            </a:r>
          </a:p>
        </p:txBody>
      </p:sp>
      <p:sp>
        <p:nvSpPr>
          <p:cNvPr id="7" name="Slide Number Placeholder 6"/>
          <p:cNvSpPr>
            <a:spLocks noGrp="1"/>
          </p:cNvSpPr>
          <p:nvPr>
            <p:ph type="sldNum" sz="quarter" idx="12"/>
          </p:nvPr>
        </p:nvSpPr>
        <p:spPr/>
        <p:txBody>
          <a:bodyPr/>
          <a:lstStyle/>
          <a:p>
            <a:fld id="{512A4ED3-669B-4F7D-BE44-80AC44514AD6}" type="slidenum">
              <a:rPr lang="en-US" smtClean="0"/>
              <a:t>‹#›</a:t>
            </a:fld>
            <a:endParaRPr lang="en-US"/>
          </a:p>
        </p:txBody>
      </p:sp>
    </p:spTree>
    <p:extLst>
      <p:ext uri="{BB962C8B-B14F-4D97-AF65-F5344CB8AC3E}">
        <p14:creationId xmlns:p14="http://schemas.microsoft.com/office/powerpoint/2010/main" val="2480588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Half Text - Half Imag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451415" y="1930688"/>
            <a:ext cx="5245285" cy="4165312"/>
          </a:xfrm>
        </p:spPr>
        <p:txBody>
          <a:bodyPr vert="horz" lIns="0" tIns="0" rIns="0" bIns="0" rtlCol="0">
            <a:noAutofit/>
          </a:bodyPr>
          <a:lstStyle>
            <a:lvl1pPr>
              <a:defRPr lang="en-US" sz="2800" dirty="0" smtClean="0">
                <a:solidFill>
                  <a:schemeClr val="accent3"/>
                </a:solidFill>
              </a:defRPr>
            </a:lvl1pPr>
            <a:lvl2pPr>
              <a:defRPr lang="en-US" sz="2400" dirty="0" smtClean="0"/>
            </a:lvl2pPr>
            <a:lvl3pPr>
              <a:defRPr lang="en-US" sz="2000" dirty="0" smtClean="0"/>
            </a:lvl3pPr>
            <a:lvl4pPr marL="658368" indent="-146304">
              <a:defRPr lang="en-US" sz="1600" dirty="0" smtClean="0"/>
            </a:lvl4pPr>
          </a:lstStyle>
          <a:p>
            <a:pPr lvl="0">
              <a:spcBef>
                <a:spcPts val="1000"/>
              </a:spcBef>
            </a:pPr>
            <a:r>
              <a:rPr lang="en-US"/>
              <a:t>Click to edit Master text styles</a:t>
            </a:r>
          </a:p>
          <a:p>
            <a:pPr lvl="1">
              <a:spcBef>
                <a:spcPts val="1000"/>
              </a:spcBef>
            </a:pPr>
            <a:r>
              <a:rPr lang="en-US"/>
              <a:t>Second level</a:t>
            </a:r>
          </a:p>
          <a:p>
            <a:pPr lvl="2">
              <a:spcBef>
                <a:spcPts val="1000"/>
              </a:spcBef>
            </a:pPr>
            <a:r>
              <a:rPr lang="en-US"/>
              <a:t>Third level</a:t>
            </a:r>
          </a:p>
          <a:p>
            <a:pPr lvl="3">
              <a:spcBef>
                <a:spcPts val="1000"/>
              </a:spcBef>
            </a:pPr>
            <a:r>
              <a:rPr lang="en-US"/>
              <a:t>Fourth level</a:t>
            </a:r>
          </a:p>
        </p:txBody>
      </p:sp>
      <p:sp>
        <p:nvSpPr>
          <p:cNvPr id="11" name="Picture Placeholder 10"/>
          <p:cNvSpPr>
            <a:spLocks noGrp="1"/>
          </p:cNvSpPr>
          <p:nvPr>
            <p:ph type="pic" sz="quarter" idx="13" hasCustomPrompt="1"/>
          </p:nvPr>
        </p:nvSpPr>
        <p:spPr>
          <a:xfrm>
            <a:off x="495300" y="1930688"/>
            <a:ext cx="5220727" cy="4149582"/>
          </a:xfrm>
          <a:solidFill>
            <a:schemeClr val="bg1">
              <a:lumMod val="95000"/>
            </a:schemeClr>
          </a:solidFill>
        </p:spPr>
        <p:txBody>
          <a:bodyPr anchor="ctr"/>
          <a:lstStyle>
            <a:lvl1pPr algn="ctr">
              <a:defRPr/>
            </a:lvl1pPr>
          </a:lstStyle>
          <a:p>
            <a:r>
              <a:rPr lang="en-US"/>
              <a:t>Click to add image</a:t>
            </a:r>
          </a:p>
        </p:txBody>
      </p:sp>
      <p:sp>
        <p:nvSpPr>
          <p:cNvPr id="9" name="Text Placeholder 2"/>
          <p:cNvSpPr>
            <a:spLocks noGrp="1"/>
          </p:cNvSpPr>
          <p:nvPr>
            <p:ph type="body" idx="14" hasCustomPrompt="1"/>
          </p:nvPr>
        </p:nvSpPr>
        <p:spPr>
          <a:xfrm>
            <a:off x="494170" y="1621671"/>
            <a:ext cx="5221858" cy="233910"/>
          </a:xfrm>
        </p:spPr>
        <p:txBody>
          <a:bodyPr vert="horz" wrap="square" lIns="0" tIns="0" rIns="0" bIns="0" rtlCol="0" anchor="b" anchorCtr="0">
            <a:spAutoFit/>
          </a:bodyPr>
          <a:lstStyle>
            <a:lvl1pPr>
              <a:defRPr lang="en-US" sz="1600" b="1" dirty="0" smtClean="0">
                <a:solidFill>
                  <a:schemeClr val="accent3"/>
                </a:solidFill>
              </a:defRPr>
            </a:lvl1pPr>
          </a:lstStyle>
          <a:p>
            <a:pPr lvl="0"/>
            <a:r>
              <a:rPr lang="en-US"/>
              <a:t>Optional Subtitle</a:t>
            </a:r>
          </a:p>
        </p:txBody>
      </p:sp>
      <p:sp>
        <p:nvSpPr>
          <p:cNvPr id="4" name="Title 3"/>
          <p:cNvSpPr>
            <a:spLocks noGrp="1"/>
          </p:cNvSpPr>
          <p:nvPr>
            <p:ph type="title" hasCustomPrompt="1"/>
          </p:nvPr>
        </p:nvSpPr>
        <p:spPr/>
        <p:txBody>
          <a:bodyPr/>
          <a:lstStyle>
            <a:lvl1pPr>
              <a:defRPr/>
            </a:lvl1pPr>
          </a:lstStyle>
          <a:p>
            <a:r>
              <a:rPr lang="en-US"/>
              <a:t>Half Text – Half Image</a:t>
            </a:r>
          </a:p>
        </p:txBody>
      </p:sp>
      <p:sp>
        <p:nvSpPr>
          <p:cNvPr id="15"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512A4ED3-669B-4F7D-BE44-80AC44514AD6}" type="slidenum">
              <a:rPr lang="en-US" smtClean="0"/>
              <a:t>‹#›</a:t>
            </a:fld>
            <a:endParaRPr lang="en-US"/>
          </a:p>
        </p:txBody>
      </p:sp>
    </p:spTree>
    <p:extLst>
      <p:ext uri="{BB962C8B-B14F-4D97-AF65-F5344CB8AC3E}">
        <p14:creationId xmlns:p14="http://schemas.microsoft.com/office/powerpoint/2010/main" val="2081750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Image w/ Title &amp; Footer">
    <p:spTree>
      <p:nvGrpSpPr>
        <p:cNvPr id="1" name=""/>
        <p:cNvGrpSpPr/>
        <p:nvPr/>
      </p:nvGrpSpPr>
      <p:grpSpPr>
        <a:xfrm>
          <a:off x="0" y="0"/>
          <a:ext cx="0" cy="0"/>
          <a:chOff x="0" y="0"/>
          <a:chExt cx="0" cy="0"/>
        </a:xfrm>
      </p:grpSpPr>
      <p:sp>
        <p:nvSpPr>
          <p:cNvPr id="11" name="Picture Placeholder 10"/>
          <p:cNvSpPr>
            <a:spLocks noGrp="1"/>
          </p:cNvSpPr>
          <p:nvPr>
            <p:ph type="pic" sz="quarter" idx="13" hasCustomPrompt="1"/>
          </p:nvPr>
        </p:nvSpPr>
        <p:spPr>
          <a:xfrm>
            <a:off x="495300" y="1929382"/>
            <a:ext cx="11201400" cy="4166617"/>
          </a:xfrm>
          <a:solidFill>
            <a:schemeClr val="bg1">
              <a:lumMod val="95000"/>
            </a:schemeClr>
          </a:solidFill>
        </p:spPr>
        <p:txBody>
          <a:bodyPr anchor="ctr"/>
          <a:lstStyle>
            <a:lvl1pPr algn="ctr">
              <a:defRPr/>
            </a:lvl1pPr>
          </a:lstStyle>
          <a:p>
            <a:r>
              <a:rPr lang="en-US"/>
              <a:t>Click to add image</a:t>
            </a:r>
          </a:p>
        </p:txBody>
      </p:sp>
      <p:sp>
        <p:nvSpPr>
          <p:cNvPr id="9" name="Text Placeholder 8"/>
          <p:cNvSpPr>
            <a:spLocks noGrp="1"/>
          </p:cNvSpPr>
          <p:nvPr>
            <p:ph type="body" sz="quarter" idx="14" hasCustomPrompt="1"/>
          </p:nvPr>
        </p:nvSpPr>
        <p:spPr bwMode="gray">
          <a:xfrm>
            <a:off x="712381" y="2362364"/>
            <a:ext cx="10781414" cy="1395412"/>
          </a:xfrm>
        </p:spPr>
        <p:txBody>
          <a:bodyPr/>
          <a:lstStyle>
            <a:lvl1pPr>
              <a:defRPr sz="3200" baseline="0"/>
            </a:lvl1pPr>
          </a:lstStyle>
          <a:p>
            <a:pPr lvl="0"/>
            <a:r>
              <a:rPr lang="en-US"/>
              <a:t>Click to add text over image. White or gray only. 32pt flexible positioning. Delete if not needed.</a:t>
            </a:r>
          </a:p>
        </p:txBody>
      </p:sp>
      <p:sp>
        <p:nvSpPr>
          <p:cNvPr id="5" name="Slide Number Placeholder 4"/>
          <p:cNvSpPr>
            <a:spLocks noGrp="1"/>
          </p:cNvSpPr>
          <p:nvPr>
            <p:ph type="sldNum" sz="quarter" idx="17"/>
          </p:nvPr>
        </p:nvSpPr>
        <p:spPr/>
        <p:txBody>
          <a:bodyPr/>
          <a:lstStyle/>
          <a:p>
            <a:fld id="{512A4ED3-669B-4F7D-BE44-80AC44514AD6}" type="slidenum">
              <a:rPr lang="en-US" smtClean="0"/>
              <a:t>‹#›</a:t>
            </a:fld>
            <a:endParaRPr lang="en-US"/>
          </a:p>
        </p:txBody>
      </p:sp>
      <p:sp>
        <p:nvSpPr>
          <p:cNvPr id="6" name="Title 5"/>
          <p:cNvSpPr>
            <a:spLocks noGrp="1"/>
          </p:cNvSpPr>
          <p:nvPr>
            <p:ph type="title" hasCustomPrompt="1"/>
          </p:nvPr>
        </p:nvSpPr>
        <p:spPr>
          <a:xfrm>
            <a:off x="495300" y="409479"/>
            <a:ext cx="11201400" cy="914400"/>
          </a:xfrm>
        </p:spPr>
        <p:txBody>
          <a:bodyPr/>
          <a:lstStyle>
            <a:lvl1pPr>
              <a:defRPr/>
            </a:lvl1pPr>
          </a:lstStyle>
          <a:p>
            <a:r>
              <a:rPr lang="en-US"/>
              <a:t>Image w/ Title and Footer</a:t>
            </a:r>
          </a:p>
        </p:txBody>
      </p:sp>
      <p:sp>
        <p:nvSpPr>
          <p:cNvPr id="8" name="Text Placeholder 2"/>
          <p:cNvSpPr>
            <a:spLocks noGrp="1"/>
          </p:cNvSpPr>
          <p:nvPr>
            <p:ph type="body" idx="18" hasCustomPrompt="1"/>
          </p:nvPr>
        </p:nvSpPr>
        <p:spPr>
          <a:xfrm>
            <a:off x="495300" y="1621673"/>
            <a:ext cx="4966221" cy="233910"/>
          </a:xfrm>
        </p:spPr>
        <p:txBody>
          <a:bodyPr vert="horz" wrap="square" lIns="0" tIns="0" rIns="0" bIns="0" rtlCol="0" anchor="b" anchorCtr="0">
            <a:spAutoFit/>
          </a:bodyPr>
          <a:lstStyle>
            <a:lvl1pPr>
              <a:defRPr lang="en-US" sz="1600" b="1" dirty="0" smtClean="0">
                <a:solidFill>
                  <a:schemeClr val="accent3"/>
                </a:solidFill>
              </a:defRPr>
            </a:lvl1pPr>
          </a:lstStyle>
          <a:p>
            <a:pPr lvl="0"/>
            <a:r>
              <a:rPr lang="en-US"/>
              <a:t>Optional Subtitle</a:t>
            </a:r>
          </a:p>
        </p:txBody>
      </p:sp>
    </p:spTree>
    <p:extLst>
      <p:ext uri="{BB962C8B-B14F-4D97-AF65-F5344CB8AC3E}">
        <p14:creationId xmlns:p14="http://schemas.microsoft.com/office/powerpoint/2010/main" val="3255447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3">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9143" y="-8587"/>
            <a:ext cx="12207238" cy="6874623"/>
          </a:xfrm>
          <a:prstGeom prst="rect">
            <a:avLst/>
          </a:prstGeom>
        </p:spPr>
      </p:pic>
      <p:sp>
        <p:nvSpPr>
          <p:cNvPr id="2" name="Title 1"/>
          <p:cNvSpPr>
            <a:spLocks noGrp="1"/>
          </p:cNvSpPr>
          <p:nvPr>
            <p:ph type="ctrTitle" hasCustomPrompt="1"/>
          </p:nvPr>
        </p:nvSpPr>
        <p:spPr>
          <a:xfrm>
            <a:off x="2558964" y="585216"/>
            <a:ext cx="9137736" cy="1554480"/>
          </a:xfrm>
        </p:spPr>
        <p:txBody>
          <a:bodyPr anchor="t" anchorCtr="0">
            <a:noAutofit/>
          </a:bodyPr>
          <a:lstStyle>
            <a:lvl1pPr algn="l">
              <a:lnSpc>
                <a:spcPct val="90000"/>
              </a:lnSpc>
              <a:defRPr sz="4800">
                <a:solidFill>
                  <a:schemeClr val="accent2"/>
                </a:solidFill>
              </a:defRPr>
            </a:lvl1pPr>
          </a:lstStyle>
          <a:p>
            <a:r>
              <a:rPr lang="en-US"/>
              <a:t>Title Slide Layout</a:t>
            </a:r>
            <a:endParaRPr lang="en-CA"/>
          </a:p>
        </p:txBody>
      </p:sp>
      <p:sp>
        <p:nvSpPr>
          <p:cNvPr id="4" name="Date Placeholder 3"/>
          <p:cNvSpPr>
            <a:spLocks noGrp="1"/>
          </p:cNvSpPr>
          <p:nvPr>
            <p:ph type="dt" sz="half" idx="10"/>
          </p:nvPr>
        </p:nvSpPr>
        <p:spPr>
          <a:xfrm>
            <a:off x="2558964" y="2441889"/>
            <a:ext cx="4467288" cy="254013"/>
          </a:xfrm>
          <a:prstGeom prst="rect">
            <a:avLst/>
          </a:prstGeom>
        </p:spPr>
        <p:txBody>
          <a:bodyPr/>
          <a:lstStyle>
            <a:lvl1pPr algn="l">
              <a:defRPr sz="1400" b="1">
                <a:solidFill>
                  <a:schemeClr val="accent2"/>
                </a:solidFill>
              </a:defRPr>
            </a:lvl1pPr>
          </a:lstStyle>
          <a:p>
            <a:fld id="{08F38BDB-5DF9-4BFA-A950-680312F9C40F}" type="datetimeFigureOut">
              <a:rPr lang="en-US" smtClean="0"/>
              <a:t>10/28/2024</a:t>
            </a:fld>
            <a:endParaRPr lang="en-US" dirty="0"/>
          </a:p>
        </p:txBody>
      </p:sp>
      <p:sp>
        <p:nvSpPr>
          <p:cNvPr id="9" name="Freeform 5"/>
          <p:cNvSpPr>
            <a:spLocks noChangeAspect="1" noEditPoints="1"/>
          </p:cNvSpPr>
          <p:nvPr/>
        </p:nvSpPr>
        <p:spPr bwMode="auto">
          <a:xfrm>
            <a:off x="754593" y="475512"/>
            <a:ext cx="914400" cy="914400"/>
          </a:xfrm>
          <a:custGeom>
            <a:avLst/>
            <a:gdLst>
              <a:gd name="T0" fmla="*/ 3869 w 5760"/>
              <a:gd name="T1" fmla="*/ 1545 h 5760"/>
              <a:gd name="T2" fmla="*/ 2018 w 5760"/>
              <a:gd name="T3" fmla="*/ 2250 h 5760"/>
              <a:gd name="T4" fmla="*/ 2018 w 5760"/>
              <a:gd name="T5" fmla="*/ 2250 h 5760"/>
              <a:gd name="T6" fmla="*/ 1556 w 5760"/>
              <a:gd name="T7" fmla="*/ 3934 h 5760"/>
              <a:gd name="T8" fmla="*/ 1755 w 5760"/>
              <a:gd name="T9" fmla="*/ 4133 h 5760"/>
              <a:gd name="T10" fmla="*/ 3470 w 5760"/>
              <a:gd name="T11" fmla="*/ 3455 h 5760"/>
              <a:gd name="T12" fmla="*/ 3861 w 5760"/>
              <a:gd name="T13" fmla="*/ 3710 h 5760"/>
              <a:gd name="T14" fmla="*/ 3933 w 5760"/>
              <a:gd name="T15" fmla="*/ 3255 h 5760"/>
              <a:gd name="T16" fmla="*/ 3734 w 5760"/>
              <a:gd name="T17" fmla="*/ 4133 h 5760"/>
              <a:gd name="T18" fmla="*/ 3694 w 5760"/>
              <a:gd name="T19" fmla="*/ 2712 h 5760"/>
              <a:gd name="T20" fmla="*/ 3905 w 5760"/>
              <a:gd name="T21" fmla="*/ 2466 h 5760"/>
              <a:gd name="T22" fmla="*/ 3574 w 5760"/>
              <a:gd name="T23" fmla="*/ 2354 h 5760"/>
              <a:gd name="T24" fmla="*/ 3853 w 5760"/>
              <a:gd name="T25" fmla="*/ 1324 h 5760"/>
              <a:gd name="T26" fmla="*/ 3295 w 5760"/>
              <a:gd name="T27" fmla="*/ 2298 h 5760"/>
              <a:gd name="T28" fmla="*/ 2685 w 5760"/>
              <a:gd name="T29" fmla="*/ 2469 h 5760"/>
              <a:gd name="T30" fmla="*/ 2816 w 5760"/>
              <a:gd name="T31" fmla="*/ 1987 h 5760"/>
              <a:gd name="T32" fmla="*/ 2170 w 5760"/>
              <a:gd name="T33" fmla="*/ 2593 h 5760"/>
              <a:gd name="T34" fmla="*/ 2712 w 5760"/>
              <a:gd name="T35" fmla="*/ 1580 h 5760"/>
              <a:gd name="T36" fmla="*/ 1779 w 5760"/>
              <a:gd name="T37" fmla="*/ 2274 h 5760"/>
              <a:gd name="T38" fmla="*/ 1643 w 5760"/>
              <a:gd name="T39" fmla="*/ 1795 h 5760"/>
              <a:gd name="T40" fmla="*/ 1388 w 5760"/>
              <a:gd name="T41" fmla="*/ 2066 h 5760"/>
              <a:gd name="T42" fmla="*/ 2122 w 5760"/>
              <a:gd name="T43" fmla="*/ 2792 h 5760"/>
              <a:gd name="T44" fmla="*/ 2417 w 5760"/>
              <a:gd name="T45" fmla="*/ 2832 h 5760"/>
              <a:gd name="T46" fmla="*/ 1292 w 5760"/>
              <a:gd name="T47" fmla="*/ 3917 h 5760"/>
              <a:gd name="T48" fmla="*/ 2537 w 5760"/>
              <a:gd name="T49" fmla="*/ 3678 h 5760"/>
              <a:gd name="T50" fmla="*/ 3374 w 5760"/>
              <a:gd name="T51" fmla="*/ 2489 h 5760"/>
              <a:gd name="T52" fmla="*/ 2888 w 5760"/>
              <a:gd name="T53" fmla="*/ 3502 h 5760"/>
              <a:gd name="T54" fmla="*/ 4484 w 5760"/>
              <a:gd name="T55" fmla="*/ 3646 h 5760"/>
              <a:gd name="T56" fmla="*/ 5321 w 5760"/>
              <a:gd name="T57" fmla="*/ 3701 h 5760"/>
              <a:gd name="T58" fmla="*/ 5297 w 5760"/>
              <a:gd name="T59" fmla="*/ 3694 h 5760"/>
              <a:gd name="T60" fmla="*/ 5066 w 5760"/>
              <a:gd name="T61" fmla="*/ 2513 h 5760"/>
              <a:gd name="T62" fmla="*/ 5138 w 5760"/>
              <a:gd name="T63" fmla="*/ 3415 h 5760"/>
              <a:gd name="T64" fmla="*/ 2880 w 5760"/>
              <a:gd name="T65" fmla="*/ 5449 h 5760"/>
              <a:gd name="T66" fmla="*/ 2063 w 5760"/>
              <a:gd name="T67" fmla="*/ 5306 h 5760"/>
              <a:gd name="T68" fmla="*/ 2689 w 5760"/>
              <a:gd name="T69" fmla="*/ 5393 h 5760"/>
              <a:gd name="T70" fmla="*/ 3047 w 5760"/>
              <a:gd name="T71" fmla="*/ 4875 h 5760"/>
              <a:gd name="T72" fmla="*/ 1771 w 5760"/>
              <a:gd name="T73" fmla="*/ 5042 h 5760"/>
              <a:gd name="T74" fmla="*/ 440 w 5760"/>
              <a:gd name="T75" fmla="*/ 2067 h 5760"/>
              <a:gd name="T76" fmla="*/ 462 w 5760"/>
              <a:gd name="T77" fmla="*/ 2075 h 5760"/>
              <a:gd name="T78" fmla="*/ 694 w 5760"/>
              <a:gd name="T79" fmla="*/ 3247 h 5760"/>
              <a:gd name="T80" fmla="*/ 622 w 5760"/>
              <a:gd name="T81" fmla="*/ 2354 h 5760"/>
              <a:gd name="T82" fmla="*/ 2880 w 5760"/>
              <a:gd name="T83" fmla="*/ 311 h 5760"/>
              <a:gd name="T84" fmla="*/ 3696 w 5760"/>
              <a:gd name="T85" fmla="*/ 461 h 5760"/>
              <a:gd name="T86" fmla="*/ 3071 w 5760"/>
              <a:gd name="T87" fmla="*/ 367 h 5760"/>
              <a:gd name="T88" fmla="*/ 2712 w 5760"/>
              <a:gd name="T89" fmla="*/ 885 h 5760"/>
              <a:gd name="T90" fmla="*/ 3989 w 5760"/>
              <a:gd name="T91" fmla="*/ 726 h 5760"/>
              <a:gd name="T92" fmla="*/ 5321 w 5760"/>
              <a:gd name="T93" fmla="*/ 3701 h 5760"/>
              <a:gd name="T94" fmla="*/ 135 w 5760"/>
              <a:gd name="T95" fmla="*/ 2880 h 5760"/>
              <a:gd name="T96" fmla="*/ 5624 w 5760"/>
              <a:gd name="T97" fmla="*/ 2880 h 5760"/>
              <a:gd name="T98" fmla="*/ 2880 w 5760"/>
              <a:gd name="T99" fmla="*/ 5760 h 5760"/>
              <a:gd name="T100" fmla="*/ 2880 w 5760"/>
              <a:gd name="T101" fmla="*/ 0 h 5760"/>
              <a:gd name="T102" fmla="*/ 2880 w 5760"/>
              <a:gd name="T103" fmla="*/ 576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5760">
                <a:moveTo>
                  <a:pt x="3526" y="2130"/>
                </a:moveTo>
                <a:cubicBezTo>
                  <a:pt x="3526" y="1803"/>
                  <a:pt x="3748" y="1485"/>
                  <a:pt x="3869" y="1545"/>
                </a:cubicBezTo>
                <a:cubicBezTo>
                  <a:pt x="4006" y="1614"/>
                  <a:pt x="3766" y="1923"/>
                  <a:pt x="3526" y="2130"/>
                </a:cubicBezTo>
                <a:moveTo>
                  <a:pt x="2018" y="2250"/>
                </a:moveTo>
                <a:cubicBezTo>
                  <a:pt x="2018" y="1987"/>
                  <a:pt x="2278" y="1486"/>
                  <a:pt x="2437" y="1539"/>
                </a:cubicBezTo>
                <a:cubicBezTo>
                  <a:pt x="2625" y="1601"/>
                  <a:pt x="2282" y="2106"/>
                  <a:pt x="2018" y="2250"/>
                </a:cubicBezTo>
                <a:close/>
                <a:moveTo>
                  <a:pt x="1755" y="4133"/>
                </a:moveTo>
                <a:cubicBezTo>
                  <a:pt x="1635" y="4138"/>
                  <a:pt x="1556" y="4062"/>
                  <a:pt x="1556" y="3934"/>
                </a:cubicBezTo>
                <a:cubicBezTo>
                  <a:pt x="1556" y="3591"/>
                  <a:pt x="2031" y="3264"/>
                  <a:pt x="2390" y="3088"/>
                </a:cubicBezTo>
                <a:cubicBezTo>
                  <a:pt x="2327" y="3567"/>
                  <a:pt x="2165" y="4114"/>
                  <a:pt x="1755" y="4133"/>
                </a:cubicBezTo>
                <a:close/>
                <a:moveTo>
                  <a:pt x="3949" y="3016"/>
                </a:moveTo>
                <a:cubicBezTo>
                  <a:pt x="3678" y="3016"/>
                  <a:pt x="3470" y="3215"/>
                  <a:pt x="3470" y="3455"/>
                </a:cubicBezTo>
                <a:cubicBezTo>
                  <a:pt x="3470" y="3654"/>
                  <a:pt x="3590" y="3813"/>
                  <a:pt x="3750" y="3813"/>
                </a:cubicBezTo>
                <a:cubicBezTo>
                  <a:pt x="3806" y="3813"/>
                  <a:pt x="3861" y="3782"/>
                  <a:pt x="3861" y="3710"/>
                </a:cubicBezTo>
                <a:cubicBezTo>
                  <a:pt x="3861" y="3606"/>
                  <a:pt x="3724" y="3581"/>
                  <a:pt x="3734" y="3426"/>
                </a:cubicBezTo>
                <a:cubicBezTo>
                  <a:pt x="3741" y="3323"/>
                  <a:pt x="3837" y="3255"/>
                  <a:pt x="3933" y="3255"/>
                </a:cubicBezTo>
                <a:cubicBezTo>
                  <a:pt x="4124" y="3255"/>
                  <a:pt x="4214" y="3440"/>
                  <a:pt x="4214" y="3632"/>
                </a:cubicBezTo>
                <a:cubicBezTo>
                  <a:pt x="4206" y="3927"/>
                  <a:pt x="3989" y="4133"/>
                  <a:pt x="3734" y="4133"/>
                </a:cubicBezTo>
                <a:cubicBezTo>
                  <a:pt x="3398" y="4133"/>
                  <a:pt x="3183" y="3813"/>
                  <a:pt x="3183" y="3470"/>
                </a:cubicBezTo>
                <a:cubicBezTo>
                  <a:pt x="3183" y="2960"/>
                  <a:pt x="3518" y="2760"/>
                  <a:pt x="3694" y="2712"/>
                </a:cubicBezTo>
                <a:cubicBezTo>
                  <a:pt x="3696" y="2712"/>
                  <a:pt x="4153" y="2794"/>
                  <a:pt x="4138" y="2592"/>
                </a:cubicBezTo>
                <a:cubicBezTo>
                  <a:pt x="4132" y="2504"/>
                  <a:pt x="4000" y="2470"/>
                  <a:pt x="3905" y="2466"/>
                </a:cubicBezTo>
                <a:cubicBezTo>
                  <a:pt x="3799" y="2462"/>
                  <a:pt x="3692" y="2500"/>
                  <a:pt x="3692" y="2500"/>
                </a:cubicBezTo>
                <a:cubicBezTo>
                  <a:pt x="3636" y="2472"/>
                  <a:pt x="3598" y="2417"/>
                  <a:pt x="3574" y="2354"/>
                </a:cubicBezTo>
                <a:cubicBezTo>
                  <a:pt x="3901" y="2106"/>
                  <a:pt x="4133" y="1867"/>
                  <a:pt x="4133" y="1596"/>
                </a:cubicBezTo>
                <a:cubicBezTo>
                  <a:pt x="4133" y="1452"/>
                  <a:pt x="4037" y="1324"/>
                  <a:pt x="3853" y="1324"/>
                </a:cubicBezTo>
                <a:cubicBezTo>
                  <a:pt x="3526" y="1324"/>
                  <a:pt x="3279" y="1739"/>
                  <a:pt x="3279" y="2114"/>
                </a:cubicBezTo>
                <a:cubicBezTo>
                  <a:pt x="3279" y="2178"/>
                  <a:pt x="3279" y="2242"/>
                  <a:pt x="3295" y="2298"/>
                </a:cubicBezTo>
                <a:cubicBezTo>
                  <a:pt x="3087" y="2449"/>
                  <a:pt x="2933" y="2543"/>
                  <a:pt x="2654" y="2711"/>
                </a:cubicBezTo>
                <a:cubicBezTo>
                  <a:pt x="2654" y="2676"/>
                  <a:pt x="2661" y="2586"/>
                  <a:pt x="2685" y="2469"/>
                </a:cubicBezTo>
                <a:cubicBezTo>
                  <a:pt x="2780" y="2365"/>
                  <a:pt x="2912" y="2210"/>
                  <a:pt x="2912" y="2090"/>
                </a:cubicBezTo>
                <a:cubicBezTo>
                  <a:pt x="2912" y="2034"/>
                  <a:pt x="2880" y="1987"/>
                  <a:pt x="2816" y="1987"/>
                </a:cubicBezTo>
                <a:cubicBezTo>
                  <a:pt x="2657" y="1987"/>
                  <a:pt x="2537" y="2226"/>
                  <a:pt x="2505" y="2393"/>
                </a:cubicBezTo>
                <a:cubicBezTo>
                  <a:pt x="2433" y="2481"/>
                  <a:pt x="2290" y="2593"/>
                  <a:pt x="2170" y="2593"/>
                </a:cubicBezTo>
                <a:cubicBezTo>
                  <a:pt x="2074" y="2593"/>
                  <a:pt x="2042" y="2505"/>
                  <a:pt x="2034" y="2473"/>
                </a:cubicBezTo>
                <a:cubicBezTo>
                  <a:pt x="2338" y="2369"/>
                  <a:pt x="2712" y="1955"/>
                  <a:pt x="2712" y="1580"/>
                </a:cubicBezTo>
                <a:cubicBezTo>
                  <a:pt x="2712" y="1500"/>
                  <a:pt x="2681" y="1324"/>
                  <a:pt x="2441" y="1324"/>
                </a:cubicBezTo>
                <a:cubicBezTo>
                  <a:pt x="2082" y="1324"/>
                  <a:pt x="1779" y="1859"/>
                  <a:pt x="1779" y="2274"/>
                </a:cubicBezTo>
                <a:cubicBezTo>
                  <a:pt x="1651" y="2274"/>
                  <a:pt x="1604" y="2138"/>
                  <a:pt x="1604" y="2034"/>
                </a:cubicBezTo>
                <a:cubicBezTo>
                  <a:pt x="1604" y="1931"/>
                  <a:pt x="1643" y="1827"/>
                  <a:pt x="1643" y="1795"/>
                </a:cubicBezTo>
                <a:cubicBezTo>
                  <a:pt x="1643" y="1763"/>
                  <a:pt x="1627" y="1723"/>
                  <a:pt x="1580" y="1723"/>
                </a:cubicBezTo>
                <a:cubicBezTo>
                  <a:pt x="1460" y="1723"/>
                  <a:pt x="1388" y="1883"/>
                  <a:pt x="1388" y="2066"/>
                </a:cubicBezTo>
                <a:cubicBezTo>
                  <a:pt x="1396" y="2322"/>
                  <a:pt x="1564" y="2481"/>
                  <a:pt x="1787" y="2497"/>
                </a:cubicBezTo>
                <a:cubicBezTo>
                  <a:pt x="1819" y="2649"/>
                  <a:pt x="1955" y="2792"/>
                  <a:pt x="2122" y="2792"/>
                </a:cubicBezTo>
                <a:cubicBezTo>
                  <a:pt x="2226" y="2792"/>
                  <a:pt x="2353" y="2760"/>
                  <a:pt x="2441" y="2681"/>
                </a:cubicBezTo>
                <a:cubicBezTo>
                  <a:pt x="2433" y="2737"/>
                  <a:pt x="2425" y="2784"/>
                  <a:pt x="2417" y="2832"/>
                </a:cubicBezTo>
                <a:cubicBezTo>
                  <a:pt x="2066" y="3016"/>
                  <a:pt x="1811" y="3143"/>
                  <a:pt x="1580" y="3351"/>
                </a:cubicBezTo>
                <a:cubicBezTo>
                  <a:pt x="1396" y="3518"/>
                  <a:pt x="1292" y="3742"/>
                  <a:pt x="1292" y="3917"/>
                </a:cubicBezTo>
                <a:cubicBezTo>
                  <a:pt x="1292" y="4157"/>
                  <a:pt x="1444" y="4380"/>
                  <a:pt x="1755" y="4380"/>
                </a:cubicBezTo>
                <a:cubicBezTo>
                  <a:pt x="2122" y="4380"/>
                  <a:pt x="2401" y="4085"/>
                  <a:pt x="2537" y="3678"/>
                </a:cubicBezTo>
                <a:cubicBezTo>
                  <a:pt x="2601" y="3486"/>
                  <a:pt x="2626" y="3208"/>
                  <a:pt x="2642" y="2952"/>
                </a:cubicBezTo>
                <a:cubicBezTo>
                  <a:pt x="3009" y="2745"/>
                  <a:pt x="3183" y="2625"/>
                  <a:pt x="3374" y="2489"/>
                </a:cubicBezTo>
                <a:cubicBezTo>
                  <a:pt x="3398" y="2529"/>
                  <a:pt x="3423" y="2561"/>
                  <a:pt x="3454" y="2585"/>
                </a:cubicBezTo>
                <a:cubicBezTo>
                  <a:pt x="3287" y="2673"/>
                  <a:pt x="2888" y="2920"/>
                  <a:pt x="2888" y="3502"/>
                </a:cubicBezTo>
                <a:cubicBezTo>
                  <a:pt x="2888" y="3917"/>
                  <a:pt x="3167" y="4380"/>
                  <a:pt x="3718" y="4380"/>
                </a:cubicBezTo>
                <a:cubicBezTo>
                  <a:pt x="4172" y="4380"/>
                  <a:pt x="4484" y="4005"/>
                  <a:pt x="4484" y="3646"/>
                </a:cubicBezTo>
                <a:cubicBezTo>
                  <a:pt x="4484" y="3319"/>
                  <a:pt x="4300" y="3016"/>
                  <a:pt x="3949" y="3016"/>
                </a:cubicBezTo>
                <a:close/>
                <a:moveTo>
                  <a:pt x="5321" y="3701"/>
                </a:moveTo>
                <a:cubicBezTo>
                  <a:pt x="5319" y="3703"/>
                  <a:pt x="5315" y="3707"/>
                  <a:pt x="5306" y="3704"/>
                </a:cubicBezTo>
                <a:cubicBezTo>
                  <a:pt x="5299" y="3702"/>
                  <a:pt x="5297" y="3698"/>
                  <a:pt x="5297" y="3694"/>
                </a:cubicBezTo>
                <a:cubicBezTo>
                  <a:pt x="5298" y="3689"/>
                  <a:pt x="5394" y="3405"/>
                  <a:pt x="5393" y="3080"/>
                </a:cubicBezTo>
                <a:cubicBezTo>
                  <a:pt x="5392" y="2728"/>
                  <a:pt x="5249" y="2513"/>
                  <a:pt x="5066" y="2513"/>
                </a:cubicBezTo>
                <a:cubicBezTo>
                  <a:pt x="4954" y="2513"/>
                  <a:pt x="4874" y="2593"/>
                  <a:pt x="4874" y="2712"/>
                </a:cubicBezTo>
                <a:cubicBezTo>
                  <a:pt x="4874" y="2928"/>
                  <a:pt x="5138" y="2944"/>
                  <a:pt x="5138" y="3415"/>
                </a:cubicBezTo>
                <a:cubicBezTo>
                  <a:pt x="5138" y="3606"/>
                  <a:pt x="5098" y="3789"/>
                  <a:pt x="5034" y="3989"/>
                </a:cubicBezTo>
                <a:cubicBezTo>
                  <a:pt x="4739" y="4986"/>
                  <a:pt x="3797" y="5449"/>
                  <a:pt x="2880" y="5449"/>
                </a:cubicBezTo>
                <a:cubicBezTo>
                  <a:pt x="2457" y="5449"/>
                  <a:pt x="2157" y="5362"/>
                  <a:pt x="2067" y="5322"/>
                </a:cubicBezTo>
                <a:cubicBezTo>
                  <a:pt x="2063" y="5320"/>
                  <a:pt x="2061" y="5313"/>
                  <a:pt x="2063" y="5306"/>
                </a:cubicBezTo>
                <a:cubicBezTo>
                  <a:pt x="2065" y="5300"/>
                  <a:pt x="2072" y="5296"/>
                  <a:pt x="2075" y="5298"/>
                </a:cubicBezTo>
                <a:cubicBezTo>
                  <a:pt x="2111" y="5312"/>
                  <a:pt x="2369" y="5393"/>
                  <a:pt x="2689" y="5393"/>
                </a:cubicBezTo>
                <a:cubicBezTo>
                  <a:pt x="3040" y="5393"/>
                  <a:pt x="3247" y="5250"/>
                  <a:pt x="3247" y="5074"/>
                </a:cubicBezTo>
                <a:cubicBezTo>
                  <a:pt x="3247" y="4962"/>
                  <a:pt x="3159" y="4875"/>
                  <a:pt x="3047" y="4875"/>
                </a:cubicBezTo>
                <a:cubicBezTo>
                  <a:pt x="2832" y="4875"/>
                  <a:pt x="2816" y="5146"/>
                  <a:pt x="2353" y="5146"/>
                </a:cubicBezTo>
                <a:cubicBezTo>
                  <a:pt x="2154" y="5146"/>
                  <a:pt x="1979" y="5106"/>
                  <a:pt x="1771" y="5042"/>
                </a:cubicBezTo>
                <a:cubicBezTo>
                  <a:pt x="782" y="4739"/>
                  <a:pt x="310" y="3805"/>
                  <a:pt x="311" y="2880"/>
                </a:cubicBezTo>
                <a:cubicBezTo>
                  <a:pt x="311" y="2429"/>
                  <a:pt x="438" y="2070"/>
                  <a:pt x="440" y="2067"/>
                </a:cubicBezTo>
                <a:cubicBezTo>
                  <a:pt x="441" y="2065"/>
                  <a:pt x="447" y="2062"/>
                  <a:pt x="454" y="2065"/>
                </a:cubicBezTo>
                <a:cubicBezTo>
                  <a:pt x="461" y="2067"/>
                  <a:pt x="463" y="2073"/>
                  <a:pt x="462" y="2075"/>
                </a:cubicBezTo>
                <a:cubicBezTo>
                  <a:pt x="451" y="2112"/>
                  <a:pt x="367" y="2370"/>
                  <a:pt x="367" y="2688"/>
                </a:cubicBezTo>
                <a:cubicBezTo>
                  <a:pt x="367" y="3040"/>
                  <a:pt x="511" y="3247"/>
                  <a:pt x="694" y="3247"/>
                </a:cubicBezTo>
                <a:cubicBezTo>
                  <a:pt x="798" y="3247"/>
                  <a:pt x="885" y="3167"/>
                  <a:pt x="885" y="3056"/>
                </a:cubicBezTo>
                <a:cubicBezTo>
                  <a:pt x="885" y="2840"/>
                  <a:pt x="622" y="2816"/>
                  <a:pt x="622" y="2354"/>
                </a:cubicBezTo>
                <a:cubicBezTo>
                  <a:pt x="622" y="2154"/>
                  <a:pt x="662" y="1978"/>
                  <a:pt x="726" y="1771"/>
                </a:cubicBezTo>
                <a:cubicBezTo>
                  <a:pt x="1029" y="782"/>
                  <a:pt x="1963" y="318"/>
                  <a:pt x="2880" y="311"/>
                </a:cubicBezTo>
                <a:cubicBezTo>
                  <a:pt x="3306" y="308"/>
                  <a:pt x="3680" y="435"/>
                  <a:pt x="3694" y="447"/>
                </a:cubicBezTo>
                <a:cubicBezTo>
                  <a:pt x="3696" y="449"/>
                  <a:pt x="3699" y="455"/>
                  <a:pt x="3696" y="461"/>
                </a:cubicBezTo>
                <a:cubicBezTo>
                  <a:pt x="3693" y="468"/>
                  <a:pt x="3688" y="469"/>
                  <a:pt x="3686" y="469"/>
                </a:cubicBezTo>
                <a:cubicBezTo>
                  <a:pt x="3681" y="468"/>
                  <a:pt x="3439" y="367"/>
                  <a:pt x="3071" y="367"/>
                </a:cubicBezTo>
                <a:cubicBezTo>
                  <a:pt x="2728" y="367"/>
                  <a:pt x="2513" y="510"/>
                  <a:pt x="2513" y="694"/>
                </a:cubicBezTo>
                <a:cubicBezTo>
                  <a:pt x="2513" y="798"/>
                  <a:pt x="2593" y="885"/>
                  <a:pt x="2712" y="885"/>
                </a:cubicBezTo>
                <a:cubicBezTo>
                  <a:pt x="2928" y="885"/>
                  <a:pt x="2944" y="622"/>
                  <a:pt x="3406" y="622"/>
                </a:cubicBezTo>
                <a:cubicBezTo>
                  <a:pt x="3606" y="622"/>
                  <a:pt x="3781" y="662"/>
                  <a:pt x="3989" y="726"/>
                </a:cubicBezTo>
                <a:cubicBezTo>
                  <a:pt x="4986" y="1029"/>
                  <a:pt x="5440" y="1971"/>
                  <a:pt x="5449" y="2880"/>
                </a:cubicBezTo>
                <a:cubicBezTo>
                  <a:pt x="5453" y="3346"/>
                  <a:pt x="5322" y="3699"/>
                  <a:pt x="5321" y="3701"/>
                </a:cubicBezTo>
                <a:close/>
                <a:moveTo>
                  <a:pt x="2880" y="136"/>
                </a:moveTo>
                <a:cubicBezTo>
                  <a:pt x="1364" y="136"/>
                  <a:pt x="135" y="1364"/>
                  <a:pt x="135" y="2880"/>
                </a:cubicBezTo>
                <a:cubicBezTo>
                  <a:pt x="135" y="4396"/>
                  <a:pt x="1364" y="5624"/>
                  <a:pt x="2880" y="5624"/>
                </a:cubicBezTo>
                <a:cubicBezTo>
                  <a:pt x="4396" y="5624"/>
                  <a:pt x="5624" y="4396"/>
                  <a:pt x="5624" y="2880"/>
                </a:cubicBezTo>
                <a:cubicBezTo>
                  <a:pt x="5624" y="1372"/>
                  <a:pt x="4396" y="136"/>
                  <a:pt x="2880" y="136"/>
                </a:cubicBezTo>
                <a:close/>
                <a:moveTo>
                  <a:pt x="2880" y="5760"/>
                </a:moveTo>
                <a:cubicBezTo>
                  <a:pt x="1292" y="5760"/>
                  <a:pt x="0" y="4476"/>
                  <a:pt x="0" y="2880"/>
                </a:cubicBezTo>
                <a:cubicBezTo>
                  <a:pt x="0" y="1292"/>
                  <a:pt x="1292" y="0"/>
                  <a:pt x="2880" y="0"/>
                </a:cubicBezTo>
                <a:cubicBezTo>
                  <a:pt x="4467" y="0"/>
                  <a:pt x="5760" y="1292"/>
                  <a:pt x="5760" y="2880"/>
                </a:cubicBezTo>
                <a:cubicBezTo>
                  <a:pt x="5760" y="4476"/>
                  <a:pt x="4467" y="5760"/>
                  <a:pt x="2880" y="5760"/>
                </a:cubicBezTo>
                <a:close/>
              </a:path>
            </a:pathLst>
          </a:custGeom>
          <a:solidFill>
            <a:srgbClr val="005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46422954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adra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409479"/>
            <a:ext cx="11201400" cy="914400"/>
          </a:xfrm>
        </p:spPr>
        <p:txBody>
          <a:bodyPr/>
          <a:lstStyle>
            <a:lvl1pPr>
              <a:defRPr/>
            </a:lvl1pPr>
          </a:lstStyle>
          <a:p>
            <a:r>
              <a:rPr lang="en-US"/>
              <a:t>Quadrant</a:t>
            </a:r>
          </a:p>
        </p:txBody>
      </p:sp>
      <p:sp>
        <p:nvSpPr>
          <p:cNvPr id="12" name="Content Placeholder 2"/>
          <p:cNvSpPr>
            <a:spLocks noGrp="1"/>
          </p:cNvSpPr>
          <p:nvPr>
            <p:ph sz="half" idx="13"/>
          </p:nvPr>
        </p:nvSpPr>
        <p:spPr>
          <a:xfrm>
            <a:off x="6174068" y="1666276"/>
            <a:ext cx="5522632" cy="2084832"/>
          </a:xfrm>
          <a:solidFill>
            <a:schemeClr val="accent3"/>
          </a:solidFill>
        </p:spPr>
        <p:txBody>
          <a:bodyPr lIns="182880" tIns="137160" rIns="182880"/>
          <a:lstStyle>
            <a:lvl1pPr marL="176213" indent="-176213">
              <a:lnSpc>
                <a:spcPct val="95000"/>
              </a:lnSpc>
              <a:spcBef>
                <a:spcPts val="600"/>
              </a:spcBef>
              <a:spcAft>
                <a:spcPts val="200"/>
              </a:spcAft>
              <a:defRPr lang="en-US" sz="2000" dirty="0" smtClean="0">
                <a:solidFill>
                  <a:schemeClr val="bg1"/>
                </a:solidFill>
              </a:defRPr>
            </a:lvl1pPr>
            <a:lvl2pPr marL="176213" indent="-176213">
              <a:lnSpc>
                <a:spcPct val="95000"/>
              </a:lnSpc>
              <a:spcBef>
                <a:spcPts val="1000"/>
              </a:spcBef>
              <a:defRPr lang="en-US" sz="1600" kern="1200" dirty="0">
                <a:solidFill>
                  <a:schemeClr val="bg1"/>
                </a:solidFill>
                <a:latin typeface="+mn-lt"/>
                <a:ea typeface="+mn-ea"/>
                <a:cs typeface="+mn-cs"/>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13" name="Content Placeholder 2"/>
          <p:cNvSpPr>
            <a:spLocks noGrp="1"/>
          </p:cNvSpPr>
          <p:nvPr>
            <p:ph sz="half" idx="14"/>
          </p:nvPr>
        </p:nvSpPr>
        <p:spPr>
          <a:xfrm>
            <a:off x="495300" y="3932342"/>
            <a:ext cx="5495093" cy="2084832"/>
          </a:xfrm>
          <a:solidFill>
            <a:schemeClr val="accent3"/>
          </a:solidFill>
        </p:spPr>
        <p:txBody>
          <a:bodyPr lIns="182880" tIns="137160" rIns="182880"/>
          <a:lstStyle>
            <a:lvl1pPr marL="176213" indent="-176213">
              <a:lnSpc>
                <a:spcPct val="95000"/>
              </a:lnSpc>
              <a:spcBef>
                <a:spcPts val="600"/>
              </a:spcBef>
              <a:spcAft>
                <a:spcPts val="200"/>
              </a:spcAft>
              <a:defRPr lang="en-US" sz="2000" dirty="0" smtClean="0">
                <a:solidFill>
                  <a:schemeClr val="bg1"/>
                </a:solidFill>
              </a:defRPr>
            </a:lvl1pPr>
            <a:lvl2pPr marL="176213" indent="-176213">
              <a:lnSpc>
                <a:spcPct val="95000"/>
              </a:lnSpc>
              <a:spcBef>
                <a:spcPts val="1000"/>
              </a:spcBef>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14" name="Content Placeholder 2"/>
          <p:cNvSpPr>
            <a:spLocks noGrp="1"/>
          </p:cNvSpPr>
          <p:nvPr>
            <p:ph sz="half" idx="15"/>
          </p:nvPr>
        </p:nvSpPr>
        <p:spPr>
          <a:xfrm>
            <a:off x="6174068" y="3932342"/>
            <a:ext cx="5522632" cy="2084832"/>
          </a:xfrm>
          <a:solidFill>
            <a:schemeClr val="accent3"/>
          </a:solidFill>
        </p:spPr>
        <p:txBody>
          <a:bodyPr lIns="182880" tIns="137160" rIns="182880"/>
          <a:lstStyle>
            <a:lvl1pPr marL="176213" indent="-176213">
              <a:lnSpc>
                <a:spcPct val="95000"/>
              </a:lnSpc>
              <a:spcBef>
                <a:spcPts val="600"/>
              </a:spcBef>
              <a:spcAft>
                <a:spcPts val="200"/>
              </a:spcAft>
              <a:defRPr lang="en-US" sz="2000" dirty="0" smtClean="0">
                <a:solidFill>
                  <a:schemeClr val="bg1"/>
                </a:solidFill>
              </a:defRPr>
            </a:lvl1pPr>
            <a:lvl2pPr marL="176213" indent="-176213">
              <a:lnSpc>
                <a:spcPct val="95000"/>
              </a:lnSpc>
              <a:spcBef>
                <a:spcPts val="1000"/>
              </a:spcBef>
              <a:defRPr lang="en-US" sz="1600" kern="1200" dirty="0">
                <a:solidFill>
                  <a:schemeClr val="bg1"/>
                </a:solidFill>
                <a:latin typeface="+mn-lt"/>
                <a:ea typeface="+mn-ea"/>
                <a:cs typeface="+mn-cs"/>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17"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512A4ED3-669B-4F7D-BE44-80AC44514AD6}" type="slidenum">
              <a:rPr lang="en-US" smtClean="0"/>
              <a:t>‹#›</a:t>
            </a:fld>
            <a:endParaRPr lang="en-US"/>
          </a:p>
        </p:txBody>
      </p:sp>
      <p:sp>
        <p:nvSpPr>
          <p:cNvPr id="10" name="Content Placeholder 2"/>
          <p:cNvSpPr>
            <a:spLocks noGrp="1"/>
          </p:cNvSpPr>
          <p:nvPr>
            <p:ph sz="half" idx="16"/>
          </p:nvPr>
        </p:nvSpPr>
        <p:spPr>
          <a:xfrm>
            <a:off x="495300" y="1666276"/>
            <a:ext cx="5495093" cy="2084832"/>
          </a:xfrm>
          <a:solidFill>
            <a:schemeClr val="accent3"/>
          </a:solidFill>
        </p:spPr>
        <p:txBody>
          <a:bodyPr lIns="182880" tIns="137160" rIns="182880"/>
          <a:lstStyle>
            <a:lvl1pPr marL="176213" indent="-176213">
              <a:lnSpc>
                <a:spcPct val="95000"/>
              </a:lnSpc>
              <a:spcBef>
                <a:spcPts val="600"/>
              </a:spcBef>
              <a:spcAft>
                <a:spcPts val="200"/>
              </a:spcAft>
              <a:defRPr lang="en-US" sz="2000" dirty="0" smtClean="0">
                <a:solidFill>
                  <a:schemeClr val="bg1"/>
                </a:solidFill>
              </a:defRPr>
            </a:lvl1pPr>
            <a:lvl2pPr marL="176213" indent="-176213">
              <a:lnSpc>
                <a:spcPct val="95000"/>
              </a:lnSpc>
              <a:spcBef>
                <a:spcPts val="1000"/>
              </a:spcBef>
              <a:defRPr lang="en-US" sz="16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549374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Vertical Quadra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409479"/>
            <a:ext cx="11201400" cy="914400"/>
          </a:xfrm>
        </p:spPr>
        <p:txBody>
          <a:bodyPr/>
          <a:lstStyle>
            <a:lvl1pPr>
              <a:defRPr/>
            </a:lvl1pPr>
          </a:lstStyle>
          <a:p>
            <a:r>
              <a:rPr lang="en-US"/>
              <a:t>Vertical Quadrant</a:t>
            </a:r>
          </a:p>
        </p:txBody>
      </p:sp>
      <p:sp>
        <p:nvSpPr>
          <p:cNvPr id="3" name="Content Placeholder 2"/>
          <p:cNvSpPr>
            <a:spLocks noGrp="1"/>
          </p:cNvSpPr>
          <p:nvPr>
            <p:ph sz="half" idx="1"/>
          </p:nvPr>
        </p:nvSpPr>
        <p:spPr>
          <a:xfrm>
            <a:off x="495300" y="1666174"/>
            <a:ext cx="2688488" cy="4429825"/>
          </a:xfrm>
          <a:solidFill>
            <a:schemeClr val="accent3"/>
          </a:solidFill>
        </p:spPr>
        <p:txBody>
          <a:bodyPr lIns="182880" tIns="137160" rIns="182880"/>
          <a:lstStyle>
            <a:lvl1pPr marL="1588" indent="0">
              <a:lnSpc>
                <a:spcPct val="95000"/>
              </a:lnSpc>
              <a:spcBef>
                <a:spcPts val="600"/>
              </a:spcBef>
              <a:spcAft>
                <a:spcPts val="200"/>
              </a:spcAft>
              <a:defRPr lang="en-US" sz="1800" dirty="0" smtClean="0">
                <a:solidFill>
                  <a:schemeClr val="bg1"/>
                </a:solidFill>
              </a:defRPr>
            </a:lvl1pPr>
            <a:lvl2pPr marL="1588" indent="0">
              <a:lnSpc>
                <a:spcPct val="95000"/>
              </a:lnSpc>
              <a:spcBef>
                <a:spcPts val="1000"/>
              </a:spcBef>
              <a:buNone/>
              <a:defRPr lang="en-US" sz="14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16" name="Content Placeholder 2"/>
          <p:cNvSpPr>
            <a:spLocks noGrp="1"/>
          </p:cNvSpPr>
          <p:nvPr>
            <p:ph sz="half" idx="13"/>
          </p:nvPr>
        </p:nvSpPr>
        <p:spPr>
          <a:xfrm>
            <a:off x="3332937" y="1666174"/>
            <a:ext cx="2688488" cy="4429825"/>
          </a:xfrm>
          <a:solidFill>
            <a:schemeClr val="accent3"/>
          </a:solidFill>
        </p:spPr>
        <p:txBody>
          <a:bodyPr lIns="182880" tIns="137160" rIns="182880"/>
          <a:lstStyle>
            <a:lvl1pPr marL="1588" indent="0">
              <a:lnSpc>
                <a:spcPct val="95000"/>
              </a:lnSpc>
              <a:spcBef>
                <a:spcPts val="600"/>
              </a:spcBef>
              <a:spcAft>
                <a:spcPts val="200"/>
              </a:spcAft>
              <a:defRPr lang="en-US" sz="1800" dirty="0" smtClean="0">
                <a:solidFill>
                  <a:schemeClr val="bg1"/>
                </a:solidFill>
              </a:defRPr>
            </a:lvl1pPr>
            <a:lvl2pPr marL="1588" indent="0">
              <a:lnSpc>
                <a:spcPct val="95000"/>
              </a:lnSpc>
              <a:spcBef>
                <a:spcPts val="1000"/>
              </a:spcBef>
              <a:buNone/>
              <a:defRPr lang="en-US" sz="14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20" name="Content Placeholder 2"/>
          <p:cNvSpPr>
            <a:spLocks noGrp="1"/>
          </p:cNvSpPr>
          <p:nvPr>
            <p:ph sz="half" idx="14"/>
          </p:nvPr>
        </p:nvSpPr>
        <p:spPr>
          <a:xfrm>
            <a:off x="6170574" y="1666174"/>
            <a:ext cx="2688488" cy="4429825"/>
          </a:xfrm>
          <a:solidFill>
            <a:schemeClr val="accent3"/>
          </a:solidFill>
        </p:spPr>
        <p:txBody>
          <a:bodyPr lIns="182880" tIns="137160" rIns="182880"/>
          <a:lstStyle>
            <a:lvl1pPr marL="1588" indent="0">
              <a:lnSpc>
                <a:spcPct val="95000"/>
              </a:lnSpc>
              <a:spcBef>
                <a:spcPts val="600"/>
              </a:spcBef>
              <a:spcAft>
                <a:spcPts val="200"/>
              </a:spcAft>
              <a:defRPr lang="en-US" sz="1800" dirty="0" smtClean="0">
                <a:solidFill>
                  <a:schemeClr val="bg1"/>
                </a:solidFill>
              </a:defRPr>
            </a:lvl1pPr>
            <a:lvl2pPr marL="1588" indent="0">
              <a:lnSpc>
                <a:spcPct val="95000"/>
              </a:lnSpc>
              <a:spcBef>
                <a:spcPts val="1000"/>
              </a:spcBef>
              <a:buNone/>
              <a:defRPr lang="en-US" sz="14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22" name="Content Placeholder 2"/>
          <p:cNvSpPr>
            <a:spLocks noGrp="1"/>
          </p:cNvSpPr>
          <p:nvPr>
            <p:ph sz="half" idx="15"/>
          </p:nvPr>
        </p:nvSpPr>
        <p:spPr>
          <a:xfrm>
            <a:off x="9008212" y="1666174"/>
            <a:ext cx="2688488" cy="4429825"/>
          </a:xfrm>
          <a:solidFill>
            <a:schemeClr val="accent3"/>
          </a:solidFill>
        </p:spPr>
        <p:txBody>
          <a:bodyPr lIns="182880" tIns="137160" rIns="182880"/>
          <a:lstStyle>
            <a:lvl1pPr marL="1588" indent="0">
              <a:lnSpc>
                <a:spcPct val="95000"/>
              </a:lnSpc>
              <a:spcBef>
                <a:spcPts val="600"/>
              </a:spcBef>
              <a:spcAft>
                <a:spcPts val="200"/>
              </a:spcAft>
              <a:defRPr lang="en-US" sz="1800" dirty="0" smtClean="0">
                <a:solidFill>
                  <a:schemeClr val="bg1"/>
                </a:solidFill>
              </a:defRPr>
            </a:lvl1pPr>
            <a:lvl2pPr marL="1588" indent="0">
              <a:lnSpc>
                <a:spcPct val="95000"/>
              </a:lnSpc>
              <a:spcBef>
                <a:spcPts val="1000"/>
              </a:spcBef>
              <a:buNone/>
              <a:defRPr lang="en-US" sz="1400" dirty="0" smtClean="0">
                <a:solidFill>
                  <a:schemeClr val="bg1"/>
                </a:solidFill>
              </a:defRPr>
            </a:lvl2pPr>
            <a:lvl3pPr marL="165100" indent="-165100">
              <a:defRPr lang="en-US" sz="1400" dirty="0" smtClean="0"/>
            </a:lvl3pPr>
            <a:lvl4pPr marL="311150" indent="-130175">
              <a:defRPr lang="en-US" sz="1400" dirty="0" smtClean="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11"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512A4ED3-669B-4F7D-BE44-80AC44514AD6}" type="slidenum">
              <a:rPr lang="en-US" smtClean="0"/>
              <a:t>‹#›</a:t>
            </a:fld>
            <a:endParaRPr lang="en-US"/>
          </a:p>
        </p:txBody>
      </p:sp>
    </p:spTree>
    <p:extLst>
      <p:ext uri="{BB962C8B-B14F-4D97-AF65-F5344CB8AC3E}">
        <p14:creationId xmlns:p14="http://schemas.microsoft.com/office/powerpoint/2010/main" val="5066343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adrant 2">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95300" y="1665293"/>
            <a:ext cx="5398744" cy="411480"/>
          </a:xfrm>
          <a:solidFill>
            <a:schemeClr val="accent3"/>
          </a:solidFill>
        </p:spPr>
        <p:txBody>
          <a:bodyPr lIns="0" rIns="0" bIns="0" anchor="ctr"/>
          <a:lstStyle>
            <a:lvl1pPr marL="173038" indent="0">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59758" y="2201006"/>
            <a:ext cx="4892646" cy="1536192"/>
          </a:xfrm>
        </p:spPr>
        <p:txBody>
          <a:bodyPr vert="horz" lIns="0" tIns="0" rIns="0" bIns="0" rtlCol="0">
            <a:noAutofit/>
          </a:bodyPr>
          <a:lstStyle>
            <a:lvl1pPr marL="0" indent="0">
              <a:defRPr lang="en-US" sz="1800" dirty="0"/>
            </a:lvl1pPr>
          </a:lstStyle>
          <a:p>
            <a:pPr lvl="0"/>
            <a:r>
              <a:rPr lang="en-US"/>
              <a:t>Click to edit Master text styles</a:t>
            </a:r>
          </a:p>
        </p:txBody>
      </p:sp>
      <p:sp>
        <p:nvSpPr>
          <p:cNvPr id="5" name="Text Placeholder 4"/>
          <p:cNvSpPr>
            <a:spLocks noGrp="1"/>
          </p:cNvSpPr>
          <p:nvPr>
            <p:ph type="body" sz="quarter" idx="3" hasCustomPrompt="1"/>
          </p:nvPr>
        </p:nvSpPr>
        <p:spPr>
          <a:xfrm>
            <a:off x="6312297" y="1665293"/>
            <a:ext cx="5398744" cy="411480"/>
          </a:xfrm>
          <a:solidFill>
            <a:schemeClr val="accent3"/>
          </a:solidFill>
        </p:spPr>
        <p:txBody>
          <a:bodyPr lIns="0" rIns="0" bIns="0" anchor="ctr"/>
          <a:lstStyle>
            <a:lvl1pPr marL="182563" indent="0">
              <a:spcBef>
                <a:spcPts val="0"/>
              </a:spcBef>
              <a:buNone/>
              <a:tabLst/>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89669" y="2201006"/>
            <a:ext cx="5019592" cy="1536192"/>
          </a:xfrm>
        </p:spPr>
        <p:txBody>
          <a:bodyPr vert="horz" lIns="0" tIns="0" rIns="0" bIns="0" rtlCol="0">
            <a:noAutofit/>
          </a:bodyPr>
          <a:lstStyle>
            <a:lvl1pPr>
              <a:defRPr lang="en-US" sz="1800" dirty="0"/>
            </a:lvl1pPr>
          </a:lstStyle>
          <a:p>
            <a:pPr lvl="0"/>
            <a:r>
              <a:rPr lang="en-US"/>
              <a:t>Click to edit Master text styles</a:t>
            </a:r>
          </a:p>
        </p:txBody>
      </p:sp>
      <p:sp>
        <p:nvSpPr>
          <p:cNvPr id="24" name="Text Placeholder 4"/>
          <p:cNvSpPr>
            <a:spLocks noGrp="1"/>
          </p:cNvSpPr>
          <p:nvPr>
            <p:ph type="body" sz="quarter" idx="14" hasCustomPrompt="1"/>
          </p:nvPr>
        </p:nvSpPr>
        <p:spPr>
          <a:xfrm>
            <a:off x="495300" y="3928921"/>
            <a:ext cx="5398744" cy="411480"/>
          </a:xfrm>
          <a:solidFill>
            <a:schemeClr val="accent3"/>
          </a:solidFill>
        </p:spPr>
        <p:txBody>
          <a:bodyPr lIns="0" rIns="0" bIns="0" anchor="ctr"/>
          <a:lstStyle>
            <a:lvl1pPr marL="173038" indent="0">
              <a:spcBef>
                <a:spcPts val="0"/>
              </a:spcBef>
              <a:buNone/>
              <a:tabLst/>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p:cNvSpPr>
            <a:spLocks noGrp="1"/>
          </p:cNvSpPr>
          <p:nvPr>
            <p:ph sz="quarter" idx="15"/>
          </p:nvPr>
        </p:nvSpPr>
        <p:spPr>
          <a:xfrm>
            <a:off x="659758" y="4464634"/>
            <a:ext cx="4892644" cy="1536192"/>
          </a:xfrm>
        </p:spPr>
        <p:txBody>
          <a:bodyPr vert="horz" lIns="0" tIns="0" rIns="0" bIns="0" rtlCol="0">
            <a:noAutofit/>
          </a:bodyPr>
          <a:lstStyle>
            <a:lvl1pPr marL="0" indent="0">
              <a:defRPr lang="en-US" sz="1800" dirty="0"/>
            </a:lvl1pPr>
          </a:lstStyle>
          <a:p>
            <a:pPr lvl="0"/>
            <a:r>
              <a:rPr lang="en-US"/>
              <a:t>Click to edit Master text styles</a:t>
            </a:r>
          </a:p>
        </p:txBody>
      </p:sp>
      <p:sp>
        <p:nvSpPr>
          <p:cNvPr id="26" name="Text Placeholder 4"/>
          <p:cNvSpPr>
            <a:spLocks noGrp="1"/>
          </p:cNvSpPr>
          <p:nvPr>
            <p:ph type="body" sz="quarter" idx="16" hasCustomPrompt="1"/>
          </p:nvPr>
        </p:nvSpPr>
        <p:spPr>
          <a:xfrm>
            <a:off x="6312297" y="3928921"/>
            <a:ext cx="5398744" cy="411480"/>
          </a:xfrm>
          <a:solidFill>
            <a:schemeClr val="accent3"/>
          </a:solidFill>
        </p:spPr>
        <p:txBody>
          <a:bodyPr lIns="0" rIns="0" bIns="0" anchor="ctr"/>
          <a:lstStyle>
            <a:lvl1pPr marL="180975" indent="0">
              <a:spcBef>
                <a:spcPts val="0"/>
              </a:spcBef>
              <a:buNone/>
              <a:tabLst/>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5"/>
          <p:cNvSpPr>
            <a:spLocks noGrp="1"/>
          </p:cNvSpPr>
          <p:nvPr>
            <p:ph sz="quarter" idx="17"/>
          </p:nvPr>
        </p:nvSpPr>
        <p:spPr>
          <a:xfrm>
            <a:off x="6489669" y="4464634"/>
            <a:ext cx="5019594" cy="1536192"/>
          </a:xfrm>
        </p:spPr>
        <p:txBody>
          <a:bodyPr vert="horz" lIns="0" tIns="0" rIns="0" bIns="0" rtlCol="0">
            <a:noAutofit/>
          </a:bodyPr>
          <a:lstStyle>
            <a:lvl1pPr>
              <a:defRPr lang="en-US" sz="1800" dirty="0"/>
            </a:lvl1pPr>
          </a:lstStyle>
          <a:p>
            <a:pPr lvl="0"/>
            <a:r>
              <a:rPr lang="en-US"/>
              <a:t>Click to edit Master text styles</a:t>
            </a:r>
          </a:p>
        </p:txBody>
      </p:sp>
      <p:sp>
        <p:nvSpPr>
          <p:cNvPr id="14" name="Title 5"/>
          <p:cNvSpPr>
            <a:spLocks noGrp="1"/>
          </p:cNvSpPr>
          <p:nvPr>
            <p:ph type="title" hasCustomPrompt="1"/>
          </p:nvPr>
        </p:nvSpPr>
        <p:spPr>
          <a:xfrm>
            <a:off x="495300" y="409479"/>
            <a:ext cx="11201400" cy="914400"/>
          </a:xfrm>
        </p:spPr>
        <p:txBody>
          <a:bodyPr/>
          <a:lstStyle>
            <a:lvl1pPr>
              <a:defRPr/>
            </a:lvl1pPr>
          </a:lstStyle>
          <a:p>
            <a:r>
              <a:rPr lang="en-US"/>
              <a:t>Quadrant 2</a:t>
            </a:r>
          </a:p>
        </p:txBody>
      </p:sp>
      <p:sp>
        <p:nvSpPr>
          <p:cNvPr id="19" name="Slide Number Placeholder 5"/>
          <p:cNvSpPr>
            <a:spLocks noGrp="1"/>
          </p:cNvSpPr>
          <p:nvPr>
            <p:ph type="sldNum" sz="quarter" idx="19"/>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512A4ED3-669B-4F7D-BE44-80AC44514AD6}" type="slidenum">
              <a:rPr lang="en-US" smtClean="0"/>
              <a:t>‹#›</a:t>
            </a:fld>
            <a:endParaRPr lang="en-US"/>
          </a:p>
        </p:txBody>
      </p:sp>
    </p:spTree>
    <p:extLst>
      <p:ext uri="{BB962C8B-B14F-4D97-AF65-F5344CB8AC3E}">
        <p14:creationId xmlns:p14="http://schemas.microsoft.com/office/powerpoint/2010/main" val="28416560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Column Table">
    <p:spTree>
      <p:nvGrpSpPr>
        <p:cNvPr id="1" name=""/>
        <p:cNvGrpSpPr/>
        <p:nvPr/>
      </p:nvGrpSpPr>
      <p:grpSpPr>
        <a:xfrm>
          <a:off x="0" y="0"/>
          <a:ext cx="0" cy="0"/>
          <a:chOff x="0" y="0"/>
          <a:chExt cx="0" cy="0"/>
        </a:xfrm>
      </p:grpSpPr>
      <p:sp>
        <p:nvSpPr>
          <p:cNvPr id="13" name="Table Placeholder 12"/>
          <p:cNvSpPr>
            <a:spLocks noGrp="1"/>
          </p:cNvSpPr>
          <p:nvPr>
            <p:ph type="tbl" sz="quarter" idx="13"/>
          </p:nvPr>
        </p:nvSpPr>
        <p:spPr>
          <a:xfrm>
            <a:off x="495300" y="1665478"/>
            <a:ext cx="11201400" cy="4368882"/>
          </a:xfrm>
        </p:spPr>
        <p:txBody>
          <a:bodyPr/>
          <a:lstStyle/>
          <a:p>
            <a:r>
              <a:rPr lang="en-US"/>
              <a:t>Click icon to add table</a:t>
            </a:r>
            <a:endParaRPr lang="en-CA"/>
          </a:p>
        </p:txBody>
      </p:sp>
      <p:sp>
        <p:nvSpPr>
          <p:cNvPr id="5" name="Slide Number Placeholder 4"/>
          <p:cNvSpPr>
            <a:spLocks noGrp="1"/>
          </p:cNvSpPr>
          <p:nvPr>
            <p:ph type="sldNum" sz="quarter" idx="16"/>
          </p:nvPr>
        </p:nvSpPr>
        <p:spPr/>
        <p:txBody>
          <a:bodyPr/>
          <a:lstStyle/>
          <a:p>
            <a:fld id="{512A4ED3-669B-4F7D-BE44-80AC44514AD6}" type="slidenum">
              <a:rPr lang="en-US" smtClean="0"/>
              <a:t>‹#›</a:t>
            </a:fld>
            <a:endParaRPr lang="en-US"/>
          </a:p>
        </p:txBody>
      </p:sp>
      <p:sp>
        <p:nvSpPr>
          <p:cNvPr id="6" name="Title 5"/>
          <p:cNvSpPr>
            <a:spLocks noGrp="1"/>
          </p:cNvSpPr>
          <p:nvPr>
            <p:ph type="title" hasCustomPrompt="1"/>
          </p:nvPr>
        </p:nvSpPr>
        <p:spPr/>
        <p:txBody>
          <a:bodyPr/>
          <a:lstStyle>
            <a:lvl1pPr>
              <a:defRPr/>
            </a:lvl1pPr>
          </a:lstStyle>
          <a:p>
            <a:r>
              <a:rPr lang="en-US"/>
              <a:t>2-Column Table Layout</a:t>
            </a:r>
          </a:p>
        </p:txBody>
      </p:sp>
    </p:spTree>
    <p:extLst>
      <p:ext uri="{BB962C8B-B14F-4D97-AF65-F5344CB8AC3E}">
        <p14:creationId xmlns:p14="http://schemas.microsoft.com/office/powerpoint/2010/main" val="34349752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Column Table">
    <p:spTree>
      <p:nvGrpSpPr>
        <p:cNvPr id="1" name=""/>
        <p:cNvGrpSpPr/>
        <p:nvPr/>
      </p:nvGrpSpPr>
      <p:grpSpPr>
        <a:xfrm>
          <a:off x="0" y="0"/>
          <a:ext cx="0" cy="0"/>
          <a:chOff x="0" y="0"/>
          <a:chExt cx="0" cy="0"/>
        </a:xfrm>
      </p:grpSpPr>
      <p:sp>
        <p:nvSpPr>
          <p:cNvPr id="13" name="Table Placeholder 12"/>
          <p:cNvSpPr>
            <a:spLocks noGrp="1"/>
          </p:cNvSpPr>
          <p:nvPr>
            <p:ph type="tbl" sz="quarter" idx="13"/>
          </p:nvPr>
        </p:nvSpPr>
        <p:spPr>
          <a:xfrm>
            <a:off x="495300" y="1664208"/>
            <a:ext cx="11201400" cy="4431792"/>
          </a:xfrm>
        </p:spPr>
        <p:txBody>
          <a:bodyPr/>
          <a:lstStyle/>
          <a:p>
            <a:r>
              <a:rPr lang="en-US"/>
              <a:t>Click icon to add table</a:t>
            </a:r>
            <a:endParaRPr lang="en-CA"/>
          </a:p>
        </p:txBody>
      </p:sp>
      <p:sp>
        <p:nvSpPr>
          <p:cNvPr id="5" name="Slide Number Placeholder 4"/>
          <p:cNvSpPr>
            <a:spLocks noGrp="1"/>
          </p:cNvSpPr>
          <p:nvPr>
            <p:ph type="sldNum" sz="quarter" idx="16"/>
          </p:nvPr>
        </p:nvSpPr>
        <p:spPr/>
        <p:txBody>
          <a:bodyPr/>
          <a:lstStyle/>
          <a:p>
            <a:fld id="{512A4ED3-669B-4F7D-BE44-80AC44514AD6}" type="slidenum">
              <a:rPr lang="en-US" smtClean="0"/>
              <a:t>‹#›</a:t>
            </a:fld>
            <a:endParaRPr lang="en-US"/>
          </a:p>
        </p:txBody>
      </p:sp>
      <p:sp>
        <p:nvSpPr>
          <p:cNvPr id="6" name="Title 5"/>
          <p:cNvSpPr>
            <a:spLocks noGrp="1"/>
          </p:cNvSpPr>
          <p:nvPr>
            <p:ph type="title" hasCustomPrompt="1"/>
          </p:nvPr>
        </p:nvSpPr>
        <p:spPr/>
        <p:txBody>
          <a:bodyPr/>
          <a:lstStyle>
            <a:lvl1pPr>
              <a:defRPr/>
            </a:lvl1pPr>
          </a:lstStyle>
          <a:p>
            <a:r>
              <a:rPr lang="en-US"/>
              <a:t>3-Column Table</a:t>
            </a:r>
          </a:p>
        </p:txBody>
      </p:sp>
    </p:spTree>
    <p:extLst>
      <p:ext uri="{BB962C8B-B14F-4D97-AF65-F5344CB8AC3E}">
        <p14:creationId xmlns:p14="http://schemas.microsoft.com/office/powerpoint/2010/main" val="8835490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4-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409479"/>
            <a:ext cx="11201400" cy="914400"/>
          </a:xfrm>
        </p:spPr>
        <p:txBody>
          <a:bodyPr/>
          <a:lstStyle>
            <a:lvl1pPr>
              <a:defRPr/>
            </a:lvl1pPr>
          </a:lstStyle>
          <a:p>
            <a:r>
              <a:rPr lang="en-US"/>
              <a:t>4-Column Table Layout</a:t>
            </a:r>
            <a:endParaRPr lang="en-CA"/>
          </a:p>
        </p:txBody>
      </p:sp>
      <p:sp>
        <p:nvSpPr>
          <p:cNvPr id="13" name="Table Placeholder 12"/>
          <p:cNvSpPr>
            <a:spLocks noGrp="1"/>
          </p:cNvSpPr>
          <p:nvPr>
            <p:ph type="tbl" sz="quarter" idx="13"/>
          </p:nvPr>
        </p:nvSpPr>
        <p:spPr>
          <a:xfrm>
            <a:off x="495300" y="1664208"/>
            <a:ext cx="11201400" cy="4431792"/>
          </a:xfrm>
        </p:spPr>
        <p:txBody>
          <a:bodyPr/>
          <a:lstStyle/>
          <a:p>
            <a:r>
              <a:rPr lang="en-US"/>
              <a:t>Click icon to add table</a:t>
            </a:r>
            <a:endParaRPr lang="en-CA"/>
          </a:p>
        </p:txBody>
      </p:sp>
      <p:sp>
        <p:nvSpPr>
          <p:cNvPr id="5" name="Slide Number Placeholder 4"/>
          <p:cNvSpPr>
            <a:spLocks noGrp="1"/>
          </p:cNvSpPr>
          <p:nvPr>
            <p:ph type="sldNum" sz="quarter" idx="16"/>
          </p:nvPr>
        </p:nvSpPr>
        <p:spPr/>
        <p:txBody>
          <a:bodyPr/>
          <a:lstStyle/>
          <a:p>
            <a:fld id="{512A4ED3-669B-4F7D-BE44-80AC44514AD6}" type="slidenum">
              <a:rPr lang="en-US" smtClean="0"/>
              <a:t>‹#›</a:t>
            </a:fld>
            <a:endParaRPr lang="en-US"/>
          </a:p>
        </p:txBody>
      </p:sp>
    </p:spTree>
    <p:extLst>
      <p:ext uri="{BB962C8B-B14F-4D97-AF65-F5344CB8AC3E}">
        <p14:creationId xmlns:p14="http://schemas.microsoft.com/office/powerpoint/2010/main" val="25396948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5-Column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409479"/>
            <a:ext cx="11201400" cy="914400"/>
          </a:xfrm>
        </p:spPr>
        <p:txBody>
          <a:bodyPr/>
          <a:lstStyle>
            <a:lvl1pPr>
              <a:defRPr/>
            </a:lvl1pPr>
          </a:lstStyle>
          <a:p>
            <a:r>
              <a:rPr lang="en-US"/>
              <a:t>5-Column Table Layout</a:t>
            </a:r>
            <a:endParaRPr lang="en-CA"/>
          </a:p>
        </p:txBody>
      </p:sp>
      <p:sp>
        <p:nvSpPr>
          <p:cNvPr id="13" name="Table Placeholder 12"/>
          <p:cNvSpPr>
            <a:spLocks noGrp="1"/>
          </p:cNvSpPr>
          <p:nvPr>
            <p:ph type="tbl" sz="quarter" idx="13"/>
          </p:nvPr>
        </p:nvSpPr>
        <p:spPr>
          <a:xfrm>
            <a:off x="495300" y="1664208"/>
            <a:ext cx="11201400" cy="4431792"/>
          </a:xfrm>
        </p:spPr>
        <p:txBody>
          <a:bodyPr/>
          <a:lstStyle/>
          <a:p>
            <a:r>
              <a:rPr lang="en-US"/>
              <a:t>Click icon to add table</a:t>
            </a:r>
            <a:endParaRPr lang="en-CA"/>
          </a:p>
        </p:txBody>
      </p:sp>
      <p:sp>
        <p:nvSpPr>
          <p:cNvPr id="5" name="Slide Number Placeholder 4"/>
          <p:cNvSpPr>
            <a:spLocks noGrp="1"/>
          </p:cNvSpPr>
          <p:nvPr>
            <p:ph type="sldNum" sz="quarter" idx="16"/>
          </p:nvPr>
        </p:nvSpPr>
        <p:spPr/>
        <p:txBody>
          <a:bodyPr/>
          <a:lstStyle/>
          <a:p>
            <a:fld id="{512A4ED3-669B-4F7D-BE44-80AC44514AD6}" type="slidenum">
              <a:rPr lang="en-US" smtClean="0"/>
              <a:t>‹#›</a:t>
            </a:fld>
            <a:endParaRPr lang="en-US"/>
          </a:p>
        </p:txBody>
      </p:sp>
    </p:spTree>
    <p:extLst>
      <p:ext uri="{BB962C8B-B14F-4D97-AF65-F5344CB8AC3E}">
        <p14:creationId xmlns:p14="http://schemas.microsoft.com/office/powerpoint/2010/main" val="16811277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a:xfrm>
            <a:off x="495300" y="409479"/>
            <a:ext cx="11201400" cy="914400"/>
          </a:xfrm>
        </p:spPr>
        <p:txBody>
          <a:bodyPr/>
          <a:lstStyle/>
          <a:p>
            <a:r>
              <a:rPr lang="en-US"/>
              <a:t>Click to edit Master title style</a:t>
            </a:r>
          </a:p>
        </p:txBody>
      </p:sp>
      <p:sp>
        <p:nvSpPr>
          <p:cNvPr id="7" name="Chart Placeholder 6"/>
          <p:cNvSpPr>
            <a:spLocks noGrp="1"/>
          </p:cNvSpPr>
          <p:nvPr>
            <p:ph type="chart" sz="quarter" idx="13"/>
          </p:nvPr>
        </p:nvSpPr>
        <p:spPr>
          <a:xfrm>
            <a:off x="495299" y="1983545"/>
            <a:ext cx="11360369" cy="4096512"/>
          </a:xfrm>
        </p:spPr>
        <p:txBody>
          <a:bodyPr anchor="ctr"/>
          <a:lstStyle>
            <a:lvl1pPr algn="ctr">
              <a:defRPr/>
            </a:lvl1pPr>
          </a:lstStyle>
          <a:p>
            <a:r>
              <a:rPr lang="en-US"/>
              <a:t>Click icon to add chart</a:t>
            </a:r>
          </a:p>
        </p:txBody>
      </p:sp>
      <p:sp>
        <p:nvSpPr>
          <p:cNvPr id="8" name="Text Placeholder 2"/>
          <p:cNvSpPr>
            <a:spLocks noGrp="1"/>
          </p:cNvSpPr>
          <p:nvPr>
            <p:ph type="body" idx="14" hasCustomPrompt="1"/>
          </p:nvPr>
        </p:nvSpPr>
        <p:spPr>
          <a:xfrm>
            <a:off x="495300" y="1610018"/>
            <a:ext cx="4937760" cy="246221"/>
          </a:xfrm>
        </p:spPr>
        <p:txBody>
          <a:bodyPr vert="horz" wrap="square" lIns="0" tIns="0" rIns="0" bIns="0" rtlCol="0" anchor="b" anchorCtr="0">
            <a:noAutofit/>
          </a:bodyPr>
          <a:lstStyle>
            <a:lvl1pPr>
              <a:defRPr lang="en-US" sz="1600" b="1" dirty="0">
                <a:solidFill>
                  <a:schemeClr val="accent3"/>
                </a:solidFill>
              </a:defRPr>
            </a:lvl1pPr>
          </a:lstStyle>
          <a:p>
            <a:pPr lvl="0"/>
            <a:r>
              <a:rPr lang="en-US"/>
              <a:t>Optional Subtitle</a:t>
            </a:r>
          </a:p>
        </p:txBody>
      </p:sp>
      <p:sp>
        <p:nvSpPr>
          <p:cNvPr id="15" name="Slide Number Placeholder 14"/>
          <p:cNvSpPr>
            <a:spLocks noGrp="1"/>
          </p:cNvSpPr>
          <p:nvPr>
            <p:ph type="sldNum" sz="quarter" idx="17"/>
          </p:nvPr>
        </p:nvSpPr>
        <p:spPr/>
        <p:txBody>
          <a:bodyPr/>
          <a:lstStyle/>
          <a:p>
            <a:fld id="{512A4ED3-669B-4F7D-BE44-80AC44514AD6}" type="slidenum">
              <a:rPr lang="en-US" smtClean="0"/>
              <a:t>‹#›</a:t>
            </a:fld>
            <a:endParaRPr lang="en-US"/>
          </a:p>
        </p:txBody>
      </p:sp>
    </p:spTree>
    <p:extLst>
      <p:ext uri="{BB962C8B-B14F-4D97-AF65-F5344CB8AC3E}">
        <p14:creationId xmlns:p14="http://schemas.microsoft.com/office/powerpoint/2010/main" val="9580830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95300" y="1728788"/>
            <a:ext cx="11201400" cy="433894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CA"/>
          </a:p>
        </p:txBody>
      </p:sp>
      <p:sp>
        <p:nvSpPr>
          <p:cNvPr id="6" name="Slide Number Placeholder 5"/>
          <p:cNvSpPr>
            <a:spLocks noGrp="1"/>
          </p:cNvSpPr>
          <p:nvPr>
            <p:ph type="sldNum" sz="quarter" idx="12"/>
          </p:nvPr>
        </p:nvSpPr>
        <p:spPr/>
        <p:txBody>
          <a:bodyPr/>
          <a:lstStyle/>
          <a:p>
            <a:fld id="{512A4ED3-669B-4F7D-BE44-80AC44514AD6}" type="slidenum">
              <a:rPr lang="en-US" smtClean="0"/>
              <a:t>‹#›</a:t>
            </a:fld>
            <a:endParaRPr lang="en-US"/>
          </a:p>
        </p:txBody>
      </p:sp>
      <p:sp>
        <p:nvSpPr>
          <p:cNvPr id="9" name="Title 1"/>
          <p:cNvSpPr>
            <a:spLocks noGrp="1"/>
          </p:cNvSpPr>
          <p:nvPr>
            <p:ph type="title" hasCustomPrompt="1"/>
          </p:nvPr>
        </p:nvSpPr>
        <p:spPr>
          <a:xfrm>
            <a:off x="495300" y="409479"/>
            <a:ext cx="11201400" cy="914400"/>
          </a:xfrm>
        </p:spPr>
        <p:txBody>
          <a:bodyPr/>
          <a:lstStyle>
            <a:lvl1pPr>
              <a:defRPr/>
            </a:lvl1pPr>
          </a:lstStyle>
          <a:p>
            <a:r>
              <a:rPr lang="en-US"/>
              <a:t>Picture with Caption</a:t>
            </a:r>
            <a:endParaRPr lang="en-CA"/>
          </a:p>
        </p:txBody>
      </p:sp>
    </p:spTree>
    <p:extLst>
      <p:ext uri="{BB962C8B-B14F-4D97-AF65-F5344CB8AC3E}">
        <p14:creationId xmlns:p14="http://schemas.microsoft.com/office/powerpoint/2010/main" val="19447929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512A4ED3-669B-4F7D-BE44-80AC44514AD6}" type="slidenum">
              <a:rPr lang="en-US" smtClean="0"/>
              <a:t>‹#›</a:t>
            </a:fld>
            <a:endParaRPr lang="en-US"/>
          </a:p>
        </p:txBody>
      </p:sp>
      <p:sp>
        <p:nvSpPr>
          <p:cNvPr id="9" name="Rectangle 8"/>
          <p:cNvSpPr/>
          <p:nvPr/>
        </p:nvSpPr>
        <p:spPr bwMode="white">
          <a:xfrm>
            <a:off x="694267" y="1659467"/>
            <a:ext cx="10786533" cy="118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a:spLocks noGrp="1"/>
          </p:cNvSpPr>
          <p:nvPr>
            <p:ph type="title" hasCustomPrompt="1"/>
          </p:nvPr>
        </p:nvSpPr>
        <p:spPr>
          <a:xfrm>
            <a:off x="495300" y="409479"/>
            <a:ext cx="11201400" cy="914400"/>
          </a:xfrm>
        </p:spPr>
        <p:txBody>
          <a:bodyPr/>
          <a:lstStyle>
            <a:lvl1pPr>
              <a:defRPr/>
            </a:lvl1pPr>
          </a:lstStyle>
          <a:p>
            <a:r>
              <a:rPr lang="en-US"/>
              <a:t>Title Only</a:t>
            </a:r>
            <a:endParaRPr lang="en-CA"/>
          </a:p>
        </p:txBody>
      </p:sp>
    </p:spTree>
    <p:extLst>
      <p:ext uri="{BB962C8B-B14F-4D97-AF65-F5344CB8AC3E}">
        <p14:creationId xmlns:p14="http://schemas.microsoft.com/office/powerpoint/2010/main" val="11958482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560320" y="585216"/>
            <a:ext cx="9136380" cy="1554480"/>
          </a:xfrm>
        </p:spPr>
        <p:txBody>
          <a:bodyPr vert="horz" lIns="0" tIns="0" rIns="0" bIns="0" rtlCol="0" anchor="t" anchorCtr="0">
            <a:noAutofit/>
          </a:bodyPr>
          <a:lstStyle>
            <a:lvl1pPr>
              <a:defRPr lang="en-CA" sz="4800" dirty="0"/>
            </a:lvl1pPr>
          </a:lstStyle>
          <a:p>
            <a:pPr lvl="0"/>
            <a:r>
              <a:rPr lang="en-US"/>
              <a:t>Title Slide 2 Layout</a:t>
            </a:r>
            <a:endParaRPr lang="en-CA"/>
          </a:p>
        </p:txBody>
      </p:sp>
      <p:sp>
        <p:nvSpPr>
          <p:cNvPr id="4" name="Date Placeholder 3"/>
          <p:cNvSpPr>
            <a:spLocks noGrp="1"/>
          </p:cNvSpPr>
          <p:nvPr>
            <p:ph type="dt" sz="half" idx="10"/>
          </p:nvPr>
        </p:nvSpPr>
        <p:spPr>
          <a:xfrm>
            <a:off x="2560320" y="2436879"/>
            <a:ext cx="3979927" cy="254013"/>
          </a:xfrm>
          <a:prstGeom prst="rect">
            <a:avLst/>
          </a:prstGeom>
        </p:spPr>
        <p:txBody>
          <a:bodyPr vert="horz" lIns="0" tIns="0" rIns="0" bIns="0" rtlCol="0" anchor="t" anchorCtr="0">
            <a:noAutofit/>
          </a:bodyPr>
          <a:lstStyle>
            <a:lvl1pPr>
              <a:defRPr lang="en-US" sz="1400" b="1" smtClean="0"/>
            </a:lvl1pPr>
          </a:lstStyle>
          <a:p>
            <a:fld id="{08F38BDB-5DF9-4BFA-A950-680312F9C40F}" type="datetimeFigureOut">
              <a:rPr lang="en-US" smtClean="0"/>
              <a:t>10/28/2024</a:t>
            </a:fld>
            <a:endParaRPr lang="en-US" dirty="0"/>
          </a:p>
        </p:txBody>
      </p:sp>
      <p:sp>
        <p:nvSpPr>
          <p:cNvPr id="3" name="TextBox 2"/>
          <p:cNvSpPr txBox="1"/>
          <p:nvPr/>
        </p:nvSpPr>
        <p:spPr>
          <a:xfrm>
            <a:off x="2560320" y="3018594"/>
            <a:ext cx="3826412" cy="1754968"/>
          </a:xfrm>
          <a:prstGeom prst="rect">
            <a:avLst/>
          </a:prstGeom>
          <a:noFill/>
        </p:spPr>
        <p:txBody>
          <a:bodyPr wrap="square" lIns="0" tIns="0" rIns="0" bIns="0" rtlCol="0">
            <a:spAutoFit/>
          </a:bodyPr>
          <a:lstStyle>
            <a:defPPr>
              <a:defRPr lang="en-US"/>
            </a:defPPr>
            <a:lvl1pPr lvl="0">
              <a:lnSpc>
                <a:spcPct val="110000"/>
              </a:lnSpc>
              <a:spcBef>
                <a:spcPts val="400"/>
              </a:spcBef>
              <a:defRPr sz="800">
                <a:solidFill>
                  <a:schemeClr val="accent2"/>
                </a:solidFill>
              </a:defRPr>
            </a:lvl1pPr>
            <a:lvl2pPr marL="55563" marR="0" lvl="1" indent="-55563" fontAlgn="auto">
              <a:lnSpc>
                <a:spcPct val="110000"/>
              </a:lnSpc>
              <a:spcBef>
                <a:spcPts val="0"/>
              </a:spcBef>
              <a:spcAft>
                <a:spcPts val="0"/>
              </a:spcAft>
              <a:buClrTx/>
              <a:buSzTx/>
              <a:buFont typeface="Arial" panose="020B0604020202020204" pitchFamily="34" charset="0"/>
              <a:buChar char="•"/>
              <a:tabLst/>
              <a:defRPr sz="800" kern="600" spc="-10" baseline="0">
                <a:solidFill>
                  <a:schemeClr val="accent2"/>
                </a:solidFill>
              </a:defRPr>
            </a:lvl2pPr>
          </a:lstStyle>
          <a:p>
            <a:pPr lvl="0"/>
            <a:r>
              <a:rPr lang="en-US" dirty="0"/>
              <a:t>Placeholder confidentiality disclosure. Edit or delete from layout master if not needed. Use additional lines if additional confidentiality disclosure information is required. 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 sit </a:t>
            </a:r>
            <a:r>
              <a:rPr lang="en-US" dirty="0" err="1"/>
              <a:t>amet</a:t>
            </a:r>
            <a:r>
              <a:rPr lang="en-US" dirty="0"/>
              <a:t>. 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est. Lorem ipsum dolor sit </a:t>
            </a:r>
            <a:r>
              <a:rPr lang="en-US" dirty="0" err="1"/>
              <a:t>amet</a:t>
            </a:r>
            <a:r>
              <a:rPr lang="en-US" dirty="0"/>
              <a:t>. Lorem ipsum dolor sit </a:t>
            </a:r>
            <a:r>
              <a:rPr lang="en-US" dirty="0" err="1"/>
              <a:t>amet</a:t>
            </a:r>
            <a:r>
              <a:rPr lang="en-US" dirty="0"/>
              <a:t>, </a:t>
            </a:r>
            <a:r>
              <a:rPr lang="en-US" dirty="0" err="1"/>
              <a:t>consetetur</a:t>
            </a:r>
            <a:r>
              <a:rPr lang="en-US" dirty="0"/>
              <a:t> </a:t>
            </a:r>
            <a:r>
              <a:rPr lang="en-US" dirty="0" err="1"/>
              <a:t>sadipscing</a:t>
            </a:r>
            <a:r>
              <a:rPr lang="en-US" dirty="0"/>
              <a:t> </a:t>
            </a:r>
            <a:r>
              <a:rPr lang="en-US" dirty="0" err="1"/>
              <a:t>elitr</a:t>
            </a:r>
            <a:r>
              <a:rPr lang="en-US" dirty="0"/>
              <a:t>, sed diam </a:t>
            </a:r>
            <a:r>
              <a:rPr lang="en-US" dirty="0" err="1"/>
              <a:t>nonumy</a:t>
            </a:r>
            <a:r>
              <a:rPr lang="en-US" dirty="0"/>
              <a:t> </a:t>
            </a:r>
            <a:r>
              <a:rPr lang="en-US" dirty="0" err="1"/>
              <a:t>eirmod</a:t>
            </a:r>
            <a:r>
              <a:rPr lang="en-US" dirty="0"/>
              <a:t> </a:t>
            </a:r>
            <a:r>
              <a:rPr lang="en-US" dirty="0" err="1"/>
              <a:t>tempor</a:t>
            </a:r>
            <a:r>
              <a:rPr lang="en-US" dirty="0"/>
              <a:t> </a:t>
            </a:r>
            <a:r>
              <a:rPr lang="en-US" dirty="0" err="1"/>
              <a:t>invidunt</a:t>
            </a:r>
            <a:r>
              <a:rPr lang="en-US" dirty="0"/>
              <a:t> </a:t>
            </a:r>
            <a:r>
              <a:rPr lang="en-US" dirty="0" err="1"/>
              <a:t>ut</a:t>
            </a:r>
            <a:r>
              <a:rPr lang="en-US" dirty="0"/>
              <a:t> labore et dolore magna </a:t>
            </a:r>
            <a:r>
              <a:rPr lang="en-US" dirty="0" err="1"/>
              <a:t>aliquyam</a:t>
            </a:r>
            <a:r>
              <a:rPr lang="en-US" dirty="0"/>
              <a:t> </a:t>
            </a:r>
            <a:r>
              <a:rPr lang="en-US" dirty="0" err="1"/>
              <a:t>erat</a:t>
            </a:r>
            <a:r>
              <a:rPr lang="en-US" dirty="0"/>
              <a:t>, sed diam </a:t>
            </a:r>
            <a:r>
              <a:rPr lang="en-US" dirty="0" err="1"/>
              <a:t>voluptua</a:t>
            </a:r>
            <a:r>
              <a:rPr lang="en-US" dirty="0"/>
              <a:t>. At </a:t>
            </a:r>
            <a:r>
              <a:rPr lang="en-US" dirty="0" err="1"/>
              <a:t>vero</a:t>
            </a:r>
            <a:r>
              <a:rPr lang="en-US" dirty="0"/>
              <a:t> </a:t>
            </a:r>
            <a:r>
              <a:rPr lang="en-US" dirty="0" err="1"/>
              <a:t>eos</a:t>
            </a:r>
            <a:r>
              <a:rPr lang="en-US" dirty="0"/>
              <a:t> et </a:t>
            </a:r>
            <a:r>
              <a:rPr lang="en-US" dirty="0" err="1"/>
              <a:t>accusam</a:t>
            </a:r>
            <a:r>
              <a:rPr lang="en-US" dirty="0"/>
              <a:t> et </a:t>
            </a:r>
            <a:r>
              <a:rPr lang="en-US" dirty="0" err="1"/>
              <a:t>justo</a:t>
            </a:r>
            <a:r>
              <a:rPr lang="en-US" dirty="0"/>
              <a:t> duo </a:t>
            </a:r>
            <a:r>
              <a:rPr lang="en-US" dirty="0" err="1"/>
              <a:t>dolores</a:t>
            </a:r>
            <a:r>
              <a:rPr lang="en-US" dirty="0"/>
              <a:t> et </a:t>
            </a:r>
            <a:r>
              <a:rPr lang="en-US" dirty="0" err="1"/>
              <a:t>ea</a:t>
            </a:r>
            <a:r>
              <a:rPr lang="en-US" dirty="0"/>
              <a:t> </a:t>
            </a:r>
            <a:r>
              <a:rPr lang="en-US" dirty="0" err="1"/>
              <a:t>rebum</a:t>
            </a:r>
            <a:r>
              <a:rPr lang="en-US" dirty="0"/>
              <a:t>. Stet </a:t>
            </a:r>
            <a:r>
              <a:rPr lang="en-US" dirty="0" err="1"/>
              <a:t>clita</a:t>
            </a:r>
            <a:r>
              <a:rPr lang="en-US" dirty="0"/>
              <a:t> </a:t>
            </a:r>
            <a:r>
              <a:rPr lang="en-US" dirty="0" err="1"/>
              <a:t>kasd</a:t>
            </a:r>
            <a:r>
              <a:rPr lang="en-US" dirty="0"/>
              <a:t> </a:t>
            </a:r>
            <a:r>
              <a:rPr lang="en-US" dirty="0" err="1"/>
              <a:t>gubergren</a:t>
            </a:r>
            <a:r>
              <a:rPr lang="en-US" dirty="0"/>
              <a:t>, no sea </a:t>
            </a:r>
            <a:r>
              <a:rPr lang="en-US" dirty="0" err="1"/>
              <a:t>takimata</a:t>
            </a:r>
            <a:r>
              <a:rPr lang="en-US" dirty="0"/>
              <a:t> </a:t>
            </a:r>
            <a:r>
              <a:rPr lang="en-US" dirty="0" err="1"/>
              <a:t>sanctus</a:t>
            </a:r>
            <a:r>
              <a:rPr lang="en-US" dirty="0"/>
              <a:t> </a:t>
            </a:r>
            <a:r>
              <a:rPr lang="en-US" dirty="0" err="1"/>
              <a:t>est</a:t>
            </a:r>
            <a:r>
              <a:rPr lang="en-US" dirty="0"/>
              <a:t> Lorem ipsum dolor sit </a:t>
            </a:r>
            <a:r>
              <a:rPr lang="en-US" dirty="0" err="1"/>
              <a:t>amet</a:t>
            </a:r>
            <a:r>
              <a:rPr lang="en-US" dirty="0"/>
              <a:t>. </a:t>
            </a:r>
            <a:endParaRPr lang="en-CA" dirty="0"/>
          </a:p>
        </p:txBody>
      </p:sp>
      <p:sp>
        <p:nvSpPr>
          <p:cNvPr id="7" name="TextBox 6"/>
          <p:cNvSpPr txBox="1"/>
          <p:nvPr/>
        </p:nvSpPr>
        <p:spPr>
          <a:xfrm>
            <a:off x="6739139" y="3018594"/>
            <a:ext cx="4846320" cy="2708434"/>
          </a:xfrm>
          <a:prstGeom prst="rect">
            <a:avLst/>
          </a:prstGeom>
          <a:noFill/>
        </p:spPr>
        <p:txBody>
          <a:bodyPr wrap="square" lIns="0" tIns="0" rIns="0" bIns="0" rtlCol="0">
            <a:spAutoFit/>
          </a:bodyPr>
          <a:lstStyle>
            <a:defPPr>
              <a:defRPr lang="en-US"/>
            </a:defPPr>
            <a:lvl1pPr lvl="0">
              <a:lnSpc>
                <a:spcPct val="110000"/>
              </a:lnSpc>
              <a:spcBef>
                <a:spcPts val="400"/>
              </a:spcBef>
              <a:defRPr sz="800">
                <a:solidFill>
                  <a:schemeClr val="accent2"/>
                </a:solidFill>
              </a:defRPr>
            </a:lvl1pPr>
            <a:lvl2pPr marL="55563" marR="0" lvl="1" indent="-55563" fontAlgn="auto">
              <a:lnSpc>
                <a:spcPct val="110000"/>
              </a:lnSpc>
              <a:spcBef>
                <a:spcPts val="0"/>
              </a:spcBef>
              <a:spcAft>
                <a:spcPts val="0"/>
              </a:spcAft>
              <a:buClrTx/>
              <a:buSzTx/>
              <a:buFont typeface="Arial" panose="020B0604020202020204" pitchFamily="34" charset="0"/>
              <a:buChar char="•"/>
              <a:tabLst/>
              <a:defRPr sz="800" kern="600" spc="-10" baseline="0">
                <a:solidFill>
                  <a:schemeClr val="accent2"/>
                </a:solidFill>
              </a:defRPr>
            </a:lvl2pPr>
          </a:lstStyle>
          <a:p>
            <a:pPr lvl="0"/>
            <a:r>
              <a:rPr lang="en-US"/>
              <a:t>Placeholder confidentiality disclosure. Edit or delete from layout master if not needed. Use additional lines if additional confidentiality disclosure information is required. </a:t>
            </a:r>
            <a:r>
              <a:rPr lang="en-CA"/>
              <a:t>Lorem ipsum dolor sit </a:t>
            </a:r>
            <a:r>
              <a:rPr lang="en-CA" err="1"/>
              <a:t>amet</a:t>
            </a:r>
            <a:r>
              <a:rPr lang="en-CA"/>
              <a:t>, </a:t>
            </a:r>
            <a:r>
              <a:rPr lang="en-CA" err="1"/>
              <a:t>consetetur</a:t>
            </a:r>
            <a:r>
              <a:rPr lang="en-CA"/>
              <a:t> </a:t>
            </a:r>
            <a:r>
              <a:rPr lang="en-CA" err="1"/>
              <a:t>sadipscing</a:t>
            </a:r>
            <a:r>
              <a:rPr lang="en-CA"/>
              <a:t> </a:t>
            </a:r>
            <a:r>
              <a:rPr lang="en-CA" err="1"/>
              <a:t>elitr</a:t>
            </a:r>
            <a:r>
              <a:rPr lang="en-CA"/>
              <a:t>, </a:t>
            </a:r>
            <a:r>
              <a:rPr lang="en-CA" err="1"/>
              <a:t>sed</a:t>
            </a:r>
            <a:r>
              <a:rPr lang="en-CA"/>
              <a:t> </a:t>
            </a:r>
            <a:r>
              <a:rPr lang="en-CA" err="1"/>
              <a:t>diam</a:t>
            </a:r>
            <a:r>
              <a:rPr lang="en-CA"/>
              <a:t> </a:t>
            </a:r>
            <a:r>
              <a:rPr lang="en-CA" err="1"/>
              <a:t>nonumy</a:t>
            </a:r>
            <a:r>
              <a:rPr lang="en-CA"/>
              <a:t> </a:t>
            </a:r>
            <a:r>
              <a:rPr lang="en-CA" err="1"/>
              <a:t>eirmod</a:t>
            </a:r>
            <a:r>
              <a:rPr lang="en-CA"/>
              <a:t> </a:t>
            </a:r>
            <a:r>
              <a:rPr lang="en-CA" err="1"/>
              <a:t>tempor</a:t>
            </a:r>
            <a:r>
              <a:rPr lang="en-CA"/>
              <a:t> </a:t>
            </a:r>
            <a:r>
              <a:rPr lang="en-CA" err="1"/>
              <a:t>invidunt</a:t>
            </a:r>
            <a:r>
              <a:rPr lang="en-CA"/>
              <a:t> </a:t>
            </a:r>
            <a:r>
              <a:rPr lang="en-CA" err="1"/>
              <a:t>ut</a:t>
            </a:r>
            <a:r>
              <a:rPr lang="en-CA"/>
              <a:t> </a:t>
            </a:r>
            <a:r>
              <a:rPr lang="en-CA" err="1"/>
              <a:t>labore</a:t>
            </a:r>
            <a:r>
              <a:rPr lang="en-CA"/>
              <a:t> et </a:t>
            </a:r>
            <a:r>
              <a:rPr lang="en-CA" err="1"/>
              <a:t>dolore</a:t>
            </a:r>
            <a:r>
              <a:rPr lang="en-CA"/>
              <a:t> magna </a:t>
            </a:r>
            <a:r>
              <a:rPr lang="en-CA" err="1"/>
              <a:t>aliquyam</a:t>
            </a:r>
            <a:r>
              <a:rPr lang="en-CA"/>
              <a:t> </a:t>
            </a:r>
            <a:r>
              <a:rPr lang="en-CA" err="1"/>
              <a:t>erat</a:t>
            </a:r>
            <a:r>
              <a:rPr lang="en-CA"/>
              <a:t>, </a:t>
            </a:r>
            <a:r>
              <a:rPr lang="en-CA" err="1"/>
              <a:t>sed</a:t>
            </a:r>
            <a:r>
              <a:rPr lang="en-CA"/>
              <a:t> </a:t>
            </a:r>
            <a:r>
              <a:rPr lang="en-CA" err="1"/>
              <a:t>diam</a:t>
            </a:r>
            <a:r>
              <a:rPr lang="en-CA"/>
              <a:t> </a:t>
            </a:r>
            <a:r>
              <a:rPr lang="en-CA" err="1"/>
              <a:t>voluptua</a:t>
            </a:r>
            <a:r>
              <a:rPr lang="en-CA"/>
              <a:t>. At </a:t>
            </a:r>
            <a:r>
              <a:rPr lang="en-CA" err="1"/>
              <a:t>vero</a:t>
            </a:r>
            <a:r>
              <a:rPr lang="en-CA"/>
              <a:t> </a:t>
            </a:r>
            <a:r>
              <a:rPr lang="en-CA" err="1"/>
              <a:t>eos</a:t>
            </a:r>
            <a:r>
              <a:rPr lang="en-CA"/>
              <a:t> et </a:t>
            </a:r>
            <a:r>
              <a:rPr lang="en-CA" err="1"/>
              <a:t>accusam</a:t>
            </a:r>
            <a:r>
              <a:rPr lang="en-CA"/>
              <a:t> et </a:t>
            </a:r>
            <a:r>
              <a:rPr lang="en-CA" err="1"/>
              <a:t>justo</a:t>
            </a:r>
            <a:r>
              <a:rPr lang="en-CA"/>
              <a:t> duo </a:t>
            </a:r>
            <a:r>
              <a:rPr lang="en-CA" err="1"/>
              <a:t>dolores</a:t>
            </a:r>
            <a:r>
              <a:rPr lang="en-CA"/>
              <a:t> et </a:t>
            </a:r>
            <a:r>
              <a:rPr lang="en-CA" err="1"/>
              <a:t>ea</a:t>
            </a:r>
            <a:r>
              <a:rPr lang="en-CA"/>
              <a:t> </a:t>
            </a:r>
            <a:r>
              <a:rPr lang="en-CA" err="1"/>
              <a:t>rebum</a:t>
            </a:r>
            <a:r>
              <a:rPr lang="en-CA"/>
              <a:t>. Stet </a:t>
            </a:r>
            <a:r>
              <a:rPr lang="en-CA" err="1"/>
              <a:t>clita</a:t>
            </a:r>
            <a:r>
              <a:rPr lang="en-CA"/>
              <a:t> </a:t>
            </a:r>
            <a:r>
              <a:rPr lang="en-CA" err="1"/>
              <a:t>kasd</a:t>
            </a:r>
            <a:r>
              <a:rPr lang="en-CA"/>
              <a:t> </a:t>
            </a:r>
            <a:r>
              <a:rPr lang="en-CA" err="1"/>
              <a:t>gubergren</a:t>
            </a:r>
            <a:r>
              <a:rPr lang="en-CA"/>
              <a:t>, no sea </a:t>
            </a:r>
            <a:r>
              <a:rPr lang="en-CA" err="1"/>
              <a:t>takimata</a:t>
            </a:r>
            <a:r>
              <a:rPr lang="en-CA"/>
              <a:t> </a:t>
            </a:r>
            <a:r>
              <a:rPr lang="en-CA" err="1"/>
              <a:t>sanctus</a:t>
            </a:r>
            <a:r>
              <a:rPr lang="en-CA"/>
              <a:t> </a:t>
            </a:r>
            <a:r>
              <a:rPr lang="en-CA" err="1"/>
              <a:t>est</a:t>
            </a:r>
            <a:r>
              <a:rPr lang="en-CA"/>
              <a:t> Lorem ipsum dolor sit </a:t>
            </a:r>
            <a:r>
              <a:rPr lang="en-CA" err="1"/>
              <a:t>amet</a:t>
            </a:r>
            <a:r>
              <a:rPr lang="en-CA"/>
              <a:t>. Lorem ipsum dolor sit </a:t>
            </a:r>
            <a:r>
              <a:rPr lang="en-CA" err="1"/>
              <a:t>amet</a:t>
            </a:r>
            <a:r>
              <a:rPr lang="en-CA"/>
              <a:t>, </a:t>
            </a:r>
            <a:r>
              <a:rPr lang="en-CA" err="1"/>
              <a:t>consetetur</a:t>
            </a:r>
            <a:r>
              <a:rPr lang="en-CA"/>
              <a:t> </a:t>
            </a:r>
            <a:r>
              <a:rPr lang="en-CA" err="1"/>
              <a:t>sadipscing</a:t>
            </a:r>
            <a:r>
              <a:rPr lang="en-CA"/>
              <a:t> </a:t>
            </a:r>
            <a:r>
              <a:rPr lang="en-CA" err="1"/>
              <a:t>elitr</a:t>
            </a:r>
            <a:r>
              <a:rPr lang="en-CA"/>
              <a:t>,  </a:t>
            </a:r>
            <a:r>
              <a:rPr lang="en-CA" err="1"/>
              <a:t>sed</a:t>
            </a:r>
            <a:r>
              <a:rPr lang="en-CA"/>
              <a:t> </a:t>
            </a:r>
            <a:r>
              <a:rPr lang="en-CA" err="1"/>
              <a:t>diam</a:t>
            </a:r>
            <a:r>
              <a:rPr lang="en-CA"/>
              <a:t> </a:t>
            </a:r>
            <a:r>
              <a:rPr lang="en-CA" err="1"/>
              <a:t>nonumy</a:t>
            </a:r>
            <a:r>
              <a:rPr lang="en-CA"/>
              <a:t> </a:t>
            </a:r>
            <a:r>
              <a:rPr lang="en-CA" err="1"/>
              <a:t>eirmod</a:t>
            </a:r>
            <a:r>
              <a:rPr lang="en-CA"/>
              <a:t> </a:t>
            </a:r>
            <a:r>
              <a:rPr lang="en-CA" err="1"/>
              <a:t>tempor</a:t>
            </a:r>
            <a:r>
              <a:rPr lang="en-CA"/>
              <a:t> </a:t>
            </a:r>
            <a:r>
              <a:rPr lang="en-CA" err="1"/>
              <a:t>invidunt</a:t>
            </a:r>
            <a:r>
              <a:rPr lang="en-CA"/>
              <a:t> </a:t>
            </a:r>
            <a:r>
              <a:rPr lang="en-CA" err="1"/>
              <a:t>ut</a:t>
            </a:r>
            <a:r>
              <a:rPr lang="en-CA"/>
              <a:t> </a:t>
            </a:r>
            <a:r>
              <a:rPr lang="en-CA" err="1"/>
              <a:t>labore</a:t>
            </a:r>
            <a:r>
              <a:rPr lang="en-CA"/>
              <a:t> et </a:t>
            </a:r>
            <a:r>
              <a:rPr lang="en-CA" err="1"/>
              <a:t>dolore</a:t>
            </a:r>
            <a:r>
              <a:rPr lang="en-CA"/>
              <a:t> magna </a:t>
            </a:r>
            <a:r>
              <a:rPr lang="en-CA" err="1"/>
              <a:t>aliquyam</a:t>
            </a:r>
            <a:r>
              <a:rPr lang="en-CA"/>
              <a:t> </a:t>
            </a:r>
            <a:r>
              <a:rPr lang="en-CA" err="1"/>
              <a:t>erat</a:t>
            </a:r>
            <a:r>
              <a:rPr lang="en-CA"/>
              <a:t>, </a:t>
            </a:r>
            <a:r>
              <a:rPr lang="en-CA" err="1"/>
              <a:t>sed</a:t>
            </a:r>
            <a:r>
              <a:rPr lang="en-CA"/>
              <a:t> </a:t>
            </a:r>
            <a:r>
              <a:rPr lang="en-CA" err="1"/>
              <a:t>diam</a:t>
            </a:r>
            <a:r>
              <a:rPr lang="en-CA"/>
              <a:t> </a:t>
            </a:r>
            <a:r>
              <a:rPr lang="en-CA" err="1"/>
              <a:t>voluptua</a:t>
            </a:r>
            <a:r>
              <a:rPr lang="en-CA"/>
              <a:t>. At </a:t>
            </a:r>
            <a:r>
              <a:rPr lang="en-CA" err="1"/>
              <a:t>vero</a:t>
            </a:r>
            <a:r>
              <a:rPr lang="en-CA"/>
              <a:t> </a:t>
            </a:r>
            <a:r>
              <a:rPr lang="en-CA" err="1"/>
              <a:t>eos</a:t>
            </a:r>
            <a:r>
              <a:rPr lang="en-CA"/>
              <a:t> et </a:t>
            </a:r>
            <a:r>
              <a:rPr lang="en-CA" err="1"/>
              <a:t>accusam</a:t>
            </a:r>
            <a:r>
              <a:rPr lang="en-CA"/>
              <a:t> et </a:t>
            </a:r>
            <a:r>
              <a:rPr lang="en-CA" err="1"/>
              <a:t>justo</a:t>
            </a:r>
            <a:r>
              <a:rPr lang="en-CA"/>
              <a:t> duo </a:t>
            </a:r>
            <a:r>
              <a:rPr lang="en-CA" err="1"/>
              <a:t>dolores</a:t>
            </a:r>
            <a:r>
              <a:rPr lang="en-CA"/>
              <a:t> et </a:t>
            </a:r>
            <a:r>
              <a:rPr lang="en-CA" err="1"/>
              <a:t>ea</a:t>
            </a:r>
            <a:r>
              <a:rPr lang="en-CA"/>
              <a:t> </a:t>
            </a:r>
            <a:r>
              <a:rPr lang="en-CA" err="1"/>
              <a:t>rebum</a:t>
            </a:r>
            <a:r>
              <a:rPr lang="en-CA"/>
              <a:t>. Stet </a:t>
            </a:r>
            <a:r>
              <a:rPr lang="en-CA" err="1"/>
              <a:t>clita</a:t>
            </a:r>
            <a:r>
              <a:rPr lang="en-CA"/>
              <a:t> </a:t>
            </a:r>
            <a:r>
              <a:rPr lang="en-CA" err="1"/>
              <a:t>kasd</a:t>
            </a:r>
            <a:r>
              <a:rPr lang="en-CA"/>
              <a:t> </a:t>
            </a:r>
            <a:r>
              <a:rPr lang="en-CA" err="1"/>
              <a:t>gubergren</a:t>
            </a:r>
            <a:r>
              <a:rPr lang="en-CA"/>
              <a:t>, </a:t>
            </a:r>
            <a:r>
              <a:rPr lang="en-CA" err="1"/>
              <a:t>sed</a:t>
            </a:r>
            <a:r>
              <a:rPr lang="en-CA"/>
              <a:t> </a:t>
            </a:r>
            <a:r>
              <a:rPr lang="en-CA" err="1"/>
              <a:t>diam</a:t>
            </a:r>
            <a:r>
              <a:rPr lang="en-CA"/>
              <a:t> </a:t>
            </a:r>
            <a:r>
              <a:rPr lang="en-CA" err="1"/>
              <a:t>nonumy</a:t>
            </a:r>
            <a:r>
              <a:rPr lang="en-CA"/>
              <a:t> </a:t>
            </a:r>
            <a:r>
              <a:rPr lang="en-CA" err="1"/>
              <a:t>eirmod</a:t>
            </a:r>
            <a:r>
              <a:rPr lang="en-CA"/>
              <a:t> </a:t>
            </a:r>
            <a:r>
              <a:rPr lang="en-CA" err="1"/>
              <a:t>tempor</a:t>
            </a:r>
            <a:r>
              <a:rPr lang="en-CA"/>
              <a:t> </a:t>
            </a:r>
            <a:r>
              <a:rPr lang="en-CA" err="1"/>
              <a:t>invidunt</a:t>
            </a:r>
            <a:r>
              <a:rPr lang="en-CA"/>
              <a:t> </a:t>
            </a:r>
            <a:r>
              <a:rPr lang="en-CA" err="1"/>
              <a:t>ut</a:t>
            </a:r>
            <a:r>
              <a:rPr lang="en-CA"/>
              <a:t> </a:t>
            </a:r>
            <a:r>
              <a:rPr lang="en-CA" err="1"/>
              <a:t>labore</a:t>
            </a:r>
            <a:r>
              <a:rPr lang="en-CA"/>
              <a:t> et </a:t>
            </a:r>
            <a:r>
              <a:rPr lang="en-CA" err="1"/>
              <a:t>dolore</a:t>
            </a:r>
            <a:r>
              <a:rPr lang="en-CA"/>
              <a:t> magna </a:t>
            </a:r>
            <a:r>
              <a:rPr lang="en-CA" err="1"/>
              <a:t>aliquyam</a:t>
            </a:r>
            <a:r>
              <a:rPr lang="en-CA"/>
              <a:t> </a:t>
            </a:r>
            <a:r>
              <a:rPr lang="en-CA" err="1"/>
              <a:t>erat</a:t>
            </a:r>
            <a:r>
              <a:rPr lang="en-CA"/>
              <a:t>, </a:t>
            </a:r>
            <a:r>
              <a:rPr lang="en-CA" err="1"/>
              <a:t>sed</a:t>
            </a:r>
            <a:r>
              <a:rPr lang="en-CA"/>
              <a:t> </a:t>
            </a:r>
            <a:r>
              <a:rPr lang="en-CA" err="1"/>
              <a:t>diam</a:t>
            </a:r>
            <a:r>
              <a:rPr lang="en-CA"/>
              <a:t> </a:t>
            </a:r>
            <a:r>
              <a:rPr lang="en-CA" err="1"/>
              <a:t>voluptua</a:t>
            </a:r>
            <a:r>
              <a:rPr lang="en-CA"/>
              <a:t>:</a:t>
            </a:r>
          </a:p>
          <a:p>
            <a:pPr lvl="1"/>
            <a:r>
              <a:rPr lang="en-CA"/>
              <a:t>At </a:t>
            </a:r>
            <a:r>
              <a:rPr lang="en-CA" err="1"/>
              <a:t>vero</a:t>
            </a:r>
            <a:r>
              <a:rPr lang="en-CA"/>
              <a:t> </a:t>
            </a:r>
            <a:r>
              <a:rPr lang="en-CA" err="1"/>
              <a:t>eos</a:t>
            </a:r>
            <a:r>
              <a:rPr lang="en-CA"/>
              <a:t> et </a:t>
            </a:r>
            <a:r>
              <a:rPr lang="en-CA" err="1"/>
              <a:t>accusam</a:t>
            </a:r>
            <a:r>
              <a:rPr lang="en-CA"/>
              <a:t> et </a:t>
            </a:r>
            <a:r>
              <a:rPr lang="en-CA" err="1"/>
              <a:t>justo</a:t>
            </a:r>
            <a:r>
              <a:rPr lang="en-CA"/>
              <a:t> Stet </a:t>
            </a:r>
            <a:r>
              <a:rPr lang="en-CA" err="1"/>
              <a:t>clita</a:t>
            </a:r>
            <a:r>
              <a:rPr lang="en-CA"/>
              <a:t> </a:t>
            </a:r>
            <a:r>
              <a:rPr lang="en-CA" err="1"/>
              <a:t>kasd</a:t>
            </a:r>
            <a:r>
              <a:rPr lang="en-CA"/>
              <a:t> </a:t>
            </a:r>
            <a:r>
              <a:rPr lang="en-CA" err="1"/>
              <a:t>gubergren</a:t>
            </a:r>
            <a:r>
              <a:rPr lang="en-CA"/>
              <a:t>, no sea </a:t>
            </a:r>
            <a:r>
              <a:rPr lang="en-CA" err="1"/>
              <a:t>takimata</a:t>
            </a:r>
            <a:r>
              <a:rPr lang="en-CA"/>
              <a:t> </a:t>
            </a:r>
            <a:r>
              <a:rPr lang="en-CA" err="1"/>
              <a:t>sanctus</a:t>
            </a:r>
            <a:r>
              <a:rPr lang="en-CA"/>
              <a:t> </a:t>
            </a:r>
            <a:r>
              <a:rPr lang="en-CA" err="1"/>
              <a:t>est</a:t>
            </a:r>
            <a:r>
              <a:rPr lang="en-CA"/>
              <a:t> lorem ipsum dolor sit </a:t>
            </a:r>
            <a:r>
              <a:rPr lang="en-CA" err="1"/>
              <a:t>amet</a:t>
            </a:r>
            <a:r>
              <a:rPr lang="en-CA"/>
              <a:t>. </a:t>
            </a:r>
          </a:p>
          <a:p>
            <a:pPr lvl="1"/>
            <a:r>
              <a:rPr lang="en-CA"/>
              <a:t>Duo </a:t>
            </a:r>
            <a:r>
              <a:rPr lang="en-CA" err="1"/>
              <a:t>dolores</a:t>
            </a:r>
            <a:r>
              <a:rPr lang="en-CA"/>
              <a:t> et </a:t>
            </a:r>
            <a:r>
              <a:rPr lang="en-CA" err="1"/>
              <a:t>ea</a:t>
            </a:r>
            <a:r>
              <a:rPr lang="en-CA"/>
              <a:t> </a:t>
            </a:r>
            <a:r>
              <a:rPr lang="en-CA" err="1"/>
              <a:t>rebum</a:t>
            </a:r>
            <a:r>
              <a:rPr lang="en-CA"/>
              <a:t>. Stet </a:t>
            </a:r>
            <a:r>
              <a:rPr lang="en-CA" err="1"/>
              <a:t>clita</a:t>
            </a:r>
            <a:r>
              <a:rPr lang="en-CA"/>
              <a:t> </a:t>
            </a:r>
            <a:r>
              <a:rPr lang="en-CA" err="1"/>
              <a:t>kasd</a:t>
            </a:r>
            <a:r>
              <a:rPr lang="en-CA"/>
              <a:t> </a:t>
            </a:r>
            <a:r>
              <a:rPr lang="en-CA" err="1"/>
              <a:t>gubergren</a:t>
            </a:r>
            <a:r>
              <a:rPr lang="en-CA"/>
              <a:t>, no sea </a:t>
            </a:r>
            <a:r>
              <a:rPr lang="en-CA" err="1"/>
              <a:t>takimata</a:t>
            </a:r>
            <a:r>
              <a:rPr lang="en-CA"/>
              <a:t> </a:t>
            </a:r>
            <a:r>
              <a:rPr lang="en-CA" err="1"/>
              <a:t>sanctus</a:t>
            </a:r>
            <a:r>
              <a:rPr lang="en-CA"/>
              <a:t> </a:t>
            </a:r>
            <a:r>
              <a:rPr lang="en-CA" err="1"/>
              <a:t>est</a:t>
            </a:r>
            <a:r>
              <a:rPr lang="en-CA"/>
              <a:t> lorem ipsum dolor sit </a:t>
            </a:r>
            <a:r>
              <a:rPr lang="en-CA" err="1"/>
              <a:t>amet</a:t>
            </a:r>
            <a:r>
              <a:rPr lang="en-CA"/>
              <a:t>.</a:t>
            </a:r>
          </a:p>
          <a:p>
            <a:pPr lvl="1"/>
            <a:r>
              <a:rPr lang="en-CA" err="1"/>
              <a:t>Ut</a:t>
            </a:r>
            <a:r>
              <a:rPr lang="en-CA"/>
              <a:t> </a:t>
            </a:r>
            <a:r>
              <a:rPr lang="en-CA" err="1"/>
              <a:t>wisi</a:t>
            </a:r>
            <a:r>
              <a:rPr lang="en-CA"/>
              <a:t> </a:t>
            </a:r>
            <a:r>
              <a:rPr lang="en-CA" err="1"/>
              <a:t>enim</a:t>
            </a:r>
            <a:r>
              <a:rPr lang="en-CA"/>
              <a:t> ad minim </a:t>
            </a:r>
            <a:r>
              <a:rPr lang="en-CA" err="1"/>
              <a:t>veniam</a:t>
            </a:r>
            <a:r>
              <a:rPr lang="en-CA"/>
              <a:t>, </a:t>
            </a:r>
            <a:r>
              <a:rPr lang="en-CA" err="1"/>
              <a:t>quis</a:t>
            </a:r>
            <a:r>
              <a:rPr lang="en-CA"/>
              <a:t> </a:t>
            </a:r>
            <a:r>
              <a:rPr lang="en-CA" err="1"/>
              <a:t>nostrud</a:t>
            </a:r>
            <a:r>
              <a:rPr lang="en-CA"/>
              <a:t> </a:t>
            </a:r>
            <a:r>
              <a:rPr lang="en-CA" err="1"/>
              <a:t>exerci</a:t>
            </a:r>
            <a:r>
              <a:rPr lang="en-CA"/>
              <a:t> </a:t>
            </a:r>
            <a:r>
              <a:rPr lang="en-CA" err="1"/>
              <a:t>tation</a:t>
            </a:r>
            <a:r>
              <a:rPr lang="en-CA"/>
              <a:t> </a:t>
            </a:r>
            <a:r>
              <a:rPr lang="en-CA" err="1"/>
              <a:t>ullamcorper</a:t>
            </a:r>
            <a:r>
              <a:rPr lang="en-CA"/>
              <a:t> </a:t>
            </a:r>
            <a:r>
              <a:rPr lang="en-CA" err="1"/>
              <a:t>suscipit</a:t>
            </a:r>
            <a:r>
              <a:rPr lang="en-CA"/>
              <a:t> </a:t>
            </a:r>
            <a:r>
              <a:rPr lang="en-CA" err="1"/>
              <a:t>lobortis</a:t>
            </a:r>
            <a:r>
              <a:rPr lang="en-CA"/>
              <a:t> </a:t>
            </a:r>
            <a:r>
              <a:rPr lang="en-CA" err="1"/>
              <a:t>nisl</a:t>
            </a:r>
            <a:r>
              <a:rPr lang="en-CA"/>
              <a:t> </a:t>
            </a:r>
            <a:r>
              <a:rPr lang="en-CA" err="1"/>
              <a:t>ut</a:t>
            </a:r>
            <a:r>
              <a:rPr lang="en-CA"/>
              <a:t> </a:t>
            </a:r>
            <a:r>
              <a:rPr lang="en-CA" err="1"/>
              <a:t>aliquip</a:t>
            </a:r>
            <a:r>
              <a:rPr lang="en-CA"/>
              <a:t> ex </a:t>
            </a:r>
            <a:r>
              <a:rPr lang="en-CA" err="1"/>
              <a:t>ea</a:t>
            </a:r>
            <a:r>
              <a:rPr lang="en-CA"/>
              <a:t> </a:t>
            </a:r>
            <a:r>
              <a:rPr lang="en-CA" err="1"/>
              <a:t>comm</a:t>
            </a:r>
            <a:br>
              <a:rPr lang="en-CA"/>
            </a:br>
            <a:r>
              <a:rPr lang="en-CA" err="1"/>
              <a:t>odo</a:t>
            </a:r>
            <a:r>
              <a:rPr lang="en-CA"/>
              <a:t> </a:t>
            </a:r>
            <a:r>
              <a:rPr lang="en-CA" err="1"/>
              <a:t>consequat</a:t>
            </a:r>
            <a:r>
              <a:rPr lang="en-CA"/>
              <a:t>.</a:t>
            </a:r>
          </a:p>
          <a:p>
            <a:pPr lvl="1"/>
            <a:r>
              <a:rPr lang="en-CA"/>
              <a:t>Lorem ipsum dolor sit </a:t>
            </a:r>
            <a:r>
              <a:rPr lang="en-CA" err="1"/>
              <a:t>amet</a:t>
            </a:r>
            <a:r>
              <a:rPr lang="en-CA"/>
              <a:t>, </a:t>
            </a:r>
            <a:r>
              <a:rPr lang="en-CA" err="1"/>
              <a:t>consetetur</a:t>
            </a:r>
            <a:r>
              <a:rPr lang="en-CA"/>
              <a:t> </a:t>
            </a:r>
            <a:r>
              <a:rPr lang="en-CA" err="1"/>
              <a:t>sadipscing</a:t>
            </a:r>
            <a:r>
              <a:rPr lang="en-CA"/>
              <a:t> </a:t>
            </a:r>
            <a:r>
              <a:rPr lang="en-CA" err="1"/>
              <a:t>elitr</a:t>
            </a:r>
            <a:r>
              <a:rPr lang="en-CA"/>
              <a:t>,  </a:t>
            </a:r>
            <a:r>
              <a:rPr lang="en-CA" err="1"/>
              <a:t>sed</a:t>
            </a:r>
            <a:r>
              <a:rPr lang="en-CA"/>
              <a:t> </a:t>
            </a:r>
            <a:r>
              <a:rPr lang="en-CA" err="1"/>
              <a:t>diam</a:t>
            </a:r>
            <a:r>
              <a:rPr lang="en-CA"/>
              <a:t> </a:t>
            </a:r>
            <a:r>
              <a:rPr lang="en-CA" err="1"/>
              <a:t>nonumy</a:t>
            </a:r>
            <a:r>
              <a:rPr lang="en-CA"/>
              <a:t> </a:t>
            </a:r>
            <a:r>
              <a:rPr lang="en-CA" err="1"/>
              <a:t>eirmod</a:t>
            </a:r>
            <a:r>
              <a:rPr lang="en-CA"/>
              <a:t> </a:t>
            </a:r>
            <a:r>
              <a:rPr lang="en-CA" err="1"/>
              <a:t>tempor</a:t>
            </a:r>
            <a:r>
              <a:rPr lang="en-CA"/>
              <a:t> </a:t>
            </a:r>
            <a:r>
              <a:rPr lang="en-CA" err="1"/>
              <a:t>invidunt</a:t>
            </a:r>
            <a:r>
              <a:rPr lang="en-CA"/>
              <a:t> </a:t>
            </a:r>
            <a:r>
              <a:rPr lang="en-CA" err="1"/>
              <a:t>ut</a:t>
            </a:r>
            <a:r>
              <a:rPr lang="en-CA"/>
              <a:t> </a:t>
            </a:r>
            <a:r>
              <a:rPr lang="en-CA" err="1"/>
              <a:t>labore</a:t>
            </a:r>
            <a:r>
              <a:rPr lang="en-CA"/>
              <a:t> et </a:t>
            </a:r>
            <a:r>
              <a:rPr lang="en-CA" err="1"/>
              <a:t>dolore</a:t>
            </a:r>
            <a:r>
              <a:rPr lang="en-CA"/>
              <a:t> magna </a:t>
            </a:r>
            <a:r>
              <a:rPr lang="en-CA" err="1"/>
              <a:t>aliquyam</a:t>
            </a:r>
            <a:r>
              <a:rPr lang="en-CA"/>
              <a:t> </a:t>
            </a:r>
            <a:r>
              <a:rPr lang="en-CA" err="1"/>
              <a:t>erat</a:t>
            </a:r>
            <a:r>
              <a:rPr lang="en-CA"/>
              <a:t>, </a:t>
            </a:r>
            <a:r>
              <a:rPr lang="en-CA" err="1"/>
              <a:t>sed</a:t>
            </a:r>
            <a:r>
              <a:rPr lang="en-CA"/>
              <a:t> </a:t>
            </a:r>
            <a:r>
              <a:rPr lang="en-CA" err="1"/>
              <a:t>diam</a:t>
            </a:r>
            <a:r>
              <a:rPr lang="en-CA"/>
              <a:t> </a:t>
            </a:r>
            <a:r>
              <a:rPr lang="en-CA" err="1"/>
              <a:t>voluptua</a:t>
            </a:r>
            <a:r>
              <a:rPr lang="en-CA"/>
              <a:t>.</a:t>
            </a:r>
          </a:p>
          <a:p>
            <a:pPr lvl="1"/>
            <a:r>
              <a:rPr lang="en-CA"/>
              <a:t>Duis </a:t>
            </a:r>
            <a:r>
              <a:rPr lang="en-CA" err="1"/>
              <a:t>autem</a:t>
            </a:r>
            <a:r>
              <a:rPr lang="en-CA"/>
              <a:t> </a:t>
            </a:r>
            <a:r>
              <a:rPr lang="en-CA" err="1"/>
              <a:t>vel</a:t>
            </a:r>
            <a:r>
              <a:rPr lang="en-CA"/>
              <a:t> </a:t>
            </a:r>
            <a:r>
              <a:rPr lang="en-CA" err="1"/>
              <a:t>eum</a:t>
            </a:r>
            <a:r>
              <a:rPr lang="en-CA"/>
              <a:t> </a:t>
            </a:r>
            <a:r>
              <a:rPr lang="en-CA" err="1"/>
              <a:t>iriure</a:t>
            </a:r>
            <a:r>
              <a:rPr lang="en-CA"/>
              <a:t> dolor in </a:t>
            </a:r>
            <a:r>
              <a:rPr lang="en-CA" err="1"/>
              <a:t>hendrerit</a:t>
            </a:r>
            <a:r>
              <a:rPr lang="en-CA"/>
              <a:t> in </a:t>
            </a:r>
            <a:r>
              <a:rPr lang="en-CA" err="1"/>
              <a:t>vulputate</a:t>
            </a:r>
            <a:r>
              <a:rPr lang="en-CA"/>
              <a:t> </a:t>
            </a:r>
            <a:r>
              <a:rPr lang="en-CA" err="1"/>
              <a:t>velit</a:t>
            </a:r>
            <a:r>
              <a:rPr lang="en-CA"/>
              <a:t> </a:t>
            </a:r>
            <a:r>
              <a:rPr lang="en-CA" err="1"/>
              <a:t>esse</a:t>
            </a:r>
            <a:r>
              <a:rPr lang="en-CA"/>
              <a:t> </a:t>
            </a:r>
            <a:r>
              <a:rPr lang="en-CA" err="1"/>
              <a:t>molestie</a:t>
            </a:r>
            <a:r>
              <a:rPr lang="en-CA"/>
              <a:t> </a:t>
            </a:r>
            <a:r>
              <a:rPr lang="en-CA" err="1"/>
              <a:t>consequat</a:t>
            </a:r>
            <a:r>
              <a:rPr lang="en-CA"/>
              <a:t>, </a:t>
            </a:r>
            <a:r>
              <a:rPr lang="en-CA" err="1"/>
              <a:t>vel</a:t>
            </a:r>
            <a:r>
              <a:rPr lang="en-CA"/>
              <a:t> </a:t>
            </a:r>
            <a:r>
              <a:rPr lang="en-CA" err="1"/>
              <a:t>illum</a:t>
            </a:r>
            <a:r>
              <a:rPr lang="en-CA"/>
              <a:t> </a:t>
            </a:r>
            <a:r>
              <a:rPr lang="en-CA" err="1"/>
              <a:t>dolore</a:t>
            </a:r>
            <a:r>
              <a:rPr lang="en-CA"/>
              <a:t> </a:t>
            </a:r>
            <a:r>
              <a:rPr lang="en-CA" err="1"/>
              <a:t>eu</a:t>
            </a:r>
            <a:r>
              <a:rPr lang="en-CA"/>
              <a:t> </a:t>
            </a:r>
            <a:r>
              <a:rPr lang="en-CA" err="1"/>
              <a:t>feugiat</a:t>
            </a:r>
            <a:r>
              <a:rPr lang="en-CA"/>
              <a:t> </a:t>
            </a:r>
            <a:r>
              <a:rPr lang="en-CA" err="1"/>
              <a:t>nulla</a:t>
            </a:r>
            <a:r>
              <a:rPr lang="en-CA"/>
              <a:t> </a:t>
            </a:r>
            <a:r>
              <a:rPr lang="en-CA" err="1"/>
              <a:t>facilisis</a:t>
            </a:r>
            <a:r>
              <a:rPr lang="en-CA"/>
              <a:t> at </a:t>
            </a:r>
            <a:r>
              <a:rPr lang="en-CA" err="1"/>
              <a:t>ver</a:t>
            </a:r>
            <a:r>
              <a:rPr lang="en-CA"/>
              <a:t> </a:t>
            </a:r>
            <a:r>
              <a:rPr lang="en-CA" err="1"/>
              <a:t>duis</a:t>
            </a:r>
            <a:r>
              <a:rPr lang="en-CA"/>
              <a:t> </a:t>
            </a:r>
            <a:r>
              <a:rPr lang="en-CA" err="1"/>
              <a:t>dolore</a:t>
            </a:r>
            <a:r>
              <a:rPr lang="en-CA"/>
              <a:t> </a:t>
            </a:r>
            <a:r>
              <a:rPr lang="en-CA" err="1"/>
              <a:t>te</a:t>
            </a:r>
            <a:r>
              <a:rPr lang="en-CA"/>
              <a:t> </a:t>
            </a:r>
            <a:r>
              <a:rPr lang="en-CA" err="1"/>
              <a:t>feugait</a:t>
            </a:r>
            <a:r>
              <a:rPr lang="en-CA"/>
              <a:t> </a:t>
            </a:r>
            <a:r>
              <a:rPr lang="en-CA" err="1"/>
              <a:t>nulla</a:t>
            </a:r>
            <a:r>
              <a:rPr lang="en-CA"/>
              <a:t> </a:t>
            </a:r>
            <a:r>
              <a:rPr lang="en-CA" err="1"/>
              <a:t>facilisi</a:t>
            </a:r>
            <a:r>
              <a:rPr lang="en-CA"/>
              <a:t>.</a:t>
            </a:r>
          </a:p>
          <a:p>
            <a:pPr lvl="1"/>
            <a:r>
              <a:rPr lang="en-CA" err="1"/>
              <a:t>Ut</a:t>
            </a:r>
            <a:r>
              <a:rPr lang="en-CA"/>
              <a:t> </a:t>
            </a:r>
            <a:r>
              <a:rPr lang="en-CA" err="1"/>
              <a:t>wisi</a:t>
            </a:r>
            <a:r>
              <a:rPr lang="en-CA"/>
              <a:t> </a:t>
            </a:r>
            <a:r>
              <a:rPr lang="en-CA" err="1"/>
              <a:t>enim</a:t>
            </a:r>
            <a:r>
              <a:rPr lang="en-CA"/>
              <a:t> ad minim </a:t>
            </a:r>
            <a:r>
              <a:rPr lang="en-CA" err="1"/>
              <a:t>veniam</a:t>
            </a:r>
            <a:r>
              <a:rPr lang="en-CA"/>
              <a:t>, </a:t>
            </a:r>
            <a:r>
              <a:rPr lang="en-CA" err="1"/>
              <a:t>quis</a:t>
            </a:r>
            <a:r>
              <a:rPr lang="en-CA"/>
              <a:t> </a:t>
            </a:r>
            <a:r>
              <a:rPr lang="en-CA" err="1"/>
              <a:t>nostrud</a:t>
            </a:r>
            <a:r>
              <a:rPr lang="en-CA"/>
              <a:t> </a:t>
            </a:r>
            <a:r>
              <a:rPr lang="en-CA" err="1"/>
              <a:t>exerci</a:t>
            </a:r>
            <a:r>
              <a:rPr lang="en-CA"/>
              <a:t> </a:t>
            </a:r>
            <a:r>
              <a:rPr lang="en-CA" err="1"/>
              <a:t>tation</a:t>
            </a:r>
            <a:r>
              <a:rPr lang="en-CA"/>
              <a:t> </a:t>
            </a:r>
            <a:r>
              <a:rPr lang="en-CA" err="1"/>
              <a:t>ullamcorper</a:t>
            </a:r>
            <a:r>
              <a:rPr lang="en-CA"/>
              <a:t> </a:t>
            </a:r>
            <a:r>
              <a:rPr lang="en-CA" err="1"/>
              <a:t>suscipit</a:t>
            </a:r>
            <a:r>
              <a:rPr lang="en-CA"/>
              <a:t> </a:t>
            </a:r>
            <a:r>
              <a:rPr lang="en-CA" err="1"/>
              <a:t>lobortis</a:t>
            </a:r>
            <a:r>
              <a:rPr lang="en-CA"/>
              <a:t> </a:t>
            </a:r>
            <a:r>
              <a:rPr lang="en-CA" err="1"/>
              <a:t>nisl</a:t>
            </a:r>
            <a:r>
              <a:rPr lang="en-CA"/>
              <a:t> </a:t>
            </a:r>
            <a:r>
              <a:rPr lang="en-CA" err="1"/>
              <a:t>ut</a:t>
            </a:r>
            <a:r>
              <a:rPr lang="en-CA"/>
              <a:t> </a:t>
            </a:r>
            <a:r>
              <a:rPr lang="en-CA" err="1"/>
              <a:t>aliquip</a:t>
            </a:r>
            <a:r>
              <a:rPr lang="en-CA"/>
              <a:t> ex </a:t>
            </a:r>
            <a:r>
              <a:rPr lang="en-CA" err="1"/>
              <a:t>ea</a:t>
            </a:r>
            <a:r>
              <a:rPr lang="en-CA"/>
              <a:t> </a:t>
            </a:r>
            <a:br>
              <a:rPr lang="en-CA"/>
            </a:br>
            <a:r>
              <a:rPr lang="en-CA" err="1"/>
              <a:t>commodo</a:t>
            </a:r>
            <a:r>
              <a:rPr lang="en-CA"/>
              <a:t> </a:t>
            </a:r>
            <a:r>
              <a:rPr lang="en-CA" err="1"/>
              <a:t>consequat</a:t>
            </a:r>
            <a:r>
              <a:rPr lang="en-CA"/>
              <a:t>.</a:t>
            </a:r>
          </a:p>
          <a:p>
            <a:pPr lvl="1"/>
            <a:r>
              <a:rPr lang="en-CA"/>
              <a:t>At </a:t>
            </a:r>
            <a:r>
              <a:rPr lang="en-CA" err="1"/>
              <a:t>vero</a:t>
            </a:r>
            <a:r>
              <a:rPr lang="en-CA"/>
              <a:t> </a:t>
            </a:r>
            <a:r>
              <a:rPr lang="en-CA" err="1"/>
              <a:t>eos</a:t>
            </a:r>
            <a:r>
              <a:rPr lang="en-CA"/>
              <a:t> et </a:t>
            </a:r>
            <a:r>
              <a:rPr lang="en-CA" err="1"/>
              <a:t>accusam</a:t>
            </a:r>
            <a:r>
              <a:rPr lang="en-CA"/>
              <a:t> et </a:t>
            </a:r>
            <a:r>
              <a:rPr lang="en-CA" err="1"/>
              <a:t>justo</a:t>
            </a:r>
            <a:r>
              <a:rPr lang="en-CA"/>
              <a:t> duo </a:t>
            </a:r>
            <a:r>
              <a:rPr lang="en-CA" err="1"/>
              <a:t>dolores</a:t>
            </a:r>
            <a:r>
              <a:rPr lang="en-CA"/>
              <a:t> et </a:t>
            </a:r>
            <a:r>
              <a:rPr lang="en-CA" err="1"/>
              <a:t>ea</a:t>
            </a:r>
            <a:r>
              <a:rPr lang="en-CA"/>
              <a:t> </a:t>
            </a:r>
            <a:r>
              <a:rPr lang="en-CA" err="1"/>
              <a:t>rebum</a:t>
            </a:r>
            <a:r>
              <a:rPr lang="en-CA"/>
              <a:t>. Stet </a:t>
            </a:r>
            <a:r>
              <a:rPr lang="en-CA" err="1"/>
              <a:t>clita</a:t>
            </a:r>
            <a:r>
              <a:rPr lang="en-CA"/>
              <a:t> </a:t>
            </a:r>
            <a:r>
              <a:rPr lang="en-CA" err="1"/>
              <a:t>kasd</a:t>
            </a:r>
            <a:r>
              <a:rPr lang="en-CA"/>
              <a:t> </a:t>
            </a:r>
            <a:r>
              <a:rPr lang="en-CA" err="1"/>
              <a:t>gubergren</a:t>
            </a:r>
            <a:r>
              <a:rPr lang="en-CA"/>
              <a:t>, no sea </a:t>
            </a:r>
            <a:r>
              <a:rPr lang="en-CA" err="1"/>
              <a:t>takimata</a:t>
            </a:r>
            <a:r>
              <a:rPr lang="en-CA"/>
              <a:t> </a:t>
            </a:r>
            <a:r>
              <a:rPr lang="en-CA" err="1"/>
              <a:t>sanctus</a:t>
            </a:r>
            <a:r>
              <a:rPr lang="en-CA"/>
              <a:t> </a:t>
            </a:r>
            <a:r>
              <a:rPr lang="en-CA" err="1"/>
              <a:t>est</a:t>
            </a:r>
            <a:r>
              <a:rPr lang="en-CA"/>
              <a:t> Lorem ipsum dolor sit </a:t>
            </a:r>
            <a:r>
              <a:rPr lang="en-CA" err="1"/>
              <a:t>amet</a:t>
            </a:r>
            <a:r>
              <a:rPr lang="en-CA"/>
              <a:t>.</a:t>
            </a:r>
          </a:p>
        </p:txBody>
      </p:sp>
      <p:sp>
        <p:nvSpPr>
          <p:cNvPr id="12" name="AutoShape 3"/>
          <p:cNvSpPr>
            <a:spLocks noChangeAspect="1" noChangeArrowheads="1" noTextEdit="1"/>
          </p:cNvSpPr>
          <p:nvPr/>
        </p:nvSpPr>
        <p:spPr bwMode="auto">
          <a:xfrm>
            <a:off x="365125" y="365125"/>
            <a:ext cx="9017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CA"/>
          </a:p>
        </p:txBody>
      </p:sp>
      <p:sp>
        <p:nvSpPr>
          <p:cNvPr id="8" name="Freeform 5"/>
          <p:cNvSpPr>
            <a:spLocks noChangeAspect="1" noEditPoints="1"/>
          </p:cNvSpPr>
          <p:nvPr/>
        </p:nvSpPr>
        <p:spPr bwMode="auto">
          <a:xfrm>
            <a:off x="754593" y="475512"/>
            <a:ext cx="914400" cy="914400"/>
          </a:xfrm>
          <a:custGeom>
            <a:avLst/>
            <a:gdLst>
              <a:gd name="T0" fmla="*/ 3869 w 5760"/>
              <a:gd name="T1" fmla="*/ 1545 h 5760"/>
              <a:gd name="T2" fmla="*/ 2018 w 5760"/>
              <a:gd name="T3" fmla="*/ 2250 h 5760"/>
              <a:gd name="T4" fmla="*/ 2018 w 5760"/>
              <a:gd name="T5" fmla="*/ 2250 h 5760"/>
              <a:gd name="T6" fmla="*/ 1556 w 5760"/>
              <a:gd name="T7" fmla="*/ 3934 h 5760"/>
              <a:gd name="T8" fmla="*/ 1755 w 5760"/>
              <a:gd name="T9" fmla="*/ 4133 h 5760"/>
              <a:gd name="T10" fmla="*/ 3470 w 5760"/>
              <a:gd name="T11" fmla="*/ 3455 h 5760"/>
              <a:gd name="T12" fmla="*/ 3861 w 5760"/>
              <a:gd name="T13" fmla="*/ 3710 h 5760"/>
              <a:gd name="T14" fmla="*/ 3933 w 5760"/>
              <a:gd name="T15" fmla="*/ 3255 h 5760"/>
              <a:gd name="T16" fmla="*/ 3734 w 5760"/>
              <a:gd name="T17" fmla="*/ 4133 h 5760"/>
              <a:gd name="T18" fmla="*/ 3694 w 5760"/>
              <a:gd name="T19" fmla="*/ 2712 h 5760"/>
              <a:gd name="T20" fmla="*/ 3905 w 5760"/>
              <a:gd name="T21" fmla="*/ 2466 h 5760"/>
              <a:gd name="T22" fmla="*/ 3574 w 5760"/>
              <a:gd name="T23" fmla="*/ 2354 h 5760"/>
              <a:gd name="T24" fmla="*/ 3853 w 5760"/>
              <a:gd name="T25" fmla="*/ 1324 h 5760"/>
              <a:gd name="T26" fmla="*/ 3295 w 5760"/>
              <a:gd name="T27" fmla="*/ 2298 h 5760"/>
              <a:gd name="T28" fmla="*/ 2685 w 5760"/>
              <a:gd name="T29" fmla="*/ 2469 h 5760"/>
              <a:gd name="T30" fmla="*/ 2816 w 5760"/>
              <a:gd name="T31" fmla="*/ 1987 h 5760"/>
              <a:gd name="T32" fmla="*/ 2170 w 5760"/>
              <a:gd name="T33" fmla="*/ 2593 h 5760"/>
              <a:gd name="T34" fmla="*/ 2712 w 5760"/>
              <a:gd name="T35" fmla="*/ 1580 h 5760"/>
              <a:gd name="T36" fmla="*/ 1779 w 5760"/>
              <a:gd name="T37" fmla="*/ 2274 h 5760"/>
              <a:gd name="T38" fmla="*/ 1643 w 5760"/>
              <a:gd name="T39" fmla="*/ 1795 h 5760"/>
              <a:gd name="T40" fmla="*/ 1388 w 5760"/>
              <a:gd name="T41" fmla="*/ 2066 h 5760"/>
              <a:gd name="T42" fmla="*/ 2122 w 5760"/>
              <a:gd name="T43" fmla="*/ 2792 h 5760"/>
              <a:gd name="T44" fmla="*/ 2417 w 5760"/>
              <a:gd name="T45" fmla="*/ 2832 h 5760"/>
              <a:gd name="T46" fmla="*/ 1292 w 5760"/>
              <a:gd name="T47" fmla="*/ 3917 h 5760"/>
              <a:gd name="T48" fmla="*/ 2537 w 5760"/>
              <a:gd name="T49" fmla="*/ 3678 h 5760"/>
              <a:gd name="T50" fmla="*/ 3374 w 5760"/>
              <a:gd name="T51" fmla="*/ 2489 h 5760"/>
              <a:gd name="T52" fmla="*/ 2888 w 5760"/>
              <a:gd name="T53" fmla="*/ 3502 h 5760"/>
              <a:gd name="T54" fmla="*/ 4484 w 5760"/>
              <a:gd name="T55" fmla="*/ 3646 h 5760"/>
              <a:gd name="T56" fmla="*/ 5321 w 5760"/>
              <a:gd name="T57" fmla="*/ 3701 h 5760"/>
              <a:gd name="T58" fmla="*/ 5297 w 5760"/>
              <a:gd name="T59" fmla="*/ 3694 h 5760"/>
              <a:gd name="T60" fmla="*/ 5066 w 5760"/>
              <a:gd name="T61" fmla="*/ 2513 h 5760"/>
              <a:gd name="T62" fmla="*/ 5138 w 5760"/>
              <a:gd name="T63" fmla="*/ 3415 h 5760"/>
              <a:gd name="T64" fmla="*/ 2880 w 5760"/>
              <a:gd name="T65" fmla="*/ 5449 h 5760"/>
              <a:gd name="T66" fmla="*/ 2063 w 5760"/>
              <a:gd name="T67" fmla="*/ 5306 h 5760"/>
              <a:gd name="T68" fmla="*/ 2689 w 5760"/>
              <a:gd name="T69" fmla="*/ 5393 h 5760"/>
              <a:gd name="T70" fmla="*/ 3047 w 5760"/>
              <a:gd name="T71" fmla="*/ 4875 h 5760"/>
              <a:gd name="T72" fmla="*/ 1771 w 5760"/>
              <a:gd name="T73" fmla="*/ 5042 h 5760"/>
              <a:gd name="T74" fmla="*/ 440 w 5760"/>
              <a:gd name="T75" fmla="*/ 2067 h 5760"/>
              <a:gd name="T76" fmla="*/ 462 w 5760"/>
              <a:gd name="T77" fmla="*/ 2075 h 5760"/>
              <a:gd name="T78" fmla="*/ 694 w 5760"/>
              <a:gd name="T79" fmla="*/ 3247 h 5760"/>
              <a:gd name="T80" fmla="*/ 622 w 5760"/>
              <a:gd name="T81" fmla="*/ 2354 h 5760"/>
              <a:gd name="T82" fmla="*/ 2880 w 5760"/>
              <a:gd name="T83" fmla="*/ 311 h 5760"/>
              <a:gd name="T84" fmla="*/ 3696 w 5760"/>
              <a:gd name="T85" fmla="*/ 461 h 5760"/>
              <a:gd name="T86" fmla="*/ 3071 w 5760"/>
              <a:gd name="T87" fmla="*/ 367 h 5760"/>
              <a:gd name="T88" fmla="*/ 2712 w 5760"/>
              <a:gd name="T89" fmla="*/ 885 h 5760"/>
              <a:gd name="T90" fmla="*/ 3989 w 5760"/>
              <a:gd name="T91" fmla="*/ 726 h 5760"/>
              <a:gd name="T92" fmla="*/ 5321 w 5760"/>
              <a:gd name="T93" fmla="*/ 3701 h 5760"/>
              <a:gd name="T94" fmla="*/ 135 w 5760"/>
              <a:gd name="T95" fmla="*/ 2880 h 5760"/>
              <a:gd name="T96" fmla="*/ 5624 w 5760"/>
              <a:gd name="T97" fmla="*/ 2880 h 5760"/>
              <a:gd name="T98" fmla="*/ 2880 w 5760"/>
              <a:gd name="T99" fmla="*/ 5760 h 5760"/>
              <a:gd name="T100" fmla="*/ 2880 w 5760"/>
              <a:gd name="T101" fmla="*/ 0 h 5760"/>
              <a:gd name="T102" fmla="*/ 2880 w 5760"/>
              <a:gd name="T103" fmla="*/ 576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5760">
                <a:moveTo>
                  <a:pt x="3526" y="2130"/>
                </a:moveTo>
                <a:cubicBezTo>
                  <a:pt x="3526" y="1803"/>
                  <a:pt x="3748" y="1485"/>
                  <a:pt x="3869" y="1545"/>
                </a:cubicBezTo>
                <a:cubicBezTo>
                  <a:pt x="4006" y="1614"/>
                  <a:pt x="3766" y="1923"/>
                  <a:pt x="3526" y="2130"/>
                </a:cubicBezTo>
                <a:moveTo>
                  <a:pt x="2018" y="2250"/>
                </a:moveTo>
                <a:cubicBezTo>
                  <a:pt x="2018" y="1987"/>
                  <a:pt x="2278" y="1486"/>
                  <a:pt x="2437" y="1539"/>
                </a:cubicBezTo>
                <a:cubicBezTo>
                  <a:pt x="2625" y="1601"/>
                  <a:pt x="2282" y="2106"/>
                  <a:pt x="2018" y="2250"/>
                </a:cubicBezTo>
                <a:close/>
                <a:moveTo>
                  <a:pt x="1755" y="4133"/>
                </a:moveTo>
                <a:cubicBezTo>
                  <a:pt x="1635" y="4138"/>
                  <a:pt x="1556" y="4062"/>
                  <a:pt x="1556" y="3934"/>
                </a:cubicBezTo>
                <a:cubicBezTo>
                  <a:pt x="1556" y="3591"/>
                  <a:pt x="2031" y="3264"/>
                  <a:pt x="2390" y="3088"/>
                </a:cubicBezTo>
                <a:cubicBezTo>
                  <a:pt x="2327" y="3567"/>
                  <a:pt x="2165" y="4114"/>
                  <a:pt x="1755" y="4133"/>
                </a:cubicBezTo>
                <a:close/>
                <a:moveTo>
                  <a:pt x="3949" y="3016"/>
                </a:moveTo>
                <a:cubicBezTo>
                  <a:pt x="3678" y="3016"/>
                  <a:pt x="3470" y="3215"/>
                  <a:pt x="3470" y="3455"/>
                </a:cubicBezTo>
                <a:cubicBezTo>
                  <a:pt x="3470" y="3654"/>
                  <a:pt x="3590" y="3813"/>
                  <a:pt x="3750" y="3813"/>
                </a:cubicBezTo>
                <a:cubicBezTo>
                  <a:pt x="3806" y="3813"/>
                  <a:pt x="3861" y="3782"/>
                  <a:pt x="3861" y="3710"/>
                </a:cubicBezTo>
                <a:cubicBezTo>
                  <a:pt x="3861" y="3606"/>
                  <a:pt x="3724" y="3581"/>
                  <a:pt x="3734" y="3426"/>
                </a:cubicBezTo>
                <a:cubicBezTo>
                  <a:pt x="3741" y="3323"/>
                  <a:pt x="3837" y="3255"/>
                  <a:pt x="3933" y="3255"/>
                </a:cubicBezTo>
                <a:cubicBezTo>
                  <a:pt x="4124" y="3255"/>
                  <a:pt x="4214" y="3440"/>
                  <a:pt x="4214" y="3632"/>
                </a:cubicBezTo>
                <a:cubicBezTo>
                  <a:pt x="4206" y="3927"/>
                  <a:pt x="3989" y="4133"/>
                  <a:pt x="3734" y="4133"/>
                </a:cubicBezTo>
                <a:cubicBezTo>
                  <a:pt x="3398" y="4133"/>
                  <a:pt x="3183" y="3813"/>
                  <a:pt x="3183" y="3470"/>
                </a:cubicBezTo>
                <a:cubicBezTo>
                  <a:pt x="3183" y="2960"/>
                  <a:pt x="3518" y="2760"/>
                  <a:pt x="3694" y="2712"/>
                </a:cubicBezTo>
                <a:cubicBezTo>
                  <a:pt x="3696" y="2712"/>
                  <a:pt x="4153" y="2794"/>
                  <a:pt x="4138" y="2592"/>
                </a:cubicBezTo>
                <a:cubicBezTo>
                  <a:pt x="4132" y="2504"/>
                  <a:pt x="4000" y="2470"/>
                  <a:pt x="3905" y="2466"/>
                </a:cubicBezTo>
                <a:cubicBezTo>
                  <a:pt x="3799" y="2462"/>
                  <a:pt x="3692" y="2500"/>
                  <a:pt x="3692" y="2500"/>
                </a:cubicBezTo>
                <a:cubicBezTo>
                  <a:pt x="3636" y="2472"/>
                  <a:pt x="3598" y="2417"/>
                  <a:pt x="3574" y="2354"/>
                </a:cubicBezTo>
                <a:cubicBezTo>
                  <a:pt x="3901" y="2106"/>
                  <a:pt x="4133" y="1867"/>
                  <a:pt x="4133" y="1596"/>
                </a:cubicBezTo>
                <a:cubicBezTo>
                  <a:pt x="4133" y="1452"/>
                  <a:pt x="4037" y="1324"/>
                  <a:pt x="3853" y="1324"/>
                </a:cubicBezTo>
                <a:cubicBezTo>
                  <a:pt x="3526" y="1324"/>
                  <a:pt x="3279" y="1739"/>
                  <a:pt x="3279" y="2114"/>
                </a:cubicBezTo>
                <a:cubicBezTo>
                  <a:pt x="3279" y="2178"/>
                  <a:pt x="3279" y="2242"/>
                  <a:pt x="3295" y="2298"/>
                </a:cubicBezTo>
                <a:cubicBezTo>
                  <a:pt x="3087" y="2449"/>
                  <a:pt x="2933" y="2543"/>
                  <a:pt x="2654" y="2711"/>
                </a:cubicBezTo>
                <a:cubicBezTo>
                  <a:pt x="2654" y="2676"/>
                  <a:pt x="2661" y="2586"/>
                  <a:pt x="2685" y="2469"/>
                </a:cubicBezTo>
                <a:cubicBezTo>
                  <a:pt x="2780" y="2365"/>
                  <a:pt x="2912" y="2210"/>
                  <a:pt x="2912" y="2090"/>
                </a:cubicBezTo>
                <a:cubicBezTo>
                  <a:pt x="2912" y="2034"/>
                  <a:pt x="2880" y="1987"/>
                  <a:pt x="2816" y="1987"/>
                </a:cubicBezTo>
                <a:cubicBezTo>
                  <a:pt x="2657" y="1987"/>
                  <a:pt x="2537" y="2226"/>
                  <a:pt x="2505" y="2393"/>
                </a:cubicBezTo>
                <a:cubicBezTo>
                  <a:pt x="2433" y="2481"/>
                  <a:pt x="2290" y="2593"/>
                  <a:pt x="2170" y="2593"/>
                </a:cubicBezTo>
                <a:cubicBezTo>
                  <a:pt x="2074" y="2593"/>
                  <a:pt x="2042" y="2505"/>
                  <a:pt x="2034" y="2473"/>
                </a:cubicBezTo>
                <a:cubicBezTo>
                  <a:pt x="2338" y="2369"/>
                  <a:pt x="2712" y="1955"/>
                  <a:pt x="2712" y="1580"/>
                </a:cubicBezTo>
                <a:cubicBezTo>
                  <a:pt x="2712" y="1500"/>
                  <a:pt x="2681" y="1324"/>
                  <a:pt x="2441" y="1324"/>
                </a:cubicBezTo>
                <a:cubicBezTo>
                  <a:pt x="2082" y="1324"/>
                  <a:pt x="1779" y="1859"/>
                  <a:pt x="1779" y="2274"/>
                </a:cubicBezTo>
                <a:cubicBezTo>
                  <a:pt x="1651" y="2274"/>
                  <a:pt x="1604" y="2138"/>
                  <a:pt x="1604" y="2034"/>
                </a:cubicBezTo>
                <a:cubicBezTo>
                  <a:pt x="1604" y="1931"/>
                  <a:pt x="1643" y="1827"/>
                  <a:pt x="1643" y="1795"/>
                </a:cubicBezTo>
                <a:cubicBezTo>
                  <a:pt x="1643" y="1763"/>
                  <a:pt x="1627" y="1723"/>
                  <a:pt x="1580" y="1723"/>
                </a:cubicBezTo>
                <a:cubicBezTo>
                  <a:pt x="1460" y="1723"/>
                  <a:pt x="1388" y="1883"/>
                  <a:pt x="1388" y="2066"/>
                </a:cubicBezTo>
                <a:cubicBezTo>
                  <a:pt x="1396" y="2322"/>
                  <a:pt x="1564" y="2481"/>
                  <a:pt x="1787" y="2497"/>
                </a:cubicBezTo>
                <a:cubicBezTo>
                  <a:pt x="1819" y="2649"/>
                  <a:pt x="1955" y="2792"/>
                  <a:pt x="2122" y="2792"/>
                </a:cubicBezTo>
                <a:cubicBezTo>
                  <a:pt x="2226" y="2792"/>
                  <a:pt x="2353" y="2760"/>
                  <a:pt x="2441" y="2681"/>
                </a:cubicBezTo>
                <a:cubicBezTo>
                  <a:pt x="2433" y="2737"/>
                  <a:pt x="2425" y="2784"/>
                  <a:pt x="2417" y="2832"/>
                </a:cubicBezTo>
                <a:cubicBezTo>
                  <a:pt x="2066" y="3016"/>
                  <a:pt x="1811" y="3143"/>
                  <a:pt x="1580" y="3351"/>
                </a:cubicBezTo>
                <a:cubicBezTo>
                  <a:pt x="1396" y="3518"/>
                  <a:pt x="1292" y="3742"/>
                  <a:pt x="1292" y="3917"/>
                </a:cubicBezTo>
                <a:cubicBezTo>
                  <a:pt x="1292" y="4157"/>
                  <a:pt x="1444" y="4380"/>
                  <a:pt x="1755" y="4380"/>
                </a:cubicBezTo>
                <a:cubicBezTo>
                  <a:pt x="2122" y="4380"/>
                  <a:pt x="2401" y="4085"/>
                  <a:pt x="2537" y="3678"/>
                </a:cubicBezTo>
                <a:cubicBezTo>
                  <a:pt x="2601" y="3486"/>
                  <a:pt x="2626" y="3208"/>
                  <a:pt x="2642" y="2952"/>
                </a:cubicBezTo>
                <a:cubicBezTo>
                  <a:pt x="3009" y="2745"/>
                  <a:pt x="3183" y="2625"/>
                  <a:pt x="3374" y="2489"/>
                </a:cubicBezTo>
                <a:cubicBezTo>
                  <a:pt x="3398" y="2529"/>
                  <a:pt x="3423" y="2561"/>
                  <a:pt x="3454" y="2585"/>
                </a:cubicBezTo>
                <a:cubicBezTo>
                  <a:pt x="3287" y="2673"/>
                  <a:pt x="2888" y="2920"/>
                  <a:pt x="2888" y="3502"/>
                </a:cubicBezTo>
                <a:cubicBezTo>
                  <a:pt x="2888" y="3917"/>
                  <a:pt x="3167" y="4380"/>
                  <a:pt x="3718" y="4380"/>
                </a:cubicBezTo>
                <a:cubicBezTo>
                  <a:pt x="4172" y="4380"/>
                  <a:pt x="4484" y="4005"/>
                  <a:pt x="4484" y="3646"/>
                </a:cubicBezTo>
                <a:cubicBezTo>
                  <a:pt x="4484" y="3319"/>
                  <a:pt x="4300" y="3016"/>
                  <a:pt x="3949" y="3016"/>
                </a:cubicBezTo>
                <a:close/>
                <a:moveTo>
                  <a:pt x="5321" y="3701"/>
                </a:moveTo>
                <a:cubicBezTo>
                  <a:pt x="5319" y="3703"/>
                  <a:pt x="5315" y="3707"/>
                  <a:pt x="5306" y="3704"/>
                </a:cubicBezTo>
                <a:cubicBezTo>
                  <a:pt x="5299" y="3702"/>
                  <a:pt x="5297" y="3698"/>
                  <a:pt x="5297" y="3694"/>
                </a:cubicBezTo>
                <a:cubicBezTo>
                  <a:pt x="5298" y="3689"/>
                  <a:pt x="5394" y="3405"/>
                  <a:pt x="5393" y="3080"/>
                </a:cubicBezTo>
                <a:cubicBezTo>
                  <a:pt x="5392" y="2728"/>
                  <a:pt x="5249" y="2513"/>
                  <a:pt x="5066" y="2513"/>
                </a:cubicBezTo>
                <a:cubicBezTo>
                  <a:pt x="4954" y="2513"/>
                  <a:pt x="4874" y="2593"/>
                  <a:pt x="4874" y="2712"/>
                </a:cubicBezTo>
                <a:cubicBezTo>
                  <a:pt x="4874" y="2928"/>
                  <a:pt x="5138" y="2944"/>
                  <a:pt x="5138" y="3415"/>
                </a:cubicBezTo>
                <a:cubicBezTo>
                  <a:pt x="5138" y="3606"/>
                  <a:pt x="5098" y="3789"/>
                  <a:pt x="5034" y="3989"/>
                </a:cubicBezTo>
                <a:cubicBezTo>
                  <a:pt x="4739" y="4986"/>
                  <a:pt x="3797" y="5449"/>
                  <a:pt x="2880" y="5449"/>
                </a:cubicBezTo>
                <a:cubicBezTo>
                  <a:pt x="2457" y="5449"/>
                  <a:pt x="2157" y="5362"/>
                  <a:pt x="2067" y="5322"/>
                </a:cubicBezTo>
                <a:cubicBezTo>
                  <a:pt x="2063" y="5320"/>
                  <a:pt x="2061" y="5313"/>
                  <a:pt x="2063" y="5306"/>
                </a:cubicBezTo>
                <a:cubicBezTo>
                  <a:pt x="2065" y="5300"/>
                  <a:pt x="2072" y="5296"/>
                  <a:pt x="2075" y="5298"/>
                </a:cubicBezTo>
                <a:cubicBezTo>
                  <a:pt x="2111" y="5312"/>
                  <a:pt x="2369" y="5393"/>
                  <a:pt x="2689" y="5393"/>
                </a:cubicBezTo>
                <a:cubicBezTo>
                  <a:pt x="3040" y="5393"/>
                  <a:pt x="3247" y="5250"/>
                  <a:pt x="3247" y="5074"/>
                </a:cubicBezTo>
                <a:cubicBezTo>
                  <a:pt x="3247" y="4962"/>
                  <a:pt x="3159" y="4875"/>
                  <a:pt x="3047" y="4875"/>
                </a:cubicBezTo>
                <a:cubicBezTo>
                  <a:pt x="2832" y="4875"/>
                  <a:pt x="2816" y="5146"/>
                  <a:pt x="2353" y="5146"/>
                </a:cubicBezTo>
                <a:cubicBezTo>
                  <a:pt x="2154" y="5146"/>
                  <a:pt x="1979" y="5106"/>
                  <a:pt x="1771" y="5042"/>
                </a:cubicBezTo>
                <a:cubicBezTo>
                  <a:pt x="782" y="4739"/>
                  <a:pt x="310" y="3805"/>
                  <a:pt x="311" y="2880"/>
                </a:cubicBezTo>
                <a:cubicBezTo>
                  <a:pt x="311" y="2429"/>
                  <a:pt x="438" y="2070"/>
                  <a:pt x="440" y="2067"/>
                </a:cubicBezTo>
                <a:cubicBezTo>
                  <a:pt x="441" y="2065"/>
                  <a:pt x="447" y="2062"/>
                  <a:pt x="454" y="2065"/>
                </a:cubicBezTo>
                <a:cubicBezTo>
                  <a:pt x="461" y="2067"/>
                  <a:pt x="463" y="2073"/>
                  <a:pt x="462" y="2075"/>
                </a:cubicBezTo>
                <a:cubicBezTo>
                  <a:pt x="451" y="2112"/>
                  <a:pt x="367" y="2370"/>
                  <a:pt x="367" y="2688"/>
                </a:cubicBezTo>
                <a:cubicBezTo>
                  <a:pt x="367" y="3040"/>
                  <a:pt x="511" y="3247"/>
                  <a:pt x="694" y="3247"/>
                </a:cubicBezTo>
                <a:cubicBezTo>
                  <a:pt x="798" y="3247"/>
                  <a:pt x="885" y="3167"/>
                  <a:pt x="885" y="3056"/>
                </a:cubicBezTo>
                <a:cubicBezTo>
                  <a:pt x="885" y="2840"/>
                  <a:pt x="622" y="2816"/>
                  <a:pt x="622" y="2354"/>
                </a:cubicBezTo>
                <a:cubicBezTo>
                  <a:pt x="622" y="2154"/>
                  <a:pt x="662" y="1978"/>
                  <a:pt x="726" y="1771"/>
                </a:cubicBezTo>
                <a:cubicBezTo>
                  <a:pt x="1029" y="782"/>
                  <a:pt x="1963" y="318"/>
                  <a:pt x="2880" y="311"/>
                </a:cubicBezTo>
                <a:cubicBezTo>
                  <a:pt x="3306" y="308"/>
                  <a:pt x="3680" y="435"/>
                  <a:pt x="3694" y="447"/>
                </a:cubicBezTo>
                <a:cubicBezTo>
                  <a:pt x="3696" y="449"/>
                  <a:pt x="3699" y="455"/>
                  <a:pt x="3696" y="461"/>
                </a:cubicBezTo>
                <a:cubicBezTo>
                  <a:pt x="3693" y="468"/>
                  <a:pt x="3688" y="469"/>
                  <a:pt x="3686" y="469"/>
                </a:cubicBezTo>
                <a:cubicBezTo>
                  <a:pt x="3681" y="468"/>
                  <a:pt x="3439" y="367"/>
                  <a:pt x="3071" y="367"/>
                </a:cubicBezTo>
                <a:cubicBezTo>
                  <a:pt x="2728" y="367"/>
                  <a:pt x="2513" y="510"/>
                  <a:pt x="2513" y="694"/>
                </a:cubicBezTo>
                <a:cubicBezTo>
                  <a:pt x="2513" y="798"/>
                  <a:pt x="2593" y="885"/>
                  <a:pt x="2712" y="885"/>
                </a:cubicBezTo>
                <a:cubicBezTo>
                  <a:pt x="2928" y="885"/>
                  <a:pt x="2944" y="622"/>
                  <a:pt x="3406" y="622"/>
                </a:cubicBezTo>
                <a:cubicBezTo>
                  <a:pt x="3606" y="622"/>
                  <a:pt x="3781" y="662"/>
                  <a:pt x="3989" y="726"/>
                </a:cubicBezTo>
                <a:cubicBezTo>
                  <a:pt x="4986" y="1029"/>
                  <a:pt x="5440" y="1971"/>
                  <a:pt x="5449" y="2880"/>
                </a:cubicBezTo>
                <a:cubicBezTo>
                  <a:pt x="5453" y="3346"/>
                  <a:pt x="5322" y="3699"/>
                  <a:pt x="5321" y="3701"/>
                </a:cubicBezTo>
                <a:close/>
                <a:moveTo>
                  <a:pt x="2880" y="136"/>
                </a:moveTo>
                <a:cubicBezTo>
                  <a:pt x="1364" y="136"/>
                  <a:pt x="135" y="1364"/>
                  <a:pt x="135" y="2880"/>
                </a:cubicBezTo>
                <a:cubicBezTo>
                  <a:pt x="135" y="4396"/>
                  <a:pt x="1364" y="5624"/>
                  <a:pt x="2880" y="5624"/>
                </a:cubicBezTo>
                <a:cubicBezTo>
                  <a:pt x="4396" y="5624"/>
                  <a:pt x="5624" y="4396"/>
                  <a:pt x="5624" y="2880"/>
                </a:cubicBezTo>
                <a:cubicBezTo>
                  <a:pt x="5624" y="1372"/>
                  <a:pt x="4396" y="136"/>
                  <a:pt x="2880" y="136"/>
                </a:cubicBezTo>
                <a:close/>
                <a:moveTo>
                  <a:pt x="2880" y="5760"/>
                </a:moveTo>
                <a:cubicBezTo>
                  <a:pt x="1292" y="5760"/>
                  <a:pt x="0" y="4476"/>
                  <a:pt x="0" y="2880"/>
                </a:cubicBezTo>
                <a:cubicBezTo>
                  <a:pt x="0" y="1292"/>
                  <a:pt x="1292" y="0"/>
                  <a:pt x="2880" y="0"/>
                </a:cubicBezTo>
                <a:cubicBezTo>
                  <a:pt x="4467" y="0"/>
                  <a:pt x="5760" y="1292"/>
                  <a:pt x="5760" y="2880"/>
                </a:cubicBezTo>
                <a:cubicBezTo>
                  <a:pt x="5760" y="4476"/>
                  <a:pt x="4467" y="5760"/>
                  <a:pt x="2880" y="5760"/>
                </a:cubicBezTo>
                <a:close/>
              </a:path>
            </a:pathLst>
          </a:custGeom>
          <a:solidFill>
            <a:srgbClr val="005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508762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Slide Number Placeholder 7"/>
          <p:cNvSpPr>
            <a:spLocks noGrp="1"/>
          </p:cNvSpPr>
          <p:nvPr>
            <p:ph type="sldNum" sz="quarter" idx="12"/>
          </p:nvPr>
        </p:nvSpPr>
        <p:spPr/>
        <p:txBody>
          <a:bodyPr/>
          <a:lstStyle/>
          <a:p>
            <a:fld id="{512A4ED3-669B-4F7D-BE44-80AC44514AD6}" type="slidenum">
              <a:rPr lang="en-US" smtClean="0"/>
              <a:t>‹#›</a:t>
            </a:fld>
            <a:endParaRPr lang="en-US"/>
          </a:p>
        </p:txBody>
      </p:sp>
      <p:sp>
        <p:nvSpPr>
          <p:cNvPr id="9" name="Rectangle 8"/>
          <p:cNvSpPr/>
          <p:nvPr/>
        </p:nvSpPr>
        <p:spPr bwMode="white">
          <a:xfrm>
            <a:off x="694267" y="1659467"/>
            <a:ext cx="10786533" cy="1185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270803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agline">
    <p:bg>
      <p:bgPr>
        <a:solidFill>
          <a:schemeClr val="bg1"/>
        </a:solidFill>
        <a:effectLst/>
      </p:bgPr>
    </p:bg>
    <p:spTree>
      <p:nvGrpSpPr>
        <p:cNvPr id="1" name=""/>
        <p:cNvGrpSpPr/>
        <p:nvPr/>
      </p:nvGrpSpPr>
      <p:grpSpPr>
        <a:xfrm>
          <a:off x="0" y="0"/>
          <a:ext cx="0" cy="0"/>
          <a:chOff x="0" y="0"/>
          <a:chExt cx="0" cy="0"/>
        </a:xfrm>
      </p:grpSpPr>
      <p:sp>
        <p:nvSpPr>
          <p:cNvPr id="8" name="Content Placeholder 3"/>
          <p:cNvSpPr txBox="1">
            <a:spLocks/>
          </p:cNvSpPr>
          <p:nvPr/>
        </p:nvSpPr>
        <p:spPr>
          <a:xfrm>
            <a:off x="1166221" y="2718617"/>
            <a:ext cx="9856383" cy="1395412"/>
          </a:xfrm>
          <a:prstGeom prst="rect">
            <a:avLst/>
          </a:prstGeom>
        </p:spPr>
        <p:txBody>
          <a:bodyPr/>
          <a:lstStyle>
            <a:lvl1pPr marL="0" indent="0" algn="l" defTabSz="914400" rtl="0" eaLnBrk="1" latinLnBrk="0" hangingPunct="1">
              <a:lnSpc>
                <a:spcPct val="100000"/>
              </a:lnSpc>
              <a:spcBef>
                <a:spcPts val="1200"/>
              </a:spcBef>
              <a:buFont typeface="Arial" pitchFamily="34" charset="0"/>
              <a:buNone/>
              <a:defRPr sz="2800" kern="1200" spc="0" baseline="0">
                <a:solidFill>
                  <a:srgbClr val="63666A"/>
                </a:solidFill>
                <a:latin typeface="GE Inspira Sans" charset="0"/>
                <a:ea typeface="GE Inspira Sans" charset="0"/>
                <a:cs typeface="GE Inspira Sans" charset="0"/>
              </a:defRPr>
            </a:lvl1pPr>
            <a:lvl2pPr marL="203200" indent="-182563" algn="l" defTabSz="914400" rtl="0" eaLnBrk="1" latinLnBrk="0" hangingPunct="1">
              <a:lnSpc>
                <a:spcPct val="100000"/>
              </a:lnSpc>
              <a:spcBef>
                <a:spcPts val="1000"/>
              </a:spcBef>
              <a:buFont typeface="Arial" pitchFamily="34" charset="0"/>
              <a:buChar char="•"/>
              <a:defRPr sz="2000" kern="1200" spc="0">
                <a:solidFill>
                  <a:srgbClr val="63666A"/>
                </a:solidFill>
                <a:latin typeface="GE Inspira Sans" charset="0"/>
                <a:ea typeface="GE Inspira Sans" charset="0"/>
                <a:cs typeface="GE Inspira Sans" charset="0"/>
              </a:defRPr>
            </a:lvl2pPr>
            <a:lvl3pPr marL="400050" indent="-195263" algn="l" defTabSz="914400" rtl="0" eaLnBrk="1" latinLnBrk="0" hangingPunct="1">
              <a:lnSpc>
                <a:spcPct val="100000"/>
              </a:lnSpc>
              <a:spcBef>
                <a:spcPts val="800"/>
              </a:spcBef>
              <a:buFont typeface="GE Inspira Pitch" panose="020F0603030400020203" pitchFamily="34" charset="0"/>
              <a:buChar char="–"/>
              <a:defRPr sz="1800" kern="1200" spc="0">
                <a:solidFill>
                  <a:srgbClr val="63666A"/>
                </a:solidFill>
                <a:latin typeface="GE Inspira Sans" charset="0"/>
                <a:ea typeface="GE Inspira Sans" charset="0"/>
                <a:cs typeface="GE Inspira Sans" charset="0"/>
              </a:defRPr>
            </a:lvl3pPr>
            <a:lvl4pPr marL="555625" indent="-166688" algn="l" defTabSz="914400" rtl="0" eaLnBrk="1" latinLnBrk="0" hangingPunct="1">
              <a:lnSpc>
                <a:spcPct val="100000"/>
              </a:lnSpc>
              <a:spcBef>
                <a:spcPts val="600"/>
              </a:spcBef>
              <a:buFont typeface="Arial" pitchFamily="34" charset="0"/>
              <a:buChar char="•"/>
              <a:defRPr sz="1600" kern="1200" spc="0">
                <a:solidFill>
                  <a:srgbClr val="63666A"/>
                </a:solidFill>
                <a:latin typeface="GE Inspira Sans" charset="0"/>
                <a:ea typeface="GE Inspira Sans" charset="0"/>
                <a:cs typeface="GE Inspira Sans"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7200">
                <a:solidFill>
                  <a:srgbClr val="005EB8"/>
                </a:solidFill>
              </a:rPr>
              <a:t>Imagination at work</a:t>
            </a:r>
          </a:p>
        </p:txBody>
      </p:sp>
    </p:spTree>
    <p:extLst>
      <p:ext uri="{BB962C8B-B14F-4D97-AF65-F5344CB8AC3E}">
        <p14:creationId xmlns:p14="http://schemas.microsoft.com/office/powerpoint/2010/main" val="29392775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Monogram 1">
    <p:bg>
      <p:bgPr>
        <a:solidFill>
          <a:schemeClr val="bg1"/>
        </a:solidFill>
        <a:effectLst/>
      </p:bgPr>
    </p:bg>
    <p:spTree>
      <p:nvGrpSpPr>
        <p:cNvPr id="1" name=""/>
        <p:cNvGrpSpPr/>
        <p:nvPr/>
      </p:nvGrpSpPr>
      <p:grpSpPr>
        <a:xfrm>
          <a:off x="0" y="0"/>
          <a:ext cx="0" cy="0"/>
          <a:chOff x="0" y="0"/>
          <a:chExt cx="0" cy="0"/>
        </a:xfrm>
      </p:grpSpPr>
      <p:sp>
        <p:nvSpPr>
          <p:cNvPr id="4" name="Freeform 5"/>
          <p:cNvSpPr>
            <a:spLocks noChangeAspect="1" noEditPoints="1"/>
          </p:cNvSpPr>
          <p:nvPr/>
        </p:nvSpPr>
        <p:spPr bwMode="gray">
          <a:xfrm>
            <a:off x="4757541" y="2110155"/>
            <a:ext cx="2651760" cy="2651760"/>
          </a:xfrm>
          <a:custGeom>
            <a:avLst/>
            <a:gdLst>
              <a:gd name="T0" fmla="*/ 3869 w 5760"/>
              <a:gd name="T1" fmla="*/ 1545 h 5760"/>
              <a:gd name="T2" fmla="*/ 2018 w 5760"/>
              <a:gd name="T3" fmla="*/ 2250 h 5760"/>
              <a:gd name="T4" fmla="*/ 2018 w 5760"/>
              <a:gd name="T5" fmla="*/ 2250 h 5760"/>
              <a:gd name="T6" fmla="*/ 1556 w 5760"/>
              <a:gd name="T7" fmla="*/ 3934 h 5760"/>
              <a:gd name="T8" fmla="*/ 1755 w 5760"/>
              <a:gd name="T9" fmla="*/ 4133 h 5760"/>
              <a:gd name="T10" fmla="*/ 3470 w 5760"/>
              <a:gd name="T11" fmla="*/ 3455 h 5760"/>
              <a:gd name="T12" fmla="*/ 3861 w 5760"/>
              <a:gd name="T13" fmla="*/ 3710 h 5760"/>
              <a:gd name="T14" fmla="*/ 3933 w 5760"/>
              <a:gd name="T15" fmla="*/ 3255 h 5760"/>
              <a:gd name="T16" fmla="*/ 3734 w 5760"/>
              <a:gd name="T17" fmla="*/ 4133 h 5760"/>
              <a:gd name="T18" fmla="*/ 3694 w 5760"/>
              <a:gd name="T19" fmla="*/ 2712 h 5760"/>
              <a:gd name="T20" fmla="*/ 3905 w 5760"/>
              <a:gd name="T21" fmla="*/ 2466 h 5760"/>
              <a:gd name="T22" fmla="*/ 3574 w 5760"/>
              <a:gd name="T23" fmla="*/ 2354 h 5760"/>
              <a:gd name="T24" fmla="*/ 3853 w 5760"/>
              <a:gd name="T25" fmla="*/ 1324 h 5760"/>
              <a:gd name="T26" fmla="*/ 3295 w 5760"/>
              <a:gd name="T27" fmla="*/ 2298 h 5760"/>
              <a:gd name="T28" fmla="*/ 2685 w 5760"/>
              <a:gd name="T29" fmla="*/ 2469 h 5760"/>
              <a:gd name="T30" fmla="*/ 2816 w 5760"/>
              <a:gd name="T31" fmla="*/ 1987 h 5760"/>
              <a:gd name="T32" fmla="*/ 2170 w 5760"/>
              <a:gd name="T33" fmla="*/ 2593 h 5760"/>
              <a:gd name="T34" fmla="*/ 2712 w 5760"/>
              <a:gd name="T35" fmla="*/ 1580 h 5760"/>
              <a:gd name="T36" fmla="*/ 1779 w 5760"/>
              <a:gd name="T37" fmla="*/ 2274 h 5760"/>
              <a:gd name="T38" fmla="*/ 1643 w 5760"/>
              <a:gd name="T39" fmla="*/ 1795 h 5760"/>
              <a:gd name="T40" fmla="*/ 1388 w 5760"/>
              <a:gd name="T41" fmla="*/ 2066 h 5760"/>
              <a:gd name="T42" fmla="*/ 2122 w 5760"/>
              <a:gd name="T43" fmla="*/ 2792 h 5760"/>
              <a:gd name="T44" fmla="*/ 2417 w 5760"/>
              <a:gd name="T45" fmla="*/ 2832 h 5760"/>
              <a:gd name="T46" fmla="*/ 1292 w 5760"/>
              <a:gd name="T47" fmla="*/ 3917 h 5760"/>
              <a:gd name="T48" fmla="*/ 2537 w 5760"/>
              <a:gd name="T49" fmla="*/ 3678 h 5760"/>
              <a:gd name="T50" fmla="*/ 3374 w 5760"/>
              <a:gd name="T51" fmla="*/ 2489 h 5760"/>
              <a:gd name="T52" fmla="*/ 2888 w 5760"/>
              <a:gd name="T53" fmla="*/ 3502 h 5760"/>
              <a:gd name="T54" fmla="*/ 4484 w 5760"/>
              <a:gd name="T55" fmla="*/ 3646 h 5760"/>
              <a:gd name="T56" fmla="*/ 5321 w 5760"/>
              <a:gd name="T57" fmla="*/ 3701 h 5760"/>
              <a:gd name="T58" fmla="*/ 5297 w 5760"/>
              <a:gd name="T59" fmla="*/ 3694 h 5760"/>
              <a:gd name="T60" fmla="*/ 5066 w 5760"/>
              <a:gd name="T61" fmla="*/ 2513 h 5760"/>
              <a:gd name="T62" fmla="*/ 5138 w 5760"/>
              <a:gd name="T63" fmla="*/ 3415 h 5760"/>
              <a:gd name="T64" fmla="*/ 2880 w 5760"/>
              <a:gd name="T65" fmla="*/ 5449 h 5760"/>
              <a:gd name="T66" fmla="*/ 2063 w 5760"/>
              <a:gd name="T67" fmla="*/ 5306 h 5760"/>
              <a:gd name="T68" fmla="*/ 2689 w 5760"/>
              <a:gd name="T69" fmla="*/ 5393 h 5760"/>
              <a:gd name="T70" fmla="*/ 3047 w 5760"/>
              <a:gd name="T71" fmla="*/ 4875 h 5760"/>
              <a:gd name="T72" fmla="*/ 1771 w 5760"/>
              <a:gd name="T73" fmla="*/ 5042 h 5760"/>
              <a:gd name="T74" fmla="*/ 440 w 5760"/>
              <a:gd name="T75" fmla="*/ 2067 h 5760"/>
              <a:gd name="T76" fmla="*/ 462 w 5760"/>
              <a:gd name="T77" fmla="*/ 2075 h 5760"/>
              <a:gd name="T78" fmla="*/ 694 w 5760"/>
              <a:gd name="T79" fmla="*/ 3247 h 5760"/>
              <a:gd name="T80" fmla="*/ 622 w 5760"/>
              <a:gd name="T81" fmla="*/ 2354 h 5760"/>
              <a:gd name="T82" fmla="*/ 2880 w 5760"/>
              <a:gd name="T83" fmla="*/ 311 h 5760"/>
              <a:gd name="T84" fmla="*/ 3696 w 5760"/>
              <a:gd name="T85" fmla="*/ 461 h 5760"/>
              <a:gd name="T86" fmla="*/ 3071 w 5760"/>
              <a:gd name="T87" fmla="*/ 367 h 5760"/>
              <a:gd name="T88" fmla="*/ 2712 w 5760"/>
              <a:gd name="T89" fmla="*/ 885 h 5760"/>
              <a:gd name="T90" fmla="*/ 3989 w 5760"/>
              <a:gd name="T91" fmla="*/ 726 h 5760"/>
              <a:gd name="T92" fmla="*/ 5321 w 5760"/>
              <a:gd name="T93" fmla="*/ 3701 h 5760"/>
              <a:gd name="T94" fmla="*/ 135 w 5760"/>
              <a:gd name="T95" fmla="*/ 2880 h 5760"/>
              <a:gd name="T96" fmla="*/ 5624 w 5760"/>
              <a:gd name="T97" fmla="*/ 2880 h 5760"/>
              <a:gd name="T98" fmla="*/ 2880 w 5760"/>
              <a:gd name="T99" fmla="*/ 5760 h 5760"/>
              <a:gd name="T100" fmla="*/ 2880 w 5760"/>
              <a:gd name="T101" fmla="*/ 0 h 5760"/>
              <a:gd name="T102" fmla="*/ 2880 w 5760"/>
              <a:gd name="T103" fmla="*/ 576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5760">
                <a:moveTo>
                  <a:pt x="3526" y="2130"/>
                </a:moveTo>
                <a:cubicBezTo>
                  <a:pt x="3526" y="1803"/>
                  <a:pt x="3748" y="1485"/>
                  <a:pt x="3869" y="1545"/>
                </a:cubicBezTo>
                <a:cubicBezTo>
                  <a:pt x="4006" y="1614"/>
                  <a:pt x="3766" y="1923"/>
                  <a:pt x="3526" y="2130"/>
                </a:cubicBezTo>
                <a:moveTo>
                  <a:pt x="2018" y="2250"/>
                </a:moveTo>
                <a:cubicBezTo>
                  <a:pt x="2018" y="1987"/>
                  <a:pt x="2278" y="1486"/>
                  <a:pt x="2437" y="1539"/>
                </a:cubicBezTo>
                <a:cubicBezTo>
                  <a:pt x="2625" y="1601"/>
                  <a:pt x="2282" y="2106"/>
                  <a:pt x="2018" y="2250"/>
                </a:cubicBezTo>
                <a:close/>
                <a:moveTo>
                  <a:pt x="1755" y="4133"/>
                </a:moveTo>
                <a:cubicBezTo>
                  <a:pt x="1635" y="4138"/>
                  <a:pt x="1556" y="4062"/>
                  <a:pt x="1556" y="3934"/>
                </a:cubicBezTo>
                <a:cubicBezTo>
                  <a:pt x="1556" y="3591"/>
                  <a:pt x="2031" y="3264"/>
                  <a:pt x="2390" y="3088"/>
                </a:cubicBezTo>
                <a:cubicBezTo>
                  <a:pt x="2327" y="3567"/>
                  <a:pt x="2165" y="4114"/>
                  <a:pt x="1755" y="4133"/>
                </a:cubicBezTo>
                <a:close/>
                <a:moveTo>
                  <a:pt x="3949" y="3016"/>
                </a:moveTo>
                <a:cubicBezTo>
                  <a:pt x="3678" y="3016"/>
                  <a:pt x="3470" y="3215"/>
                  <a:pt x="3470" y="3455"/>
                </a:cubicBezTo>
                <a:cubicBezTo>
                  <a:pt x="3470" y="3654"/>
                  <a:pt x="3590" y="3813"/>
                  <a:pt x="3750" y="3813"/>
                </a:cubicBezTo>
                <a:cubicBezTo>
                  <a:pt x="3806" y="3813"/>
                  <a:pt x="3861" y="3782"/>
                  <a:pt x="3861" y="3710"/>
                </a:cubicBezTo>
                <a:cubicBezTo>
                  <a:pt x="3861" y="3606"/>
                  <a:pt x="3724" y="3581"/>
                  <a:pt x="3734" y="3426"/>
                </a:cubicBezTo>
                <a:cubicBezTo>
                  <a:pt x="3741" y="3323"/>
                  <a:pt x="3837" y="3255"/>
                  <a:pt x="3933" y="3255"/>
                </a:cubicBezTo>
                <a:cubicBezTo>
                  <a:pt x="4124" y="3255"/>
                  <a:pt x="4214" y="3440"/>
                  <a:pt x="4214" y="3632"/>
                </a:cubicBezTo>
                <a:cubicBezTo>
                  <a:pt x="4206" y="3927"/>
                  <a:pt x="3989" y="4133"/>
                  <a:pt x="3734" y="4133"/>
                </a:cubicBezTo>
                <a:cubicBezTo>
                  <a:pt x="3398" y="4133"/>
                  <a:pt x="3183" y="3813"/>
                  <a:pt x="3183" y="3470"/>
                </a:cubicBezTo>
                <a:cubicBezTo>
                  <a:pt x="3183" y="2960"/>
                  <a:pt x="3518" y="2760"/>
                  <a:pt x="3694" y="2712"/>
                </a:cubicBezTo>
                <a:cubicBezTo>
                  <a:pt x="3696" y="2712"/>
                  <a:pt x="4153" y="2794"/>
                  <a:pt x="4138" y="2592"/>
                </a:cubicBezTo>
                <a:cubicBezTo>
                  <a:pt x="4132" y="2504"/>
                  <a:pt x="4000" y="2470"/>
                  <a:pt x="3905" y="2466"/>
                </a:cubicBezTo>
                <a:cubicBezTo>
                  <a:pt x="3799" y="2462"/>
                  <a:pt x="3692" y="2500"/>
                  <a:pt x="3692" y="2500"/>
                </a:cubicBezTo>
                <a:cubicBezTo>
                  <a:pt x="3636" y="2472"/>
                  <a:pt x="3598" y="2417"/>
                  <a:pt x="3574" y="2354"/>
                </a:cubicBezTo>
                <a:cubicBezTo>
                  <a:pt x="3901" y="2106"/>
                  <a:pt x="4133" y="1867"/>
                  <a:pt x="4133" y="1596"/>
                </a:cubicBezTo>
                <a:cubicBezTo>
                  <a:pt x="4133" y="1452"/>
                  <a:pt x="4037" y="1324"/>
                  <a:pt x="3853" y="1324"/>
                </a:cubicBezTo>
                <a:cubicBezTo>
                  <a:pt x="3526" y="1324"/>
                  <a:pt x="3279" y="1739"/>
                  <a:pt x="3279" y="2114"/>
                </a:cubicBezTo>
                <a:cubicBezTo>
                  <a:pt x="3279" y="2178"/>
                  <a:pt x="3279" y="2242"/>
                  <a:pt x="3295" y="2298"/>
                </a:cubicBezTo>
                <a:cubicBezTo>
                  <a:pt x="3087" y="2449"/>
                  <a:pt x="2933" y="2543"/>
                  <a:pt x="2654" y="2711"/>
                </a:cubicBezTo>
                <a:cubicBezTo>
                  <a:pt x="2654" y="2676"/>
                  <a:pt x="2661" y="2586"/>
                  <a:pt x="2685" y="2469"/>
                </a:cubicBezTo>
                <a:cubicBezTo>
                  <a:pt x="2780" y="2365"/>
                  <a:pt x="2912" y="2210"/>
                  <a:pt x="2912" y="2090"/>
                </a:cubicBezTo>
                <a:cubicBezTo>
                  <a:pt x="2912" y="2034"/>
                  <a:pt x="2880" y="1987"/>
                  <a:pt x="2816" y="1987"/>
                </a:cubicBezTo>
                <a:cubicBezTo>
                  <a:pt x="2657" y="1987"/>
                  <a:pt x="2537" y="2226"/>
                  <a:pt x="2505" y="2393"/>
                </a:cubicBezTo>
                <a:cubicBezTo>
                  <a:pt x="2433" y="2481"/>
                  <a:pt x="2290" y="2593"/>
                  <a:pt x="2170" y="2593"/>
                </a:cubicBezTo>
                <a:cubicBezTo>
                  <a:pt x="2074" y="2593"/>
                  <a:pt x="2042" y="2505"/>
                  <a:pt x="2034" y="2473"/>
                </a:cubicBezTo>
                <a:cubicBezTo>
                  <a:pt x="2338" y="2369"/>
                  <a:pt x="2712" y="1955"/>
                  <a:pt x="2712" y="1580"/>
                </a:cubicBezTo>
                <a:cubicBezTo>
                  <a:pt x="2712" y="1500"/>
                  <a:pt x="2681" y="1324"/>
                  <a:pt x="2441" y="1324"/>
                </a:cubicBezTo>
                <a:cubicBezTo>
                  <a:pt x="2082" y="1324"/>
                  <a:pt x="1779" y="1859"/>
                  <a:pt x="1779" y="2274"/>
                </a:cubicBezTo>
                <a:cubicBezTo>
                  <a:pt x="1651" y="2274"/>
                  <a:pt x="1604" y="2138"/>
                  <a:pt x="1604" y="2034"/>
                </a:cubicBezTo>
                <a:cubicBezTo>
                  <a:pt x="1604" y="1931"/>
                  <a:pt x="1643" y="1827"/>
                  <a:pt x="1643" y="1795"/>
                </a:cubicBezTo>
                <a:cubicBezTo>
                  <a:pt x="1643" y="1763"/>
                  <a:pt x="1627" y="1723"/>
                  <a:pt x="1580" y="1723"/>
                </a:cubicBezTo>
                <a:cubicBezTo>
                  <a:pt x="1460" y="1723"/>
                  <a:pt x="1388" y="1883"/>
                  <a:pt x="1388" y="2066"/>
                </a:cubicBezTo>
                <a:cubicBezTo>
                  <a:pt x="1396" y="2322"/>
                  <a:pt x="1564" y="2481"/>
                  <a:pt x="1787" y="2497"/>
                </a:cubicBezTo>
                <a:cubicBezTo>
                  <a:pt x="1819" y="2649"/>
                  <a:pt x="1955" y="2792"/>
                  <a:pt x="2122" y="2792"/>
                </a:cubicBezTo>
                <a:cubicBezTo>
                  <a:pt x="2226" y="2792"/>
                  <a:pt x="2353" y="2760"/>
                  <a:pt x="2441" y="2681"/>
                </a:cubicBezTo>
                <a:cubicBezTo>
                  <a:pt x="2433" y="2737"/>
                  <a:pt x="2425" y="2784"/>
                  <a:pt x="2417" y="2832"/>
                </a:cubicBezTo>
                <a:cubicBezTo>
                  <a:pt x="2066" y="3016"/>
                  <a:pt x="1811" y="3143"/>
                  <a:pt x="1580" y="3351"/>
                </a:cubicBezTo>
                <a:cubicBezTo>
                  <a:pt x="1396" y="3518"/>
                  <a:pt x="1292" y="3742"/>
                  <a:pt x="1292" y="3917"/>
                </a:cubicBezTo>
                <a:cubicBezTo>
                  <a:pt x="1292" y="4157"/>
                  <a:pt x="1444" y="4380"/>
                  <a:pt x="1755" y="4380"/>
                </a:cubicBezTo>
                <a:cubicBezTo>
                  <a:pt x="2122" y="4380"/>
                  <a:pt x="2401" y="4085"/>
                  <a:pt x="2537" y="3678"/>
                </a:cubicBezTo>
                <a:cubicBezTo>
                  <a:pt x="2601" y="3486"/>
                  <a:pt x="2626" y="3208"/>
                  <a:pt x="2642" y="2952"/>
                </a:cubicBezTo>
                <a:cubicBezTo>
                  <a:pt x="3009" y="2745"/>
                  <a:pt x="3183" y="2625"/>
                  <a:pt x="3374" y="2489"/>
                </a:cubicBezTo>
                <a:cubicBezTo>
                  <a:pt x="3398" y="2529"/>
                  <a:pt x="3423" y="2561"/>
                  <a:pt x="3454" y="2585"/>
                </a:cubicBezTo>
                <a:cubicBezTo>
                  <a:pt x="3287" y="2673"/>
                  <a:pt x="2888" y="2920"/>
                  <a:pt x="2888" y="3502"/>
                </a:cubicBezTo>
                <a:cubicBezTo>
                  <a:pt x="2888" y="3917"/>
                  <a:pt x="3167" y="4380"/>
                  <a:pt x="3718" y="4380"/>
                </a:cubicBezTo>
                <a:cubicBezTo>
                  <a:pt x="4172" y="4380"/>
                  <a:pt x="4484" y="4005"/>
                  <a:pt x="4484" y="3646"/>
                </a:cubicBezTo>
                <a:cubicBezTo>
                  <a:pt x="4484" y="3319"/>
                  <a:pt x="4300" y="3016"/>
                  <a:pt x="3949" y="3016"/>
                </a:cubicBezTo>
                <a:close/>
                <a:moveTo>
                  <a:pt x="5321" y="3701"/>
                </a:moveTo>
                <a:cubicBezTo>
                  <a:pt x="5319" y="3703"/>
                  <a:pt x="5315" y="3707"/>
                  <a:pt x="5306" y="3704"/>
                </a:cubicBezTo>
                <a:cubicBezTo>
                  <a:pt x="5299" y="3702"/>
                  <a:pt x="5297" y="3698"/>
                  <a:pt x="5297" y="3694"/>
                </a:cubicBezTo>
                <a:cubicBezTo>
                  <a:pt x="5298" y="3689"/>
                  <a:pt x="5394" y="3405"/>
                  <a:pt x="5393" y="3080"/>
                </a:cubicBezTo>
                <a:cubicBezTo>
                  <a:pt x="5392" y="2728"/>
                  <a:pt x="5249" y="2513"/>
                  <a:pt x="5066" y="2513"/>
                </a:cubicBezTo>
                <a:cubicBezTo>
                  <a:pt x="4954" y="2513"/>
                  <a:pt x="4874" y="2593"/>
                  <a:pt x="4874" y="2712"/>
                </a:cubicBezTo>
                <a:cubicBezTo>
                  <a:pt x="4874" y="2928"/>
                  <a:pt x="5138" y="2944"/>
                  <a:pt x="5138" y="3415"/>
                </a:cubicBezTo>
                <a:cubicBezTo>
                  <a:pt x="5138" y="3606"/>
                  <a:pt x="5098" y="3789"/>
                  <a:pt x="5034" y="3989"/>
                </a:cubicBezTo>
                <a:cubicBezTo>
                  <a:pt x="4739" y="4986"/>
                  <a:pt x="3797" y="5449"/>
                  <a:pt x="2880" y="5449"/>
                </a:cubicBezTo>
                <a:cubicBezTo>
                  <a:pt x="2457" y="5449"/>
                  <a:pt x="2157" y="5362"/>
                  <a:pt x="2067" y="5322"/>
                </a:cubicBezTo>
                <a:cubicBezTo>
                  <a:pt x="2063" y="5320"/>
                  <a:pt x="2061" y="5313"/>
                  <a:pt x="2063" y="5306"/>
                </a:cubicBezTo>
                <a:cubicBezTo>
                  <a:pt x="2065" y="5300"/>
                  <a:pt x="2072" y="5296"/>
                  <a:pt x="2075" y="5298"/>
                </a:cubicBezTo>
                <a:cubicBezTo>
                  <a:pt x="2111" y="5312"/>
                  <a:pt x="2369" y="5393"/>
                  <a:pt x="2689" y="5393"/>
                </a:cubicBezTo>
                <a:cubicBezTo>
                  <a:pt x="3040" y="5393"/>
                  <a:pt x="3247" y="5250"/>
                  <a:pt x="3247" y="5074"/>
                </a:cubicBezTo>
                <a:cubicBezTo>
                  <a:pt x="3247" y="4962"/>
                  <a:pt x="3159" y="4875"/>
                  <a:pt x="3047" y="4875"/>
                </a:cubicBezTo>
                <a:cubicBezTo>
                  <a:pt x="2832" y="4875"/>
                  <a:pt x="2816" y="5146"/>
                  <a:pt x="2353" y="5146"/>
                </a:cubicBezTo>
                <a:cubicBezTo>
                  <a:pt x="2154" y="5146"/>
                  <a:pt x="1979" y="5106"/>
                  <a:pt x="1771" y="5042"/>
                </a:cubicBezTo>
                <a:cubicBezTo>
                  <a:pt x="782" y="4739"/>
                  <a:pt x="310" y="3805"/>
                  <a:pt x="311" y="2880"/>
                </a:cubicBezTo>
                <a:cubicBezTo>
                  <a:pt x="311" y="2429"/>
                  <a:pt x="438" y="2070"/>
                  <a:pt x="440" y="2067"/>
                </a:cubicBezTo>
                <a:cubicBezTo>
                  <a:pt x="441" y="2065"/>
                  <a:pt x="447" y="2062"/>
                  <a:pt x="454" y="2065"/>
                </a:cubicBezTo>
                <a:cubicBezTo>
                  <a:pt x="461" y="2067"/>
                  <a:pt x="463" y="2073"/>
                  <a:pt x="462" y="2075"/>
                </a:cubicBezTo>
                <a:cubicBezTo>
                  <a:pt x="451" y="2112"/>
                  <a:pt x="367" y="2370"/>
                  <a:pt x="367" y="2688"/>
                </a:cubicBezTo>
                <a:cubicBezTo>
                  <a:pt x="367" y="3040"/>
                  <a:pt x="511" y="3247"/>
                  <a:pt x="694" y="3247"/>
                </a:cubicBezTo>
                <a:cubicBezTo>
                  <a:pt x="798" y="3247"/>
                  <a:pt x="885" y="3167"/>
                  <a:pt x="885" y="3056"/>
                </a:cubicBezTo>
                <a:cubicBezTo>
                  <a:pt x="885" y="2840"/>
                  <a:pt x="622" y="2816"/>
                  <a:pt x="622" y="2354"/>
                </a:cubicBezTo>
                <a:cubicBezTo>
                  <a:pt x="622" y="2154"/>
                  <a:pt x="662" y="1978"/>
                  <a:pt x="726" y="1771"/>
                </a:cubicBezTo>
                <a:cubicBezTo>
                  <a:pt x="1029" y="782"/>
                  <a:pt x="1963" y="318"/>
                  <a:pt x="2880" y="311"/>
                </a:cubicBezTo>
                <a:cubicBezTo>
                  <a:pt x="3306" y="308"/>
                  <a:pt x="3680" y="435"/>
                  <a:pt x="3694" y="447"/>
                </a:cubicBezTo>
                <a:cubicBezTo>
                  <a:pt x="3696" y="449"/>
                  <a:pt x="3699" y="455"/>
                  <a:pt x="3696" y="461"/>
                </a:cubicBezTo>
                <a:cubicBezTo>
                  <a:pt x="3693" y="468"/>
                  <a:pt x="3688" y="469"/>
                  <a:pt x="3686" y="469"/>
                </a:cubicBezTo>
                <a:cubicBezTo>
                  <a:pt x="3681" y="468"/>
                  <a:pt x="3439" y="367"/>
                  <a:pt x="3071" y="367"/>
                </a:cubicBezTo>
                <a:cubicBezTo>
                  <a:pt x="2728" y="367"/>
                  <a:pt x="2513" y="510"/>
                  <a:pt x="2513" y="694"/>
                </a:cubicBezTo>
                <a:cubicBezTo>
                  <a:pt x="2513" y="798"/>
                  <a:pt x="2593" y="885"/>
                  <a:pt x="2712" y="885"/>
                </a:cubicBezTo>
                <a:cubicBezTo>
                  <a:pt x="2928" y="885"/>
                  <a:pt x="2944" y="622"/>
                  <a:pt x="3406" y="622"/>
                </a:cubicBezTo>
                <a:cubicBezTo>
                  <a:pt x="3606" y="622"/>
                  <a:pt x="3781" y="662"/>
                  <a:pt x="3989" y="726"/>
                </a:cubicBezTo>
                <a:cubicBezTo>
                  <a:pt x="4986" y="1029"/>
                  <a:pt x="5440" y="1971"/>
                  <a:pt x="5449" y="2880"/>
                </a:cubicBezTo>
                <a:cubicBezTo>
                  <a:pt x="5453" y="3346"/>
                  <a:pt x="5322" y="3699"/>
                  <a:pt x="5321" y="3701"/>
                </a:cubicBezTo>
                <a:close/>
                <a:moveTo>
                  <a:pt x="2880" y="136"/>
                </a:moveTo>
                <a:cubicBezTo>
                  <a:pt x="1364" y="136"/>
                  <a:pt x="135" y="1364"/>
                  <a:pt x="135" y="2880"/>
                </a:cubicBezTo>
                <a:cubicBezTo>
                  <a:pt x="135" y="4396"/>
                  <a:pt x="1364" y="5624"/>
                  <a:pt x="2880" y="5624"/>
                </a:cubicBezTo>
                <a:cubicBezTo>
                  <a:pt x="4396" y="5624"/>
                  <a:pt x="5624" y="4396"/>
                  <a:pt x="5624" y="2880"/>
                </a:cubicBezTo>
                <a:cubicBezTo>
                  <a:pt x="5624" y="1372"/>
                  <a:pt x="4396" y="136"/>
                  <a:pt x="2880" y="136"/>
                </a:cubicBezTo>
                <a:close/>
                <a:moveTo>
                  <a:pt x="2880" y="5760"/>
                </a:moveTo>
                <a:cubicBezTo>
                  <a:pt x="1292" y="5760"/>
                  <a:pt x="0" y="4476"/>
                  <a:pt x="0" y="2880"/>
                </a:cubicBezTo>
                <a:cubicBezTo>
                  <a:pt x="0" y="1292"/>
                  <a:pt x="1292" y="0"/>
                  <a:pt x="2880" y="0"/>
                </a:cubicBezTo>
                <a:cubicBezTo>
                  <a:pt x="4467" y="0"/>
                  <a:pt x="5760" y="1292"/>
                  <a:pt x="5760" y="2880"/>
                </a:cubicBezTo>
                <a:cubicBezTo>
                  <a:pt x="5760" y="4476"/>
                  <a:pt x="4467" y="5760"/>
                  <a:pt x="2880" y="5760"/>
                </a:cubicBezTo>
                <a:close/>
              </a:path>
            </a:pathLst>
          </a:custGeom>
          <a:solidFill>
            <a:srgbClr val="005CB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3507572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Monogram 2">
    <p:bg>
      <p:bgPr>
        <a:solidFill>
          <a:schemeClr val="accent1"/>
        </a:solidFill>
        <a:effectLst/>
      </p:bgPr>
    </p:bg>
    <p:spTree>
      <p:nvGrpSpPr>
        <p:cNvPr id="1" name=""/>
        <p:cNvGrpSpPr/>
        <p:nvPr/>
      </p:nvGrpSpPr>
      <p:grpSpPr>
        <a:xfrm>
          <a:off x="0" y="0"/>
          <a:ext cx="0" cy="0"/>
          <a:chOff x="0" y="0"/>
          <a:chExt cx="0" cy="0"/>
        </a:xfrm>
      </p:grpSpPr>
      <p:sp>
        <p:nvSpPr>
          <p:cNvPr id="5" name="Freeform 5"/>
          <p:cNvSpPr>
            <a:spLocks noChangeAspect="1" noEditPoints="1"/>
          </p:cNvSpPr>
          <p:nvPr/>
        </p:nvSpPr>
        <p:spPr bwMode="black">
          <a:xfrm>
            <a:off x="4757541" y="2110155"/>
            <a:ext cx="2651760" cy="2651760"/>
          </a:xfrm>
          <a:custGeom>
            <a:avLst/>
            <a:gdLst>
              <a:gd name="T0" fmla="*/ 3869 w 5760"/>
              <a:gd name="T1" fmla="*/ 1545 h 5760"/>
              <a:gd name="T2" fmla="*/ 2018 w 5760"/>
              <a:gd name="T3" fmla="*/ 2250 h 5760"/>
              <a:gd name="T4" fmla="*/ 2018 w 5760"/>
              <a:gd name="T5" fmla="*/ 2250 h 5760"/>
              <a:gd name="T6" fmla="*/ 1556 w 5760"/>
              <a:gd name="T7" fmla="*/ 3934 h 5760"/>
              <a:gd name="T8" fmla="*/ 1755 w 5760"/>
              <a:gd name="T9" fmla="*/ 4133 h 5760"/>
              <a:gd name="T10" fmla="*/ 3470 w 5760"/>
              <a:gd name="T11" fmla="*/ 3455 h 5760"/>
              <a:gd name="T12" fmla="*/ 3861 w 5760"/>
              <a:gd name="T13" fmla="*/ 3710 h 5760"/>
              <a:gd name="T14" fmla="*/ 3933 w 5760"/>
              <a:gd name="T15" fmla="*/ 3255 h 5760"/>
              <a:gd name="T16" fmla="*/ 3734 w 5760"/>
              <a:gd name="T17" fmla="*/ 4133 h 5760"/>
              <a:gd name="T18" fmla="*/ 3694 w 5760"/>
              <a:gd name="T19" fmla="*/ 2712 h 5760"/>
              <a:gd name="T20" fmla="*/ 3905 w 5760"/>
              <a:gd name="T21" fmla="*/ 2466 h 5760"/>
              <a:gd name="T22" fmla="*/ 3574 w 5760"/>
              <a:gd name="T23" fmla="*/ 2354 h 5760"/>
              <a:gd name="T24" fmla="*/ 3853 w 5760"/>
              <a:gd name="T25" fmla="*/ 1324 h 5760"/>
              <a:gd name="T26" fmla="*/ 3295 w 5760"/>
              <a:gd name="T27" fmla="*/ 2298 h 5760"/>
              <a:gd name="T28" fmla="*/ 2685 w 5760"/>
              <a:gd name="T29" fmla="*/ 2469 h 5760"/>
              <a:gd name="T30" fmla="*/ 2816 w 5760"/>
              <a:gd name="T31" fmla="*/ 1987 h 5760"/>
              <a:gd name="T32" fmla="*/ 2170 w 5760"/>
              <a:gd name="T33" fmla="*/ 2593 h 5760"/>
              <a:gd name="T34" fmla="*/ 2712 w 5760"/>
              <a:gd name="T35" fmla="*/ 1580 h 5760"/>
              <a:gd name="T36" fmla="*/ 1779 w 5760"/>
              <a:gd name="T37" fmla="*/ 2274 h 5760"/>
              <a:gd name="T38" fmla="*/ 1643 w 5760"/>
              <a:gd name="T39" fmla="*/ 1795 h 5760"/>
              <a:gd name="T40" fmla="*/ 1388 w 5760"/>
              <a:gd name="T41" fmla="*/ 2066 h 5760"/>
              <a:gd name="T42" fmla="*/ 2122 w 5760"/>
              <a:gd name="T43" fmla="*/ 2792 h 5760"/>
              <a:gd name="T44" fmla="*/ 2417 w 5760"/>
              <a:gd name="T45" fmla="*/ 2832 h 5760"/>
              <a:gd name="T46" fmla="*/ 1292 w 5760"/>
              <a:gd name="T47" fmla="*/ 3917 h 5760"/>
              <a:gd name="T48" fmla="*/ 2537 w 5760"/>
              <a:gd name="T49" fmla="*/ 3678 h 5760"/>
              <a:gd name="T50" fmla="*/ 3374 w 5760"/>
              <a:gd name="T51" fmla="*/ 2489 h 5760"/>
              <a:gd name="T52" fmla="*/ 2888 w 5760"/>
              <a:gd name="T53" fmla="*/ 3502 h 5760"/>
              <a:gd name="T54" fmla="*/ 4484 w 5760"/>
              <a:gd name="T55" fmla="*/ 3646 h 5760"/>
              <a:gd name="T56" fmla="*/ 5321 w 5760"/>
              <a:gd name="T57" fmla="*/ 3701 h 5760"/>
              <a:gd name="T58" fmla="*/ 5297 w 5760"/>
              <a:gd name="T59" fmla="*/ 3694 h 5760"/>
              <a:gd name="T60" fmla="*/ 5066 w 5760"/>
              <a:gd name="T61" fmla="*/ 2513 h 5760"/>
              <a:gd name="T62" fmla="*/ 5138 w 5760"/>
              <a:gd name="T63" fmla="*/ 3415 h 5760"/>
              <a:gd name="T64" fmla="*/ 2880 w 5760"/>
              <a:gd name="T65" fmla="*/ 5449 h 5760"/>
              <a:gd name="T66" fmla="*/ 2063 w 5760"/>
              <a:gd name="T67" fmla="*/ 5306 h 5760"/>
              <a:gd name="T68" fmla="*/ 2689 w 5760"/>
              <a:gd name="T69" fmla="*/ 5393 h 5760"/>
              <a:gd name="T70" fmla="*/ 3047 w 5760"/>
              <a:gd name="T71" fmla="*/ 4875 h 5760"/>
              <a:gd name="T72" fmla="*/ 1771 w 5760"/>
              <a:gd name="T73" fmla="*/ 5042 h 5760"/>
              <a:gd name="T74" fmla="*/ 440 w 5760"/>
              <a:gd name="T75" fmla="*/ 2067 h 5760"/>
              <a:gd name="T76" fmla="*/ 462 w 5760"/>
              <a:gd name="T77" fmla="*/ 2075 h 5760"/>
              <a:gd name="T78" fmla="*/ 694 w 5760"/>
              <a:gd name="T79" fmla="*/ 3247 h 5760"/>
              <a:gd name="T80" fmla="*/ 622 w 5760"/>
              <a:gd name="T81" fmla="*/ 2354 h 5760"/>
              <a:gd name="T82" fmla="*/ 2880 w 5760"/>
              <a:gd name="T83" fmla="*/ 311 h 5760"/>
              <a:gd name="T84" fmla="*/ 3696 w 5760"/>
              <a:gd name="T85" fmla="*/ 461 h 5760"/>
              <a:gd name="T86" fmla="*/ 3071 w 5760"/>
              <a:gd name="T87" fmla="*/ 367 h 5760"/>
              <a:gd name="T88" fmla="*/ 2712 w 5760"/>
              <a:gd name="T89" fmla="*/ 885 h 5760"/>
              <a:gd name="T90" fmla="*/ 3989 w 5760"/>
              <a:gd name="T91" fmla="*/ 726 h 5760"/>
              <a:gd name="T92" fmla="*/ 5321 w 5760"/>
              <a:gd name="T93" fmla="*/ 3701 h 5760"/>
              <a:gd name="T94" fmla="*/ 135 w 5760"/>
              <a:gd name="T95" fmla="*/ 2880 h 5760"/>
              <a:gd name="T96" fmla="*/ 5624 w 5760"/>
              <a:gd name="T97" fmla="*/ 2880 h 5760"/>
              <a:gd name="T98" fmla="*/ 2880 w 5760"/>
              <a:gd name="T99" fmla="*/ 5760 h 5760"/>
              <a:gd name="T100" fmla="*/ 2880 w 5760"/>
              <a:gd name="T101" fmla="*/ 0 h 5760"/>
              <a:gd name="T102" fmla="*/ 2880 w 5760"/>
              <a:gd name="T103" fmla="*/ 576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760" h="5760">
                <a:moveTo>
                  <a:pt x="3526" y="2130"/>
                </a:moveTo>
                <a:cubicBezTo>
                  <a:pt x="3526" y="1803"/>
                  <a:pt x="3748" y="1485"/>
                  <a:pt x="3869" y="1545"/>
                </a:cubicBezTo>
                <a:cubicBezTo>
                  <a:pt x="4006" y="1614"/>
                  <a:pt x="3766" y="1923"/>
                  <a:pt x="3526" y="2130"/>
                </a:cubicBezTo>
                <a:moveTo>
                  <a:pt x="2018" y="2250"/>
                </a:moveTo>
                <a:cubicBezTo>
                  <a:pt x="2018" y="1987"/>
                  <a:pt x="2278" y="1486"/>
                  <a:pt x="2437" y="1539"/>
                </a:cubicBezTo>
                <a:cubicBezTo>
                  <a:pt x="2625" y="1601"/>
                  <a:pt x="2282" y="2106"/>
                  <a:pt x="2018" y="2250"/>
                </a:cubicBezTo>
                <a:close/>
                <a:moveTo>
                  <a:pt x="1755" y="4133"/>
                </a:moveTo>
                <a:cubicBezTo>
                  <a:pt x="1635" y="4138"/>
                  <a:pt x="1556" y="4062"/>
                  <a:pt x="1556" y="3934"/>
                </a:cubicBezTo>
                <a:cubicBezTo>
                  <a:pt x="1556" y="3591"/>
                  <a:pt x="2031" y="3264"/>
                  <a:pt x="2390" y="3088"/>
                </a:cubicBezTo>
                <a:cubicBezTo>
                  <a:pt x="2327" y="3567"/>
                  <a:pt x="2165" y="4114"/>
                  <a:pt x="1755" y="4133"/>
                </a:cubicBezTo>
                <a:close/>
                <a:moveTo>
                  <a:pt x="3949" y="3016"/>
                </a:moveTo>
                <a:cubicBezTo>
                  <a:pt x="3678" y="3016"/>
                  <a:pt x="3470" y="3215"/>
                  <a:pt x="3470" y="3455"/>
                </a:cubicBezTo>
                <a:cubicBezTo>
                  <a:pt x="3470" y="3654"/>
                  <a:pt x="3590" y="3813"/>
                  <a:pt x="3750" y="3813"/>
                </a:cubicBezTo>
                <a:cubicBezTo>
                  <a:pt x="3806" y="3813"/>
                  <a:pt x="3861" y="3782"/>
                  <a:pt x="3861" y="3710"/>
                </a:cubicBezTo>
                <a:cubicBezTo>
                  <a:pt x="3861" y="3606"/>
                  <a:pt x="3724" y="3581"/>
                  <a:pt x="3734" y="3426"/>
                </a:cubicBezTo>
                <a:cubicBezTo>
                  <a:pt x="3741" y="3323"/>
                  <a:pt x="3837" y="3255"/>
                  <a:pt x="3933" y="3255"/>
                </a:cubicBezTo>
                <a:cubicBezTo>
                  <a:pt x="4124" y="3255"/>
                  <a:pt x="4214" y="3440"/>
                  <a:pt x="4214" y="3632"/>
                </a:cubicBezTo>
                <a:cubicBezTo>
                  <a:pt x="4206" y="3927"/>
                  <a:pt x="3989" y="4133"/>
                  <a:pt x="3734" y="4133"/>
                </a:cubicBezTo>
                <a:cubicBezTo>
                  <a:pt x="3398" y="4133"/>
                  <a:pt x="3183" y="3813"/>
                  <a:pt x="3183" y="3470"/>
                </a:cubicBezTo>
                <a:cubicBezTo>
                  <a:pt x="3183" y="2960"/>
                  <a:pt x="3518" y="2760"/>
                  <a:pt x="3694" y="2712"/>
                </a:cubicBezTo>
                <a:cubicBezTo>
                  <a:pt x="3696" y="2712"/>
                  <a:pt x="4153" y="2794"/>
                  <a:pt x="4138" y="2592"/>
                </a:cubicBezTo>
                <a:cubicBezTo>
                  <a:pt x="4132" y="2504"/>
                  <a:pt x="4000" y="2470"/>
                  <a:pt x="3905" y="2466"/>
                </a:cubicBezTo>
                <a:cubicBezTo>
                  <a:pt x="3799" y="2462"/>
                  <a:pt x="3692" y="2500"/>
                  <a:pt x="3692" y="2500"/>
                </a:cubicBezTo>
                <a:cubicBezTo>
                  <a:pt x="3636" y="2472"/>
                  <a:pt x="3598" y="2417"/>
                  <a:pt x="3574" y="2354"/>
                </a:cubicBezTo>
                <a:cubicBezTo>
                  <a:pt x="3901" y="2106"/>
                  <a:pt x="4133" y="1867"/>
                  <a:pt x="4133" y="1596"/>
                </a:cubicBezTo>
                <a:cubicBezTo>
                  <a:pt x="4133" y="1452"/>
                  <a:pt x="4037" y="1324"/>
                  <a:pt x="3853" y="1324"/>
                </a:cubicBezTo>
                <a:cubicBezTo>
                  <a:pt x="3526" y="1324"/>
                  <a:pt x="3279" y="1739"/>
                  <a:pt x="3279" y="2114"/>
                </a:cubicBezTo>
                <a:cubicBezTo>
                  <a:pt x="3279" y="2178"/>
                  <a:pt x="3279" y="2242"/>
                  <a:pt x="3295" y="2298"/>
                </a:cubicBezTo>
                <a:cubicBezTo>
                  <a:pt x="3087" y="2449"/>
                  <a:pt x="2933" y="2543"/>
                  <a:pt x="2654" y="2711"/>
                </a:cubicBezTo>
                <a:cubicBezTo>
                  <a:pt x="2654" y="2676"/>
                  <a:pt x="2661" y="2586"/>
                  <a:pt x="2685" y="2469"/>
                </a:cubicBezTo>
                <a:cubicBezTo>
                  <a:pt x="2780" y="2365"/>
                  <a:pt x="2912" y="2210"/>
                  <a:pt x="2912" y="2090"/>
                </a:cubicBezTo>
                <a:cubicBezTo>
                  <a:pt x="2912" y="2034"/>
                  <a:pt x="2880" y="1987"/>
                  <a:pt x="2816" y="1987"/>
                </a:cubicBezTo>
                <a:cubicBezTo>
                  <a:pt x="2657" y="1987"/>
                  <a:pt x="2537" y="2226"/>
                  <a:pt x="2505" y="2393"/>
                </a:cubicBezTo>
                <a:cubicBezTo>
                  <a:pt x="2433" y="2481"/>
                  <a:pt x="2290" y="2593"/>
                  <a:pt x="2170" y="2593"/>
                </a:cubicBezTo>
                <a:cubicBezTo>
                  <a:pt x="2074" y="2593"/>
                  <a:pt x="2042" y="2505"/>
                  <a:pt x="2034" y="2473"/>
                </a:cubicBezTo>
                <a:cubicBezTo>
                  <a:pt x="2338" y="2369"/>
                  <a:pt x="2712" y="1955"/>
                  <a:pt x="2712" y="1580"/>
                </a:cubicBezTo>
                <a:cubicBezTo>
                  <a:pt x="2712" y="1500"/>
                  <a:pt x="2681" y="1324"/>
                  <a:pt x="2441" y="1324"/>
                </a:cubicBezTo>
                <a:cubicBezTo>
                  <a:pt x="2082" y="1324"/>
                  <a:pt x="1779" y="1859"/>
                  <a:pt x="1779" y="2274"/>
                </a:cubicBezTo>
                <a:cubicBezTo>
                  <a:pt x="1651" y="2274"/>
                  <a:pt x="1604" y="2138"/>
                  <a:pt x="1604" y="2034"/>
                </a:cubicBezTo>
                <a:cubicBezTo>
                  <a:pt x="1604" y="1931"/>
                  <a:pt x="1643" y="1827"/>
                  <a:pt x="1643" y="1795"/>
                </a:cubicBezTo>
                <a:cubicBezTo>
                  <a:pt x="1643" y="1763"/>
                  <a:pt x="1627" y="1723"/>
                  <a:pt x="1580" y="1723"/>
                </a:cubicBezTo>
                <a:cubicBezTo>
                  <a:pt x="1460" y="1723"/>
                  <a:pt x="1388" y="1883"/>
                  <a:pt x="1388" y="2066"/>
                </a:cubicBezTo>
                <a:cubicBezTo>
                  <a:pt x="1396" y="2322"/>
                  <a:pt x="1564" y="2481"/>
                  <a:pt x="1787" y="2497"/>
                </a:cubicBezTo>
                <a:cubicBezTo>
                  <a:pt x="1819" y="2649"/>
                  <a:pt x="1955" y="2792"/>
                  <a:pt x="2122" y="2792"/>
                </a:cubicBezTo>
                <a:cubicBezTo>
                  <a:pt x="2226" y="2792"/>
                  <a:pt x="2353" y="2760"/>
                  <a:pt x="2441" y="2681"/>
                </a:cubicBezTo>
                <a:cubicBezTo>
                  <a:pt x="2433" y="2737"/>
                  <a:pt x="2425" y="2784"/>
                  <a:pt x="2417" y="2832"/>
                </a:cubicBezTo>
                <a:cubicBezTo>
                  <a:pt x="2066" y="3016"/>
                  <a:pt x="1811" y="3143"/>
                  <a:pt x="1580" y="3351"/>
                </a:cubicBezTo>
                <a:cubicBezTo>
                  <a:pt x="1396" y="3518"/>
                  <a:pt x="1292" y="3742"/>
                  <a:pt x="1292" y="3917"/>
                </a:cubicBezTo>
                <a:cubicBezTo>
                  <a:pt x="1292" y="4157"/>
                  <a:pt x="1444" y="4380"/>
                  <a:pt x="1755" y="4380"/>
                </a:cubicBezTo>
                <a:cubicBezTo>
                  <a:pt x="2122" y="4380"/>
                  <a:pt x="2401" y="4085"/>
                  <a:pt x="2537" y="3678"/>
                </a:cubicBezTo>
                <a:cubicBezTo>
                  <a:pt x="2601" y="3486"/>
                  <a:pt x="2626" y="3208"/>
                  <a:pt x="2642" y="2952"/>
                </a:cubicBezTo>
                <a:cubicBezTo>
                  <a:pt x="3009" y="2745"/>
                  <a:pt x="3183" y="2625"/>
                  <a:pt x="3374" y="2489"/>
                </a:cubicBezTo>
                <a:cubicBezTo>
                  <a:pt x="3398" y="2529"/>
                  <a:pt x="3423" y="2561"/>
                  <a:pt x="3454" y="2585"/>
                </a:cubicBezTo>
                <a:cubicBezTo>
                  <a:pt x="3287" y="2673"/>
                  <a:pt x="2888" y="2920"/>
                  <a:pt x="2888" y="3502"/>
                </a:cubicBezTo>
                <a:cubicBezTo>
                  <a:pt x="2888" y="3917"/>
                  <a:pt x="3167" y="4380"/>
                  <a:pt x="3718" y="4380"/>
                </a:cubicBezTo>
                <a:cubicBezTo>
                  <a:pt x="4172" y="4380"/>
                  <a:pt x="4484" y="4005"/>
                  <a:pt x="4484" y="3646"/>
                </a:cubicBezTo>
                <a:cubicBezTo>
                  <a:pt x="4484" y="3319"/>
                  <a:pt x="4300" y="3016"/>
                  <a:pt x="3949" y="3016"/>
                </a:cubicBezTo>
                <a:close/>
                <a:moveTo>
                  <a:pt x="5321" y="3701"/>
                </a:moveTo>
                <a:cubicBezTo>
                  <a:pt x="5319" y="3703"/>
                  <a:pt x="5315" y="3707"/>
                  <a:pt x="5306" y="3704"/>
                </a:cubicBezTo>
                <a:cubicBezTo>
                  <a:pt x="5299" y="3702"/>
                  <a:pt x="5297" y="3698"/>
                  <a:pt x="5297" y="3694"/>
                </a:cubicBezTo>
                <a:cubicBezTo>
                  <a:pt x="5298" y="3689"/>
                  <a:pt x="5394" y="3405"/>
                  <a:pt x="5393" y="3080"/>
                </a:cubicBezTo>
                <a:cubicBezTo>
                  <a:pt x="5392" y="2728"/>
                  <a:pt x="5249" y="2513"/>
                  <a:pt x="5066" y="2513"/>
                </a:cubicBezTo>
                <a:cubicBezTo>
                  <a:pt x="4954" y="2513"/>
                  <a:pt x="4874" y="2593"/>
                  <a:pt x="4874" y="2712"/>
                </a:cubicBezTo>
                <a:cubicBezTo>
                  <a:pt x="4874" y="2928"/>
                  <a:pt x="5138" y="2944"/>
                  <a:pt x="5138" y="3415"/>
                </a:cubicBezTo>
                <a:cubicBezTo>
                  <a:pt x="5138" y="3606"/>
                  <a:pt x="5098" y="3789"/>
                  <a:pt x="5034" y="3989"/>
                </a:cubicBezTo>
                <a:cubicBezTo>
                  <a:pt x="4739" y="4986"/>
                  <a:pt x="3797" y="5449"/>
                  <a:pt x="2880" y="5449"/>
                </a:cubicBezTo>
                <a:cubicBezTo>
                  <a:pt x="2457" y="5449"/>
                  <a:pt x="2157" y="5362"/>
                  <a:pt x="2067" y="5322"/>
                </a:cubicBezTo>
                <a:cubicBezTo>
                  <a:pt x="2063" y="5320"/>
                  <a:pt x="2061" y="5313"/>
                  <a:pt x="2063" y="5306"/>
                </a:cubicBezTo>
                <a:cubicBezTo>
                  <a:pt x="2065" y="5300"/>
                  <a:pt x="2072" y="5296"/>
                  <a:pt x="2075" y="5298"/>
                </a:cubicBezTo>
                <a:cubicBezTo>
                  <a:pt x="2111" y="5312"/>
                  <a:pt x="2369" y="5393"/>
                  <a:pt x="2689" y="5393"/>
                </a:cubicBezTo>
                <a:cubicBezTo>
                  <a:pt x="3040" y="5393"/>
                  <a:pt x="3247" y="5250"/>
                  <a:pt x="3247" y="5074"/>
                </a:cubicBezTo>
                <a:cubicBezTo>
                  <a:pt x="3247" y="4962"/>
                  <a:pt x="3159" y="4875"/>
                  <a:pt x="3047" y="4875"/>
                </a:cubicBezTo>
                <a:cubicBezTo>
                  <a:pt x="2832" y="4875"/>
                  <a:pt x="2816" y="5146"/>
                  <a:pt x="2353" y="5146"/>
                </a:cubicBezTo>
                <a:cubicBezTo>
                  <a:pt x="2154" y="5146"/>
                  <a:pt x="1979" y="5106"/>
                  <a:pt x="1771" y="5042"/>
                </a:cubicBezTo>
                <a:cubicBezTo>
                  <a:pt x="782" y="4739"/>
                  <a:pt x="310" y="3805"/>
                  <a:pt x="311" y="2880"/>
                </a:cubicBezTo>
                <a:cubicBezTo>
                  <a:pt x="311" y="2429"/>
                  <a:pt x="438" y="2070"/>
                  <a:pt x="440" y="2067"/>
                </a:cubicBezTo>
                <a:cubicBezTo>
                  <a:pt x="441" y="2065"/>
                  <a:pt x="447" y="2062"/>
                  <a:pt x="454" y="2065"/>
                </a:cubicBezTo>
                <a:cubicBezTo>
                  <a:pt x="461" y="2067"/>
                  <a:pt x="463" y="2073"/>
                  <a:pt x="462" y="2075"/>
                </a:cubicBezTo>
                <a:cubicBezTo>
                  <a:pt x="451" y="2112"/>
                  <a:pt x="367" y="2370"/>
                  <a:pt x="367" y="2688"/>
                </a:cubicBezTo>
                <a:cubicBezTo>
                  <a:pt x="367" y="3040"/>
                  <a:pt x="511" y="3247"/>
                  <a:pt x="694" y="3247"/>
                </a:cubicBezTo>
                <a:cubicBezTo>
                  <a:pt x="798" y="3247"/>
                  <a:pt x="885" y="3167"/>
                  <a:pt x="885" y="3056"/>
                </a:cubicBezTo>
                <a:cubicBezTo>
                  <a:pt x="885" y="2840"/>
                  <a:pt x="622" y="2816"/>
                  <a:pt x="622" y="2354"/>
                </a:cubicBezTo>
                <a:cubicBezTo>
                  <a:pt x="622" y="2154"/>
                  <a:pt x="662" y="1978"/>
                  <a:pt x="726" y="1771"/>
                </a:cubicBezTo>
                <a:cubicBezTo>
                  <a:pt x="1029" y="782"/>
                  <a:pt x="1963" y="318"/>
                  <a:pt x="2880" y="311"/>
                </a:cubicBezTo>
                <a:cubicBezTo>
                  <a:pt x="3306" y="308"/>
                  <a:pt x="3680" y="435"/>
                  <a:pt x="3694" y="447"/>
                </a:cubicBezTo>
                <a:cubicBezTo>
                  <a:pt x="3696" y="449"/>
                  <a:pt x="3699" y="455"/>
                  <a:pt x="3696" y="461"/>
                </a:cubicBezTo>
                <a:cubicBezTo>
                  <a:pt x="3693" y="468"/>
                  <a:pt x="3688" y="469"/>
                  <a:pt x="3686" y="469"/>
                </a:cubicBezTo>
                <a:cubicBezTo>
                  <a:pt x="3681" y="468"/>
                  <a:pt x="3439" y="367"/>
                  <a:pt x="3071" y="367"/>
                </a:cubicBezTo>
                <a:cubicBezTo>
                  <a:pt x="2728" y="367"/>
                  <a:pt x="2513" y="510"/>
                  <a:pt x="2513" y="694"/>
                </a:cubicBezTo>
                <a:cubicBezTo>
                  <a:pt x="2513" y="798"/>
                  <a:pt x="2593" y="885"/>
                  <a:pt x="2712" y="885"/>
                </a:cubicBezTo>
                <a:cubicBezTo>
                  <a:pt x="2928" y="885"/>
                  <a:pt x="2944" y="622"/>
                  <a:pt x="3406" y="622"/>
                </a:cubicBezTo>
                <a:cubicBezTo>
                  <a:pt x="3606" y="622"/>
                  <a:pt x="3781" y="662"/>
                  <a:pt x="3989" y="726"/>
                </a:cubicBezTo>
                <a:cubicBezTo>
                  <a:pt x="4986" y="1029"/>
                  <a:pt x="5440" y="1971"/>
                  <a:pt x="5449" y="2880"/>
                </a:cubicBezTo>
                <a:cubicBezTo>
                  <a:pt x="5453" y="3346"/>
                  <a:pt x="5322" y="3699"/>
                  <a:pt x="5321" y="3701"/>
                </a:cubicBezTo>
                <a:close/>
                <a:moveTo>
                  <a:pt x="2880" y="136"/>
                </a:moveTo>
                <a:cubicBezTo>
                  <a:pt x="1364" y="136"/>
                  <a:pt x="135" y="1364"/>
                  <a:pt x="135" y="2880"/>
                </a:cubicBezTo>
                <a:cubicBezTo>
                  <a:pt x="135" y="4396"/>
                  <a:pt x="1364" y="5624"/>
                  <a:pt x="2880" y="5624"/>
                </a:cubicBezTo>
                <a:cubicBezTo>
                  <a:pt x="4396" y="5624"/>
                  <a:pt x="5624" y="4396"/>
                  <a:pt x="5624" y="2880"/>
                </a:cubicBezTo>
                <a:cubicBezTo>
                  <a:pt x="5624" y="1372"/>
                  <a:pt x="4396" y="136"/>
                  <a:pt x="2880" y="136"/>
                </a:cubicBezTo>
                <a:close/>
                <a:moveTo>
                  <a:pt x="2880" y="5760"/>
                </a:moveTo>
                <a:cubicBezTo>
                  <a:pt x="1292" y="5760"/>
                  <a:pt x="0" y="4476"/>
                  <a:pt x="0" y="2880"/>
                </a:cubicBezTo>
                <a:cubicBezTo>
                  <a:pt x="0" y="1292"/>
                  <a:pt x="1292" y="0"/>
                  <a:pt x="2880" y="0"/>
                </a:cubicBezTo>
                <a:cubicBezTo>
                  <a:pt x="4467" y="0"/>
                  <a:pt x="5760" y="1292"/>
                  <a:pt x="5760" y="2880"/>
                </a:cubicBezTo>
                <a:cubicBezTo>
                  <a:pt x="5760" y="4476"/>
                  <a:pt x="4467" y="5760"/>
                  <a:pt x="2880" y="5760"/>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099078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95300" y="1649413"/>
            <a:ext cx="9261449" cy="664797"/>
          </a:xfrm>
        </p:spPr>
        <p:txBody>
          <a:bodyPr wrap="square" anchor="t" anchorCtr="0">
            <a:spAutoFit/>
          </a:bodyPr>
          <a:lstStyle>
            <a:lvl1pPr>
              <a:lnSpc>
                <a:spcPct val="90000"/>
              </a:lnSpc>
              <a:defRPr sz="4800">
                <a:solidFill>
                  <a:schemeClr val="bg1"/>
                </a:solidFill>
              </a:defRPr>
            </a:lvl1pPr>
          </a:lstStyle>
          <a:p>
            <a:r>
              <a:rPr lang="en-US"/>
              <a:t>Section Title</a:t>
            </a:r>
            <a:endParaRPr lang="en-CA"/>
          </a:p>
        </p:txBody>
      </p:sp>
    </p:spTree>
    <p:extLst>
      <p:ext uri="{BB962C8B-B14F-4D97-AF65-F5344CB8AC3E}">
        <p14:creationId xmlns:p14="http://schemas.microsoft.com/office/powerpoint/2010/main" val="1732685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Divider Dark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495300" y="1645920"/>
            <a:ext cx="9267952" cy="664797"/>
          </a:xfrm>
        </p:spPr>
        <p:txBody>
          <a:bodyPr wrap="square" anchor="ctr" anchorCtr="0">
            <a:spAutoFit/>
          </a:bodyPr>
          <a:lstStyle>
            <a:lvl1pPr>
              <a:lnSpc>
                <a:spcPct val="90000"/>
              </a:lnSpc>
              <a:defRPr sz="4800">
                <a:solidFill>
                  <a:schemeClr val="bg1"/>
                </a:solidFill>
              </a:defRPr>
            </a:lvl1pPr>
          </a:lstStyle>
          <a:p>
            <a:r>
              <a:rPr lang="en-US"/>
              <a:t>Section Title Dark Image Layout</a:t>
            </a:r>
            <a:endParaRPr lang="en-CA"/>
          </a:p>
        </p:txBody>
      </p:sp>
    </p:spTree>
    <p:extLst>
      <p:ext uri="{BB962C8B-B14F-4D97-AF65-F5344CB8AC3E}">
        <p14:creationId xmlns:p14="http://schemas.microsoft.com/office/powerpoint/2010/main" val="2757000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ection Divider Light Image">
    <p:bg>
      <p:bgPr>
        <a:solidFill>
          <a:schemeClr val="bg2"/>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9144" y="-9144"/>
            <a:ext cx="12207240" cy="6876288"/>
          </a:xfrm>
        </p:spPr>
        <p:txBody>
          <a:bodyPr/>
          <a:lstStyle/>
          <a:p>
            <a:r>
              <a:rPr lang="en-US"/>
              <a:t>Click icon to add picture</a:t>
            </a:r>
            <a:endParaRPr lang="en-CA"/>
          </a:p>
        </p:txBody>
      </p:sp>
      <p:sp>
        <p:nvSpPr>
          <p:cNvPr id="2" name="Title 1"/>
          <p:cNvSpPr>
            <a:spLocks noGrp="1"/>
          </p:cNvSpPr>
          <p:nvPr>
            <p:ph type="title" hasCustomPrompt="1"/>
          </p:nvPr>
        </p:nvSpPr>
        <p:spPr>
          <a:xfrm>
            <a:off x="495300" y="1536192"/>
            <a:ext cx="9277096" cy="914400"/>
          </a:xfrm>
        </p:spPr>
        <p:txBody>
          <a:bodyPr anchor="ctr" anchorCtr="0">
            <a:noAutofit/>
          </a:bodyPr>
          <a:lstStyle>
            <a:lvl1pPr>
              <a:lnSpc>
                <a:spcPct val="90000"/>
              </a:lnSpc>
              <a:defRPr sz="4800">
                <a:solidFill>
                  <a:schemeClr val="accent2"/>
                </a:solidFill>
              </a:defRPr>
            </a:lvl1pPr>
          </a:lstStyle>
          <a:p>
            <a:r>
              <a:rPr lang="en-US"/>
              <a:t>Section Divider Light Image Layout</a:t>
            </a:r>
            <a:endParaRPr lang="en-CA"/>
          </a:p>
        </p:txBody>
      </p:sp>
    </p:spTree>
    <p:extLst>
      <p:ext uri="{BB962C8B-B14F-4D97-AF65-F5344CB8AC3E}">
        <p14:creationId xmlns:p14="http://schemas.microsoft.com/office/powerpoint/2010/main" val="4074243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No Rule">
    <p:spTree>
      <p:nvGrpSpPr>
        <p:cNvPr id="1" name=""/>
        <p:cNvGrpSpPr/>
        <p:nvPr/>
      </p:nvGrpSpPr>
      <p:grpSpPr>
        <a:xfrm>
          <a:off x="0" y="0"/>
          <a:ext cx="0" cy="0"/>
          <a:chOff x="0" y="0"/>
          <a:chExt cx="0" cy="0"/>
        </a:xfrm>
      </p:grpSpPr>
      <p:sp>
        <p:nvSpPr>
          <p:cNvPr id="19" name="Content Placeholder 6"/>
          <p:cNvSpPr>
            <a:spLocks noGrp="1"/>
          </p:cNvSpPr>
          <p:nvPr>
            <p:ph sz="quarter" idx="13"/>
          </p:nvPr>
        </p:nvSpPr>
        <p:spPr>
          <a:xfrm>
            <a:off x="495300" y="1602754"/>
            <a:ext cx="11201400" cy="4324756"/>
          </a:xfrm>
        </p:spPr>
        <p:txBody>
          <a:bodyPr/>
          <a:lstStyle>
            <a:lvl1pPr>
              <a:defRPr>
                <a:solidFill>
                  <a:schemeClr val="accent3"/>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
        <p:nvSpPr>
          <p:cNvPr id="8"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512A4ED3-669B-4F7D-BE44-80AC44514AD6}" type="slidenum">
              <a:rPr lang="en-US" smtClean="0"/>
              <a:t>‹#›</a:t>
            </a:fld>
            <a:endParaRPr lang="en-US"/>
          </a:p>
        </p:txBody>
      </p:sp>
    </p:spTree>
    <p:extLst>
      <p:ext uri="{BB962C8B-B14F-4D97-AF65-F5344CB8AC3E}">
        <p14:creationId xmlns:p14="http://schemas.microsoft.com/office/powerpoint/2010/main" val="410403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495300" y="409249"/>
            <a:ext cx="11201400" cy="914400"/>
          </a:xfrm>
          <a:prstGeom prst="rect">
            <a:avLst/>
          </a:prstGeom>
        </p:spPr>
        <p:txBody>
          <a:bodyPr vert="horz" lIns="0" tIns="0" rIns="0" bIns="0" rtlCol="0" anchor="t" anchorCtr="0">
            <a:noAutofit/>
          </a:bodyPr>
          <a:lstStyle>
            <a:lvl1pPr>
              <a:defRPr/>
            </a:lvl1pPr>
          </a:lstStyle>
          <a:p>
            <a:r>
              <a:rPr lang="en-US"/>
              <a:t>Click to edit Master </a:t>
            </a:r>
            <a:br>
              <a:rPr lang="en-US"/>
            </a:br>
            <a:r>
              <a:rPr lang="en-US"/>
              <a:t>title style</a:t>
            </a:r>
            <a:endParaRPr lang="en-CA"/>
          </a:p>
        </p:txBody>
      </p:sp>
      <p:sp>
        <p:nvSpPr>
          <p:cNvPr id="7" name="Content Placeholder 6"/>
          <p:cNvSpPr>
            <a:spLocks noGrp="1"/>
          </p:cNvSpPr>
          <p:nvPr>
            <p:ph sz="quarter" idx="13"/>
          </p:nvPr>
        </p:nvSpPr>
        <p:spPr>
          <a:xfrm>
            <a:off x="495300" y="1793081"/>
            <a:ext cx="11201400" cy="4290059"/>
          </a:xfrm>
        </p:spPr>
        <p:txBody>
          <a:bodyPr/>
          <a:lstStyle>
            <a:lvl4pPr marL="682625" indent="-173038">
              <a:defRPr/>
            </a:lvl4pPr>
            <a:lvl5pPr marL="914400" indent="-173038">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flipV="1">
            <a:off x="495300" y="1655064"/>
            <a:ext cx="11201400" cy="974"/>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0"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512A4ED3-669B-4F7D-BE44-80AC44514AD6}" type="slidenum">
              <a:rPr lang="en-US" smtClean="0"/>
              <a:t>‹#›</a:t>
            </a:fld>
            <a:endParaRPr lang="en-US"/>
          </a:p>
        </p:txBody>
      </p:sp>
    </p:spTree>
    <p:extLst>
      <p:ext uri="{BB962C8B-B14F-4D97-AF65-F5344CB8AC3E}">
        <p14:creationId xmlns:p14="http://schemas.microsoft.com/office/powerpoint/2010/main" val="4125813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itle 3"/>
          <p:cNvSpPr>
            <a:spLocks noGrp="1"/>
          </p:cNvSpPr>
          <p:nvPr>
            <p:ph type="title"/>
          </p:nvPr>
        </p:nvSpPr>
        <p:spPr>
          <a:xfrm>
            <a:off x="495300" y="409249"/>
            <a:ext cx="11201400" cy="914400"/>
          </a:xfrm>
        </p:spPr>
        <p:txBody>
          <a:bodyPr/>
          <a:lstStyle/>
          <a:p>
            <a:r>
              <a:rPr lang="en-US"/>
              <a:t>Click to edit Master title style</a:t>
            </a:r>
          </a:p>
        </p:txBody>
      </p:sp>
      <p:sp>
        <p:nvSpPr>
          <p:cNvPr id="14"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512A4ED3-669B-4F7D-BE44-80AC44514AD6}" type="slidenum">
              <a:rPr lang="en-US" smtClean="0"/>
              <a:t>‹#›</a:t>
            </a:fld>
            <a:endParaRPr lang="en-US"/>
          </a:p>
        </p:txBody>
      </p:sp>
      <p:sp>
        <p:nvSpPr>
          <p:cNvPr id="24" name="Content Placeholder 9"/>
          <p:cNvSpPr>
            <a:spLocks noGrp="1"/>
          </p:cNvSpPr>
          <p:nvPr>
            <p:ph sz="quarter" idx="13"/>
          </p:nvPr>
        </p:nvSpPr>
        <p:spPr>
          <a:xfrm>
            <a:off x="495300" y="2393244"/>
            <a:ext cx="5220880" cy="3678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25" name="Content Placeholder 11"/>
          <p:cNvSpPr>
            <a:spLocks noGrp="1"/>
          </p:cNvSpPr>
          <p:nvPr>
            <p:ph sz="quarter" idx="14"/>
          </p:nvPr>
        </p:nvSpPr>
        <p:spPr>
          <a:xfrm>
            <a:off x="6475820" y="2393244"/>
            <a:ext cx="5220880" cy="367837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cxnSp>
        <p:nvCxnSpPr>
          <p:cNvPr id="26" name="Straight Connector 25"/>
          <p:cNvCxnSpPr>
            <a:cxnSpLocks/>
          </p:cNvCxnSpPr>
          <p:nvPr/>
        </p:nvCxnSpPr>
        <p:spPr>
          <a:xfrm>
            <a:off x="495300" y="1974057"/>
            <a:ext cx="522088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cxnSpLocks/>
          </p:cNvCxnSpPr>
          <p:nvPr/>
        </p:nvCxnSpPr>
        <p:spPr>
          <a:xfrm>
            <a:off x="6475820" y="1974057"/>
            <a:ext cx="5220880" cy="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8" name="Text Placeholder 18"/>
          <p:cNvSpPr>
            <a:spLocks noGrp="1"/>
          </p:cNvSpPr>
          <p:nvPr>
            <p:ph type="body" sz="quarter" idx="15"/>
          </p:nvPr>
        </p:nvSpPr>
        <p:spPr>
          <a:xfrm>
            <a:off x="495300" y="1486038"/>
            <a:ext cx="5220880" cy="365760"/>
          </a:xfrm>
        </p:spPr>
        <p:txBody>
          <a:bodyPr vert="horz" lIns="0" tIns="0" rIns="0" bIns="0" rtlCol="0" anchor="b">
            <a:noAutofit/>
          </a:bodyPr>
          <a:lstStyle>
            <a:lvl1pPr algn="l">
              <a:defRPr lang="en-US" sz="1600" b="1" dirty="0"/>
            </a:lvl1pPr>
          </a:lstStyle>
          <a:p>
            <a:pPr lvl="0">
              <a:lnSpc>
                <a:spcPct val="90000"/>
              </a:lnSpc>
              <a:spcBef>
                <a:spcPts val="0"/>
              </a:spcBef>
            </a:pPr>
            <a:r>
              <a:rPr lang="en-US"/>
              <a:t>Click to edit Master text styles</a:t>
            </a:r>
          </a:p>
        </p:txBody>
      </p:sp>
      <p:sp>
        <p:nvSpPr>
          <p:cNvPr id="29" name="Text Placeholder 18"/>
          <p:cNvSpPr>
            <a:spLocks noGrp="1"/>
          </p:cNvSpPr>
          <p:nvPr>
            <p:ph type="body" sz="quarter" idx="16"/>
          </p:nvPr>
        </p:nvSpPr>
        <p:spPr>
          <a:xfrm>
            <a:off x="6475820" y="1486038"/>
            <a:ext cx="5220880" cy="365760"/>
          </a:xfrm>
        </p:spPr>
        <p:txBody>
          <a:bodyPr vert="horz" lIns="0" tIns="0" rIns="0" bIns="0" rtlCol="0" anchor="b">
            <a:noAutofit/>
          </a:bodyPr>
          <a:lstStyle>
            <a:lvl1pPr>
              <a:defRPr lang="en-US" sz="1600" b="1" dirty="0"/>
            </a:lvl1pPr>
          </a:lstStyle>
          <a:p>
            <a:pPr lvl="0">
              <a:lnSpc>
                <a:spcPct val="90000"/>
              </a:lnSpc>
              <a:spcBef>
                <a:spcPts val="0"/>
              </a:spcBef>
            </a:pPr>
            <a:r>
              <a:rPr lang="en-US"/>
              <a:t>Click to edit Master text styles</a:t>
            </a:r>
          </a:p>
        </p:txBody>
      </p:sp>
    </p:spTree>
    <p:extLst>
      <p:ext uri="{BB962C8B-B14F-4D97-AF65-F5344CB8AC3E}">
        <p14:creationId xmlns:p14="http://schemas.microsoft.com/office/powerpoint/2010/main" val="3478418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409353"/>
            <a:ext cx="11201400" cy="914400"/>
          </a:xfrm>
          <a:prstGeom prst="rect">
            <a:avLst/>
          </a:prstGeom>
        </p:spPr>
        <p:txBody>
          <a:bodyPr vert="horz" lIns="0" tIns="0" rIns="0" bIns="0" rtlCol="0" anchor="t" anchorCtr="0">
            <a:noAutofit/>
          </a:bodyPr>
          <a:lstStyle/>
          <a:p>
            <a:r>
              <a:rPr lang="en-US"/>
              <a:t>Click to edit Master title style</a:t>
            </a:r>
            <a:endParaRPr lang="en-CA"/>
          </a:p>
        </p:txBody>
      </p:sp>
      <p:sp>
        <p:nvSpPr>
          <p:cNvPr id="3" name="Text Placeholder 2"/>
          <p:cNvSpPr>
            <a:spLocks noGrp="1"/>
          </p:cNvSpPr>
          <p:nvPr>
            <p:ph type="body" idx="1"/>
          </p:nvPr>
        </p:nvSpPr>
        <p:spPr>
          <a:xfrm>
            <a:off x="495300" y="1793081"/>
            <a:ext cx="11201400" cy="43053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Slide Number Placeholder 5"/>
          <p:cNvSpPr>
            <a:spLocks noGrp="1"/>
          </p:cNvSpPr>
          <p:nvPr>
            <p:ph type="sldNum" sz="quarter" idx="4"/>
          </p:nvPr>
        </p:nvSpPr>
        <p:spPr>
          <a:xfrm>
            <a:off x="11371032" y="6432462"/>
            <a:ext cx="329636" cy="182880"/>
          </a:xfrm>
          <a:prstGeom prst="rect">
            <a:avLst/>
          </a:prstGeom>
        </p:spPr>
        <p:txBody>
          <a:bodyPr vert="horz" lIns="0" tIns="0" rIns="0" bIns="0" rtlCol="0" anchor="t" anchorCtr="0">
            <a:noAutofit/>
          </a:bodyPr>
          <a:lstStyle>
            <a:lvl1pPr algn="r">
              <a:defRPr sz="1000">
                <a:solidFill>
                  <a:schemeClr val="accent2"/>
                </a:solidFill>
              </a:defRPr>
            </a:lvl1pPr>
          </a:lstStyle>
          <a:p>
            <a:fld id="{512A4ED3-669B-4F7D-BE44-80AC44514AD6}" type="slidenum">
              <a:rPr lang="en-US" smtClean="0"/>
              <a:t>‹#›</a:t>
            </a:fld>
            <a:endParaRPr lang="en-US" dirty="0"/>
          </a:p>
        </p:txBody>
      </p:sp>
    </p:spTree>
    <p:extLst>
      <p:ext uri="{BB962C8B-B14F-4D97-AF65-F5344CB8AC3E}">
        <p14:creationId xmlns:p14="http://schemas.microsoft.com/office/powerpoint/2010/main" val="2300707407"/>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 id="2147483711" r:id="rId17"/>
    <p:sldLayoutId id="2147483712" r:id="rId18"/>
    <p:sldLayoutId id="2147483713" r:id="rId19"/>
    <p:sldLayoutId id="2147483714" r:id="rId20"/>
    <p:sldLayoutId id="2147483715" r:id="rId21"/>
    <p:sldLayoutId id="2147483716" r:id="rId22"/>
    <p:sldLayoutId id="2147483717" r:id="rId23"/>
    <p:sldLayoutId id="2147483718" r:id="rId24"/>
    <p:sldLayoutId id="2147483719" r:id="rId25"/>
    <p:sldLayoutId id="2147483720" r:id="rId26"/>
    <p:sldLayoutId id="2147483721" r:id="rId27"/>
    <p:sldLayoutId id="2147483722" r:id="rId28"/>
    <p:sldLayoutId id="2147483723" r:id="rId29"/>
    <p:sldLayoutId id="2147483724" r:id="rId30"/>
    <p:sldLayoutId id="2147483725" r:id="rId31"/>
    <p:sldLayoutId id="2147483726" r:id="rId32"/>
    <p:sldLayoutId id="2147483727" r:id="rId33"/>
  </p:sldLayoutIdLst>
  <p:txStyles>
    <p:titleStyle>
      <a:lvl1pPr algn="l" defTabSz="914400" rtl="0" eaLnBrk="1" latinLnBrk="0" hangingPunct="1">
        <a:lnSpc>
          <a:spcPct val="90000"/>
        </a:lnSpc>
        <a:spcBef>
          <a:spcPct val="0"/>
        </a:spcBef>
        <a:buNone/>
        <a:defRPr sz="3200" kern="1200">
          <a:solidFill>
            <a:schemeClr val="accent2"/>
          </a:solidFill>
          <a:latin typeface="+mj-lt"/>
          <a:ea typeface="+mj-ea"/>
          <a:cs typeface="+mj-cs"/>
        </a:defRPr>
      </a:lvl1pPr>
    </p:titleStyle>
    <p:bodyStyle>
      <a:lvl1pPr marL="0" indent="0" algn="l" defTabSz="914400" rtl="0" eaLnBrk="1" latinLnBrk="0" hangingPunct="1">
        <a:lnSpc>
          <a:spcPct val="95000"/>
        </a:lnSpc>
        <a:spcBef>
          <a:spcPts val="1200"/>
        </a:spcBef>
        <a:spcAft>
          <a:spcPts val="0"/>
        </a:spcAft>
        <a:buFont typeface="Arial" panose="020B0604020202020204" pitchFamily="34" charset="0"/>
        <a:buNone/>
        <a:defRPr sz="2800" kern="1200">
          <a:solidFill>
            <a:schemeClr val="accent2"/>
          </a:solidFill>
          <a:latin typeface="+mn-lt"/>
          <a:ea typeface="+mn-ea"/>
          <a:cs typeface="+mn-cs"/>
        </a:defRPr>
      </a:lvl1pPr>
      <a:lvl2pPr marL="219456" indent="-168275" algn="l" defTabSz="914400" rtl="0" eaLnBrk="1" latinLnBrk="0" hangingPunct="1">
        <a:lnSpc>
          <a:spcPct val="95000"/>
        </a:lnSpc>
        <a:spcBef>
          <a:spcPts val="700"/>
        </a:spcBef>
        <a:spcAft>
          <a:spcPts val="0"/>
        </a:spcAft>
        <a:buFont typeface="Arial" panose="020B0604020202020204" pitchFamily="34" charset="0"/>
        <a:buChar char="•"/>
        <a:defRPr sz="2400" kern="1200">
          <a:solidFill>
            <a:schemeClr val="accent2"/>
          </a:solidFill>
          <a:latin typeface="+mn-lt"/>
          <a:ea typeface="+mn-ea"/>
          <a:cs typeface="+mn-cs"/>
        </a:defRPr>
      </a:lvl2pPr>
      <a:lvl3pPr marL="461963" indent="-192024" algn="l" defTabSz="914400" rtl="0" eaLnBrk="1" latinLnBrk="0" hangingPunct="1">
        <a:lnSpc>
          <a:spcPct val="95000"/>
        </a:lnSpc>
        <a:spcBef>
          <a:spcPts val="600"/>
        </a:spcBef>
        <a:spcAft>
          <a:spcPts val="0"/>
        </a:spcAft>
        <a:buSzPct val="100000"/>
        <a:buFontTx/>
        <a:buChar char="–"/>
        <a:defRPr sz="2000" kern="1200">
          <a:solidFill>
            <a:schemeClr val="accent2"/>
          </a:solidFill>
          <a:latin typeface="+mn-lt"/>
          <a:ea typeface="+mn-ea"/>
          <a:cs typeface="+mn-cs"/>
        </a:defRPr>
      </a:lvl3pPr>
      <a:lvl4pPr marL="682625" indent="-173038" algn="l" defTabSz="914400" rtl="0" eaLnBrk="1" latinLnBrk="0" hangingPunct="1">
        <a:lnSpc>
          <a:spcPct val="95000"/>
        </a:lnSpc>
        <a:spcBef>
          <a:spcPts val="600"/>
        </a:spcBef>
        <a:spcAft>
          <a:spcPts val="0"/>
        </a:spcAft>
        <a:buFont typeface="Arial" panose="020B0604020202020204" pitchFamily="34" charset="0"/>
        <a:buChar char="•"/>
        <a:defRPr sz="1600" kern="1200">
          <a:solidFill>
            <a:schemeClr val="accent2"/>
          </a:solidFill>
          <a:latin typeface="+mn-lt"/>
          <a:ea typeface="+mn-ea"/>
          <a:cs typeface="+mn-cs"/>
        </a:defRPr>
      </a:lvl4pPr>
      <a:lvl5pPr marL="914400" indent="-173038" algn="l" defTabSz="914400" rtl="0" eaLnBrk="1" latinLnBrk="0" hangingPunct="1">
        <a:lnSpc>
          <a:spcPct val="95000"/>
        </a:lnSpc>
        <a:spcBef>
          <a:spcPts val="600"/>
        </a:spcBef>
        <a:spcAft>
          <a:spcPts val="0"/>
        </a:spcAft>
        <a:buClr>
          <a:schemeClr val="tx1"/>
        </a:buClr>
        <a:buSzPct val="100000"/>
        <a:buFontTx/>
        <a:buChar char="–"/>
        <a:defRPr sz="1400" kern="1200">
          <a:solidFill>
            <a:schemeClr val="accent2"/>
          </a:solidFill>
          <a:latin typeface="+mn-lt"/>
          <a:ea typeface="+mn-ea"/>
          <a:cs typeface="+mn-cs"/>
        </a:defRPr>
      </a:lvl5pPr>
      <a:lvl6pPr marL="192024"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6pPr>
      <a:lvl7pPr marL="0" indent="0" algn="l" defTabSz="914400" rtl="0" eaLnBrk="1" latinLnBrk="0" hangingPunct="1">
        <a:lnSpc>
          <a:spcPct val="99000"/>
        </a:lnSpc>
        <a:spcBef>
          <a:spcPts val="900"/>
        </a:spcBef>
        <a:buSzPct val="91000"/>
        <a:buFontTx/>
        <a:buNone/>
        <a:defRPr sz="1800" b="1" kern="1200">
          <a:solidFill>
            <a:schemeClr val="accent2"/>
          </a:solidFill>
          <a:latin typeface="+mn-lt"/>
          <a:ea typeface="+mn-ea"/>
          <a:cs typeface="+mn-cs"/>
        </a:defRPr>
      </a:lvl7pPr>
      <a:lvl8pPr marL="0" indent="0" algn="l" defTabSz="914400" rtl="0" eaLnBrk="1" latinLnBrk="0" hangingPunct="1">
        <a:lnSpc>
          <a:spcPct val="99000"/>
        </a:lnSpc>
        <a:spcBef>
          <a:spcPts val="0"/>
        </a:spcBef>
        <a:buSzPct val="91000"/>
        <a:buFontTx/>
        <a:buNone/>
        <a:defRPr sz="1800" kern="1200">
          <a:solidFill>
            <a:schemeClr val="accent2"/>
          </a:solidFill>
          <a:latin typeface="+mn-lt"/>
          <a:ea typeface="+mn-ea"/>
          <a:cs typeface="+mn-cs"/>
        </a:defRPr>
      </a:lvl8pPr>
      <a:lvl9pPr marL="0" indent="0" algn="l" defTabSz="914400" rtl="0" eaLnBrk="1" latinLnBrk="0" hangingPunct="1">
        <a:lnSpc>
          <a:spcPct val="99000"/>
        </a:lnSpc>
        <a:spcBef>
          <a:spcPts val="900"/>
        </a:spcBef>
        <a:buSzPct val="91000"/>
        <a:buFontTx/>
        <a:buNone/>
        <a:defRPr sz="1800" i="1" kern="1200">
          <a:solidFill>
            <a:schemeClr val="accent2"/>
          </a:solidFill>
          <a:latin typeface="+mn-lt"/>
          <a:ea typeface="+mn-ea"/>
          <a:cs typeface="+mn-cs"/>
        </a:defRPr>
      </a:lvl9pPr>
    </p:bodyStyle>
    <p:otherStyle>
      <a:defPPr>
        <a:defRPr lang="en-US"/>
      </a:defPPr>
      <a:lvl1pPr marL="0" algn="l" defTabSz="914400" rtl="0" eaLnBrk="1" latinLnBrk="0" hangingPunct="1">
        <a:lnSpc>
          <a:spcPct val="99000"/>
        </a:lnSpc>
        <a:defRPr sz="1400" kern="1200">
          <a:solidFill>
            <a:schemeClr val="accent2"/>
          </a:solidFill>
          <a:latin typeface="+mn-lt"/>
          <a:ea typeface="+mn-ea"/>
          <a:cs typeface="+mn-cs"/>
        </a:defRPr>
      </a:lvl1pPr>
      <a:lvl2pPr marL="0" algn="l" defTabSz="914400" rtl="0" eaLnBrk="1" latinLnBrk="0" hangingPunct="1">
        <a:lnSpc>
          <a:spcPct val="99000"/>
        </a:lnSpc>
        <a:spcBef>
          <a:spcPts val="900"/>
        </a:spcBef>
        <a:defRPr sz="1400" b="1" kern="1200">
          <a:solidFill>
            <a:schemeClr val="accent2"/>
          </a:solidFill>
          <a:latin typeface="+mn-lt"/>
          <a:ea typeface="+mn-ea"/>
          <a:cs typeface="+mn-cs"/>
        </a:defRPr>
      </a:lvl2pPr>
      <a:lvl3pPr marL="155448" indent="-155448" algn="l" defTabSz="914400" rtl="0" eaLnBrk="1" latinLnBrk="0" hangingPunct="1">
        <a:lnSpc>
          <a:spcPct val="99000"/>
        </a:lnSpc>
        <a:buSzPct val="91000"/>
        <a:buFont typeface="Arial" panose="020B0604020202020204" pitchFamily="34" charset="0"/>
        <a:buChar char="•"/>
        <a:defRPr sz="1400" kern="1200">
          <a:solidFill>
            <a:schemeClr val="accent2"/>
          </a:solidFill>
          <a:latin typeface="+mn-lt"/>
          <a:ea typeface="+mn-ea"/>
          <a:cs typeface="+mn-cs"/>
        </a:defRPr>
      </a:lvl3pPr>
      <a:lvl4pPr marL="155448" indent="-155448" algn="l" defTabSz="914400" rtl="0" eaLnBrk="1" latinLnBrk="0" hangingPunct="1">
        <a:lnSpc>
          <a:spcPct val="99000"/>
        </a:lnSpc>
        <a:spcBef>
          <a:spcPts val="900"/>
        </a:spcBef>
        <a:buSzPct val="91000"/>
        <a:buFont typeface="Arial" panose="020B0604020202020204" pitchFamily="34" charset="0"/>
        <a:buChar char="•"/>
        <a:defRPr sz="1400" b="1" kern="1200">
          <a:solidFill>
            <a:schemeClr val="accent2"/>
          </a:solidFill>
          <a:latin typeface="+mn-lt"/>
          <a:ea typeface="+mn-ea"/>
          <a:cs typeface="+mn-cs"/>
        </a:defRPr>
      </a:lvl4pPr>
      <a:lvl5pPr marL="155448" algn="l" defTabSz="914400" rtl="0" eaLnBrk="1" latinLnBrk="0" hangingPunct="1">
        <a:lnSpc>
          <a:spcPct val="99000"/>
        </a:lnSpc>
        <a:defRPr sz="1400" kern="1200">
          <a:solidFill>
            <a:schemeClr val="accent2"/>
          </a:solidFill>
          <a:latin typeface="+mn-lt"/>
          <a:ea typeface="+mn-ea"/>
          <a:cs typeface="+mn-cs"/>
        </a:defRPr>
      </a:lvl5pPr>
      <a:lvl6pPr marL="0" algn="l" defTabSz="914400" rtl="0" eaLnBrk="1" latinLnBrk="0" hangingPunct="1">
        <a:lnSpc>
          <a:spcPct val="99000"/>
        </a:lnSpc>
        <a:defRPr sz="1400" kern="1200">
          <a:solidFill>
            <a:schemeClr val="accent2"/>
          </a:solidFill>
          <a:latin typeface="+mn-lt"/>
          <a:ea typeface="+mn-ea"/>
          <a:cs typeface="+mn-cs"/>
        </a:defRPr>
      </a:lvl6pPr>
      <a:lvl7pPr marL="0" algn="l" defTabSz="914400" rtl="0" eaLnBrk="1" latinLnBrk="0" hangingPunct="1">
        <a:lnSpc>
          <a:spcPct val="99000"/>
        </a:lnSpc>
        <a:defRPr sz="1400" kern="1200">
          <a:solidFill>
            <a:schemeClr val="accent2"/>
          </a:solidFill>
          <a:latin typeface="+mn-lt"/>
          <a:ea typeface="+mn-ea"/>
          <a:cs typeface="+mn-cs"/>
        </a:defRPr>
      </a:lvl7pPr>
      <a:lvl8pPr marL="0" algn="l" defTabSz="914400" rtl="0" eaLnBrk="1" latinLnBrk="0" hangingPunct="1">
        <a:lnSpc>
          <a:spcPct val="99000"/>
        </a:lnSpc>
        <a:defRPr sz="1400" kern="1200">
          <a:solidFill>
            <a:schemeClr val="accent2"/>
          </a:solidFill>
          <a:latin typeface="+mn-lt"/>
          <a:ea typeface="+mn-ea"/>
          <a:cs typeface="+mn-cs"/>
        </a:defRPr>
      </a:lvl8pPr>
      <a:lvl9pPr marL="0" algn="l" defTabSz="914400" rtl="0" eaLnBrk="1" latinLnBrk="0" hangingPunct="1">
        <a:lnSpc>
          <a:spcPct val="99000"/>
        </a:lnSpc>
        <a:defRPr sz="1400" kern="1200">
          <a:solidFill>
            <a:schemeClr val="accent2"/>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12">
          <p15:clr>
            <a:srgbClr val="F26B43"/>
          </p15:clr>
        </p15:guide>
        <p15:guide id="3" pos="7368">
          <p15:clr>
            <a:srgbClr val="F26B43"/>
          </p15:clr>
        </p15:guide>
        <p15:guide id="4" orient="horz" pos="3840">
          <p15:clr>
            <a:srgbClr val="F26B43"/>
          </p15:clr>
        </p15:guide>
        <p15:guide id="5" orient="horz" pos="1128">
          <p15:clr>
            <a:srgbClr val="F26B43"/>
          </p15:clr>
        </p15:guide>
        <p15:guide id="6" orient="horz" pos="1176">
          <p15:clr>
            <a:srgbClr val="F26B43"/>
          </p15:clr>
        </p15:guide>
        <p15:guide id="7" pos="3840">
          <p15:clr>
            <a:srgbClr val="F26B43"/>
          </p15:clr>
        </p15:guide>
        <p15:guide id="8" orient="horz" pos="22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9.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9.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9.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9.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9.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9.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9.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9.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9.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67CB88E-B2C7-AFCF-A3E2-13FDDC6BE22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750" b="-2013"/>
          <a:stretch/>
        </p:blipFill>
        <p:spPr>
          <a:xfrm>
            <a:off x="11718" y="-56151"/>
            <a:ext cx="12291720" cy="1371600"/>
          </a:xfrm>
          <a:prstGeom prst="rect">
            <a:avLst/>
          </a:prstGeom>
        </p:spPr>
      </p:pic>
      <p:sp>
        <p:nvSpPr>
          <p:cNvPr id="9" name="Rectangle 8">
            <a:extLst>
              <a:ext uri="{FF2B5EF4-FFF2-40B4-BE49-F238E27FC236}">
                <a16:creationId xmlns:a16="http://schemas.microsoft.com/office/drawing/2014/main" id="{BC596C84-5147-453B-B2C3-11F52B45DB97}"/>
              </a:ext>
            </a:extLst>
          </p:cNvPr>
          <p:cNvSpPr/>
          <p:nvPr/>
        </p:nvSpPr>
        <p:spPr>
          <a:xfrm>
            <a:off x="-5855" y="-58483"/>
            <a:ext cx="12203710" cy="1346382"/>
          </a:xfrm>
          <a:prstGeom prst="rect">
            <a:avLst/>
          </a:prstGeom>
          <a:solidFill>
            <a:srgbClr val="005E60">
              <a:alpha val="64706"/>
            </a:srgbClr>
          </a:solidFill>
          <a:ln>
            <a:solidFill>
              <a:srgbClr val="597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7" name="Title 6">
            <a:extLst>
              <a:ext uri="{FF2B5EF4-FFF2-40B4-BE49-F238E27FC236}">
                <a16:creationId xmlns:a16="http://schemas.microsoft.com/office/drawing/2014/main" id="{E5DA66CC-2E9D-4514-AF03-2ECFFD32CE61}"/>
              </a:ext>
            </a:extLst>
          </p:cNvPr>
          <p:cNvSpPr>
            <a:spLocks noGrp="1"/>
          </p:cNvSpPr>
          <p:nvPr>
            <p:ph type="title"/>
          </p:nvPr>
        </p:nvSpPr>
        <p:spPr>
          <a:xfrm>
            <a:off x="495300" y="352329"/>
            <a:ext cx="6597348" cy="442161"/>
          </a:xfrm>
        </p:spPr>
        <p:txBody>
          <a:bodyPr/>
          <a:lstStyle/>
          <a:p>
            <a:r>
              <a:rPr lang="en-US" b="1" dirty="0">
                <a:solidFill>
                  <a:schemeClr val="bg1"/>
                </a:solidFill>
                <a:latin typeface="Inter" panose="02000503000000020004"/>
              </a:rPr>
              <a:t>Data Mgmt. – Art of the Possible</a:t>
            </a:r>
          </a:p>
        </p:txBody>
      </p:sp>
      <p:sp>
        <p:nvSpPr>
          <p:cNvPr id="17" name="TextBox 16">
            <a:extLst>
              <a:ext uri="{FF2B5EF4-FFF2-40B4-BE49-F238E27FC236}">
                <a16:creationId xmlns:a16="http://schemas.microsoft.com/office/drawing/2014/main" id="{ED9B850D-D3FB-4649-8F7C-2603348376A1}"/>
              </a:ext>
            </a:extLst>
          </p:cNvPr>
          <p:cNvSpPr txBox="1"/>
          <p:nvPr/>
        </p:nvSpPr>
        <p:spPr>
          <a:xfrm>
            <a:off x="7720051" y="386829"/>
            <a:ext cx="213467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Inter" panose="02000503000000020004"/>
              </a:rPr>
              <a:t>Madhav Shidhaye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Inter" panose="02000503000000020004"/>
              </a:rPr>
              <a:t>October 23, </a:t>
            </a:r>
            <a:r>
              <a:rPr kumimoji="0" lang="en-US" sz="1600" b="0" i="0" u="none" strike="noStrike" kern="1200" cap="none" spc="0" normalizeH="0" baseline="0" noProof="0" dirty="0">
                <a:ln>
                  <a:noFill/>
                </a:ln>
                <a:solidFill>
                  <a:prstClr val="white"/>
                </a:solidFill>
                <a:effectLst/>
                <a:uLnTx/>
                <a:uFillTx/>
                <a:latin typeface="Inter" panose="02000503000000020004"/>
                <a:ea typeface="+mn-ea"/>
                <a:cs typeface="+mn-cs"/>
              </a:rPr>
              <a:t>2024</a:t>
            </a:r>
            <a:endParaRPr kumimoji="0" lang="en-US" sz="1600" b="1" i="0" u="none" strike="noStrike" kern="1200" cap="none" spc="0" normalizeH="0" baseline="0" noProof="0" dirty="0">
              <a:ln>
                <a:noFill/>
              </a:ln>
              <a:solidFill>
                <a:prstClr val="white"/>
              </a:solidFill>
              <a:effectLst/>
              <a:uLnTx/>
              <a:uFillTx/>
              <a:latin typeface="Inter" panose="02000503000000020004"/>
              <a:ea typeface="+mn-ea"/>
              <a:cs typeface="+mn-cs"/>
            </a:endParaRPr>
          </a:p>
        </p:txBody>
      </p:sp>
      <p:sp>
        <p:nvSpPr>
          <p:cNvPr id="3" name="Rectangle 2">
            <a:extLst>
              <a:ext uri="{FF2B5EF4-FFF2-40B4-BE49-F238E27FC236}">
                <a16:creationId xmlns:a16="http://schemas.microsoft.com/office/drawing/2014/main" id="{A7EA5BAB-68A9-FDE7-2684-8895BDCF4FB9}"/>
              </a:ext>
            </a:extLst>
          </p:cNvPr>
          <p:cNvSpPr/>
          <p:nvPr/>
        </p:nvSpPr>
        <p:spPr>
          <a:xfrm>
            <a:off x="156754" y="1723928"/>
            <a:ext cx="3624295" cy="5028047"/>
          </a:xfrm>
          <a:prstGeom prst="rect">
            <a:avLst/>
          </a:prstGeom>
          <a:noFill/>
          <a:ln>
            <a:solidFill>
              <a:srgbClr val="005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4" name="TextBox 3">
            <a:extLst>
              <a:ext uri="{FF2B5EF4-FFF2-40B4-BE49-F238E27FC236}">
                <a16:creationId xmlns:a16="http://schemas.microsoft.com/office/drawing/2014/main" id="{7B085285-E3B1-C784-D9A4-D0811EAD2B83}"/>
              </a:ext>
            </a:extLst>
          </p:cNvPr>
          <p:cNvSpPr txBox="1"/>
          <p:nvPr/>
        </p:nvSpPr>
        <p:spPr>
          <a:xfrm>
            <a:off x="304240" y="1890234"/>
            <a:ext cx="3080294" cy="369332"/>
          </a:xfrm>
          <a:prstGeom prst="rect">
            <a:avLst/>
          </a:prstGeom>
          <a:solidFill>
            <a:schemeClr val="bg1"/>
          </a:solidFill>
        </p:spPr>
        <p:txBody>
          <a:bodyPr wrap="square" lIns="91440" tIns="45720" rIns="91440" bIns="45720" rtlCol="0" anchor="t">
            <a:spAutoFit/>
          </a:bodyPr>
          <a:lstStyle/>
          <a:p>
            <a:pPr algn="ctr">
              <a:defRPr/>
            </a:pPr>
            <a:r>
              <a:rPr lang="en-US" b="1" dirty="0">
                <a:solidFill>
                  <a:srgbClr val="005E60"/>
                </a:solidFill>
                <a:latin typeface="Inter" panose="02000503000000020004"/>
              </a:rPr>
              <a:t>Look through the lens of</a:t>
            </a:r>
          </a:p>
        </p:txBody>
      </p:sp>
      <p:sp>
        <p:nvSpPr>
          <p:cNvPr id="22" name="TextBox 21">
            <a:extLst>
              <a:ext uri="{FF2B5EF4-FFF2-40B4-BE49-F238E27FC236}">
                <a16:creationId xmlns:a16="http://schemas.microsoft.com/office/drawing/2014/main" id="{AF57F132-933C-B05E-ACAD-4EC5D47711E4}"/>
              </a:ext>
            </a:extLst>
          </p:cNvPr>
          <p:cNvSpPr txBox="1"/>
          <p:nvPr/>
        </p:nvSpPr>
        <p:spPr>
          <a:xfrm>
            <a:off x="3279322" y="6585090"/>
            <a:ext cx="6373157" cy="153888"/>
          </a:xfrm>
          <a:prstGeom prst="rect">
            <a:avLst/>
          </a:prstGeom>
          <a:noFill/>
        </p:spPr>
        <p:txBody>
          <a:bodyPr wrap="square" lIns="0" tIns="0" rIns="0" bIns="0" rtlCol="0" anchor="t">
            <a:spAutoFit/>
          </a:bodyPr>
          <a:lstStyle/>
          <a:p>
            <a:pPr algn="ctr">
              <a:defRPr/>
            </a:pPr>
            <a:r>
              <a:rPr kumimoji="0" lang="en-US" sz="1000" b="0" u="none" strike="noStrike" kern="1200" cap="none" spc="0" normalizeH="0" baseline="0" noProof="0" dirty="0">
                <a:ln>
                  <a:noFill/>
                </a:ln>
                <a:solidFill>
                  <a:srgbClr val="63666A"/>
                </a:solidFill>
                <a:effectLst/>
                <a:uLnTx/>
                <a:uFillTx/>
                <a:latin typeface="Inter"/>
                <a:ea typeface="Inter" panose="02000503000000020004" pitchFamily="2" charset="0"/>
              </a:rPr>
              <a:t>GE Vernova Confidential</a:t>
            </a:r>
            <a:endParaRPr lang="en-US" sz="1000" dirty="0">
              <a:solidFill>
                <a:srgbClr val="63666A"/>
              </a:solidFill>
              <a:latin typeface="Inter"/>
              <a:ea typeface="Inter" panose="02000503000000020004" pitchFamily="2" charset="0"/>
            </a:endParaRPr>
          </a:p>
        </p:txBody>
      </p:sp>
      <p:sp>
        <p:nvSpPr>
          <p:cNvPr id="5" name="TextBox 4">
            <a:extLst>
              <a:ext uri="{FF2B5EF4-FFF2-40B4-BE49-F238E27FC236}">
                <a16:creationId xmlns:a16="http://schemas.microsoft.com/office/drawing/2014/main" id="{9C30056E-FD68-C490-9D64-38CE06FD6D0F}"/>
              </a:ext>
            </a:extLst>
          </p:cNvPr>
          <p:cNvSpPr txBox="1"/>
          <p:nvPr/>
        </p:nvSpPr>
        <p:spPr>
          <a:xfrm>
            <a:off x="3863239" y="1634252"/>
            <a:ext cx="7553306" cy="461665"/>
          </a:xfrm>
          <a:prstGeom prst="rect">
            <a:avLst/>
          </a:prstGeom>
          <a:noFill/>
        </p:spPr>
        <p:txBody>
          <a:bodyPr wrap="square" lIns="91440" tIns="45720" rIns="91440" bIns="45720" rtlCol="0" anchor="t">
            <a:spAutoFit/>
          </a:bodyPr>
          <a:lstStyle/>
          <a:p>
            <a:pPr>
              <a:defRPr/>
            </a:pPr>
            <a:r>
              <a:rPr kumimoji="0" lang="en-US" sz="2400" b="1" i="0" u="none" strike="noStrike" kern="1200" cap="none" spc="0" normalizeH="0" baseline="0" noProof="0" dirty="0">
                <a:ln>
                  <a:noFill/>
                </a:ln>
                <a:solidFill>
                  <a:srgbClr val="005E60"/>
                </a:solidFill>
                <a:effectLst/>
                <a:uLnTx/>
                <a:uFillTx/>
                <a:latin typeface="Inter" panose="02000503000000020004"/>
                <a:ea typeface="+mn-ea"/>
                <a:cs typeface="+mn-cs"/>
              </a:rPr>
              <a:t>Why ?</a:t>
            </a:r>
          </a:p>
        </p:txBody>
      </p:sp>
      <p:sp>
        <p:nvSpPr>
          <p:cNvPr id="2" name="TextBox 1">
            <a:extLst>
              <a:ext uri="{FF2B5EF4-FFF2-40B4-BE49-F238E27FC236}">
                <a16:creationId xmlns:a16="http://schemas.microsoft.com/office/drawing/2014/main" id="{BDE1805E-F70E-75D6-5840-CED5CD102DBE}"/>
              </a:ext>
            </a:extLst>
          </p:cNvPr>
          <p:cNvSpPr txBox="1"/>
          <p:nvPr/>
        </p:nvSpPr>
        <p:spPr>
          <a:xfrm>
            <a:off x="3863239" y="2838480"/>
            <a:ext cx="7958669" cy="2385268"/>
          </a:xfrm>
          <a:prstGeom prst="rect">
            <a:avLst/>
          </a:prstGeom>
          <a:noFill/>
        </p:spPr>
        <p:txBody>
          <a:bodyPr wrap="square" lIns="91440" tIns="45720" rIns="91440" bIns="45720" rtlCol="0" anchor="t">
            <a:spAutoFit/>
          </a:bodyPr>
          <a:lstStyle/>
          <a:p>
            <a:pPr>
              <a:spcAft>
                <a:spcPts val="600"/>
              </a:spcAft>
            </a:pPr>
            <a:r>
              <a:rPr lang="en-US" sz="2400" b="1" dirty="0">
                <a:solidFill>
                  <a:srgbClr val="005E60"/>
                </a:solidFill>
                <a:latin typeface="Inter" panose="020B0502030000000004" pitchFamily="34" charset="0"/>
                <a:ea typeface="Inter" panose="020B0502030000000004" pitchFamily="34" charset="0"/>
                <a:cs typeface="Inter" panose="020B0502030000000004" pitchFamily="34" charset="0"/>
              </a:rPr>
              <a:t>Move towards a more scalable, secure and lean Data Systems architecture</a:t>
            </a:r>
          </a:p>
          <a:p>
            <a:pPr marL="171450" indent="-171450">
              <a:spcAft>
                <a:spcPts val="600"/>
              </a:spcAft>
              <a:buFont typeface="Arial" panose="020B0604020202020204" pitchFamily="34" charset="0"/>
              <a:buChar char="•"/>
            </a:pPr>
            <a:r>
              <a:rPr lang="en-US" dirty="0">
                <a:latin typeface="Inter" panose="020B0502030000000004" pitchFamily="34" charset="0"/>
                <a:ea typeface="Inter" panose="020B0502030000000004" pitchFamily="34" charset="0"/>
                <a:cs typeface="Inter" panose="020B0502030000000004" pitchFamily="34" charset="0"/>
              </a:rPr>
              <a:t>Reduce or eliminate the technical debt</a:t>
            </a:r>
          </a:p>
          <a:p>
            <a:pPr marL="171450" indent="-171450">
              <a:spcAft>
                <a:spcPts val="600"/>
              </a:spcAft>
              <a:buFont typeface="Arial" panose="020B0604020202020204" pitchFamily="34" charset="0"/>
              <a:buChar char="•"/>
            </a:pPr>
            <a:r>
              <a:rPr lang="en-US" dirty="0">
                <a:latin typeface="Inter" panose="020B0502030000000004" pitchFamily="34" charset="0"/>
                <a:ea typeface="Inter" panose="020B0502030000000004" pitchFamily="34" charset="0"/>
                <a:cs typeface="Inter" panose="020B0502030000000004" pitchFamily="34" charset="0"/>
              </a:rPr>
              <a:t>Democratize the process of interrogating and creating test data </a:t>
            </a:r>
          </a:p>
          <a:p>
            <a:pPr marL="171450" indent="-171450">
              <a:spcAft>
                <a:spcPts val="600"/>
              </a:spcAft>
              <a:buFont typeface="Arial" panose="020B0604020202020204" pitchFamily="34" charset="0"/>
              <a:buChar char="•"/>
            </a:pPr>
            <a:r>
              <a:rPr lang="en-US" dirty="0">
                <a:latin typeface="Inter" panose="020B0502030000000004" pitchFamily="34" charset="0"/>
                <a:ea typeface="Inter" panose="020B0502030000000004" pitchFamily="34" charset="0"/>
                <a:cs typeface="Inter" panose="020B0502030000000004" pitchFamily="34" charset="0"/>
              </a:rPr>
              <a:t>Reduce data footprint by implementing lean principles</a:t>
            </a:r>
          </a:p>
          <a:p>
            <a:pPr marL="171450" indent="-171450">
              <a:spcAft>
                <a:spcPts val="600"/>
              </a:spcAft>
              <a:buFont typeface="Arial" panose="020B0604020202020204" pitchFamily="34" charset="0"/>
              <a:buChar char="•"/>
            </a:pPr>
            <a:endParaRPr lang="en-US" sz="1000" dirty="0">
              <a:latin typeface="Inter" panose="020B0502030000000004" pitchFamily="34" charset="0"/>
              <a:ea typeface="Inter" panose="020B0502030000000004" pitchFamily="34" charset="0"/>
              <a:cs typeface="Inter" panose="020B0502030000000004" pitchFamily="34" charset="0"/>
            </a:endParaRPr>
          </a:p>
          <a:p>
            <a:pPr marL="171450" indent="-171450">
              <a:spcAft>
                <a:spcPts val="600"/>
              </a:spcAft>
              <a:buFont typeface="Arial" panose="020B0604020202020204" pitchFamily="34" charset="0"/>
              <a:buChar char="•"/>
            </a:pPr>
            <a:endParaRPr lang="en-US" sz="1200" dirty="0">
              <a:latin typeface="Inter" panose="020B0502030000000004" pitchFamily="34" charset="0"/>
              <a:ea typeface="Inter" panose="020B0502030000000004" pitchFamily="34" charset="0"/>
              <a:cs typeface="Inter" panose="020B0502030000000004" pitchFamily="34" charset="0"/>
            </a:endParaRPr>
          </a:p>
        </p:txBody>
      </p:sp>
      <p:sp>
        <p:nvSpPr>
          <p:cNvPr id="6" name="TextBox 5">
            <a:extLst>
              <a:ext uri="{FF2B5EF4-FFF2-40B4-BE49-F238E27FC236}">
                <a16:creationId xmlns:a16="http://schemas.microsoft.com/office/drawing/2014/main" id="{0486544B-5641-A480-35AB-BC27217497B3}"/>
              </a:ext>
            </a:extLst>
          </p:cNvPr>
          <p:cNvSpPr txBox="1"/>
          <p:nvPr/>
        </p:nvSpPr>
        <p:spPr>
          <a:xfrm>
            <a:off x="199156" y="2929580"/>
            <a:ext cx="3539489" cy="3540072"/>
          </a:xfrm>
          <a:prstGeom prst="rect">
            <a:avLst/>
          </a:prstGeom>
          <a:noFill/>
        </p:spPr>
        <p:txBody>
          <a:bodyPr wrap="square" lIns="91440" tIns="45720" rIns="91440" bIns="45720" rtlCol="0" anchor="t">
            <a:spAutoFit/>
          </a:bodyPr>
          <a:lstStyle/>
          <a:p>
            <a:pPr>
              <a:lnSpc>
                <a:spcPts val="1800"/>
              </a:lnSpc>
              <a:spcAft>
                <a:spcPts val="1200"/>
              </a:spcAft>
            </a:pPr>
            <a:r>
              <a:rPr lang="en-US" sz="3600" b="1" dirty="0">
                <a:solidFill>
                  <a:schemeClr val="bg1">
                    <a:lumMod val="50000"/>
                  </a:schemeClr>
                </a:solidFill>
                <a:latin typeface="Inter" panose="02000503000000020004"/>
              </a:rPr>
              <a:t>S</a:t>
            </a:r>
            <a:r>
              <a:rPr lang="en-US" sz="2400" dirty="0">
                <a:solidFill>
                  <a:schemeClr val="bg1">
                    <a:lumMod val="50000"/>
                  </a:schemeClr>
                </a:solidFill>
                <a:latin typeface="Inter" panose="02000503000000020004"/>
              </a:rPr>
              <a:t> - Safety </a:t>
            </a:r>
            <a:br>
              <a:rPr lang="en-US" sz="2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Security of data at rest and transit. Reduce risk.</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Q</a:t>
            </a:r>
            <a:r>
              <a:rPr lang="en-US" sz="2400" dirty="0">
                <a:solidFill>
                  <a:schemeClr val="bg1">
                    <a:lumMod val="50000"/>
                  </a:schemeClr>
                </a:solidFill>
                <a:latin typeface="Inter" panose="02000503000000020004"/>
              </a:rPr>
              <a:t> - Quality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Data quality</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D</a:t>
            </a:r>
            <a:r>
              <a:rPr lang="en-US" sz="2400" dirty="0">
                <a:solidFill>
                  <a:schemeClr val="bg1">
                    <a:lumMod val="50000"/>
                  </a:schemeClr>
                </a:solidFill>
                <a:latin typeface="Inter" panose="02000503000000020004"/>
              </a:rPr>
              <a:t> - Delivery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Fast data retrieval and storage</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C</a:t>
            </a:r>
            <a:r>
              <a:rPr lang="en-US" sz="2400" dirty="0">
                <a:solidFill>
                  <a:schemeClr val="bg1">
                    <a:lumMod val="50000"/>
                  </a:schemeClr>
                </a:solidFill>
                <a:latin typeface="Inter" panose="02000503000000020004"/>
              </a:rPr>
              <a:t> – Cost</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Least data footprint without compromises</a:t>
            </a:r>
            <a:endParaRPr lang="en-US" sz="1100" dirty="0">
              <a:solidFill>
                <a:schemeClr val="bg1">
                  <a:lumMod val="50000"/>
                </a:schemeClr>
              </a:solidFill>
              <a:latin typeface="Inter" panose="02000503000000020004"/>
            </a:endParaRPr>
          </a:p>
        </p:txBody>
      </p:sp>
      <p:sp>
        <p:nvSpPr>
          <p:cNvPr id="15" name="TextBox 14">
            <a:extLst>
              <a:ext uri="{FF2B5EF4-FFF2-40B4-BE49-F238E27FC236}">
                <a16:creationId xmlns:a16="http://schemas.microsoft.com/office/drawing/2014/main" id="{19B4E287-EEB3-730C-A25C-E236C778996C}"/>
              </a:ext>
            </a:extLst>
          </p:cNvPr>
          <p:cNvSpPr txBox="1"/>
          <p:nvPr/>
        </p:nvSpPr>
        <p:spPr>
          <a:xfrm>
            <a:off x="-407963" y="3397348"/>
            <a:ext cx="65" cy="276999"/>
          </a:xfrm>
          <a:prstGeom prst="rect">
            <a:avLst/>
          </a:prstGeom>
          <a:noFill/>
        </p:spPr>
        <p:txBody>
          <a:bodyPr wrap="none" lIns="0" tIns="0" rIns="0" bIns="0" rtlCol="0">
            <a:spAutoFit/>
          </a:bodyPr>
          <a:lstStyle/>
          <a:p>
            <a:endParaRPr lang="en-US" dirty="0">
              <a:solidFill>
                <a:schemeClr val="accent2"/>
              </a:solidFill>
            </a:endParaRPr>
          </a:p>
        </p:txBody>
      </p:sp>
      <p:pic>
        <p:nvPicPr>
          <p:cNvPr id="14" name="Graphic 13" descr="Magnifying glass with solid fill">
            <a:extLst>
              <a:ext uri="{FF2B5EF4-FFF2-40B4-BE49-F238E27FC236}">
                <a16:creationId xmlns:a16="http://schemas.microsoft.com/office/drawing/2014/main" id="{CB820E15-B147-9A5B-1B62-3D346A13FD53}"/>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564" y="1597430"/>
            <a:ext cx="1139962" cy="1139962"/>
          </a:xfrm>
          <a:prstGeom prst="rect">
            <a:avLst/>
          </a:prstGeom>
          <a:scene3d>
            <a:camera prst="orthographicFront">
              <a:rot lat="0" lon="0" rev="16200000"/>
            </a:camera>
            <a:lightRig rig="threePt" dir="t"/>
          </a:scene3d>
        </p:spPr>
      </p:pic>
    </p:spTree>
    <p:extLst>
      <p:ext uri="{BB962C8B-B14F-4D97-AF65-F5344CB8AC3E}">
        <p14:creationId xmlns:p14="http://schemas.microsoft.com/office/powerpoint/2010/main" val="3597794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67CB88E-B2C7-AFCF-A3E2-13FDDC6BE22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750" b="-2013"/>
          <a:stretch/>
        </p:blipFill>
        <p:spPr>
          <a:xfrm>
            <a:off x="11718" y="-56151"/>
            <a:ext cx="12291720" cy="1371600"/>
          </a:xfrm>
          <a:prstGeom prst="rect">
            <a:avLst/>
          </a:prstGeom>
        </p:spPr>
      </p:pic>
      <p:sp>
        <p:nvSpPr>
          <p:cNvPr id="9" name="Rectangle 8">
            <a:extLst>
              <a:ext uri="{FF2B5EF4-FFF2-40B4-BE49-F238E27FC236}">
                <a16:creationId xmlns:a16="http://schemas.microsoft.com/office/drawing/2014/main" id="{BC596C84-5147-453B-B2C3-11F52B45DB97}"/>
              </a:ext>
            </a:extLst>
          </p:cNvPr>
          <p:cNvSpPr/>
          <p:nvPr/>
        </p:nvSpPr>
        <p:spPr>
          <a:xfrm>
            <a:off x="-5855" y="-58483"/>
            <a:ext cx="12203710" cy="1346382"/>
          </a:xfrm>
          <a:prstGeom prst="rect">
            <a:avLst/>
          </a:prstGeom>
          <a:solidFill>
            <a:srgbClr val="005E60">
              <a:alpha val="64706"/>
            </a:srgbClr>
          </a:solidFill>
          <a:ln>
            <a:solidFill>
              <a:srgbClr val="597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7" name="Title 6">
            <a:extLst>
              <a:ext uri="{FF2B5EF4-FFF2-40B4-BE49-F238E27FC236}">
                <a16:creationId xmlns:a16="http://schemas.microsoft.com/office/drawing/2014/main" id="{E5DA66CC-2E9D-4514-AF03-2ECFFD32CE61}"/>
              </a:ext>
            </a:extLst>
          </p:cNvPr>
          <p:cNvSpPr>
            <a:spLocks noGrp="1"/>
          </p:cNvSpPr>
          <p:nvPr>
            <p:ph type="title"/>
          </p:nvPr>
        </p:nvSpPr>
        <p:spPr>
          <a:xfrm>
            <a:off x="495300" y="352329"/>
            <a:ext cx="6115050" cy="442161"/>
          </a:xfrm>
        </p:spPr>
        <p:txBody>
          <a:bodyPr/>
          <a:lstStyle/>
          <a:p>
            <a:r>
              <a:rPr lang="en-US" b="1" dirty="0">
                <a:solidFill>
                  <a:schemeClr val="bg1"/>
                </a:solidFill>
                <a:latin typeface="Inter" panose="02000503000000020004"/>
              </a:rPr>
              <a:t>SQ Lite</a:t>
            </a:r>
          </a:p>
        </p:txBody>
      </p:sp>
      <p:sp>
        <p:nvSpPr>
          <p:cNvPr id="17" name="TextBox 16">
            <a:extLst>
              <a:ext uri="{FF2B5EF4-FFF2-40B4-BE49-F238E27FC236}">
                <a16:creationId xmlns:a16="http://schemas.microsoft.com/office/drawing/2014/main" id="{ED9B850D-D3FB-4649-8F7C-2603348376A1}"/>
              </a:ext>
            </a:extLst>
          </p:cNvPr>
          <p:cNvSpPr txBox="1"/>
          <p:nvPr/>
        </p:nvSpPr>
        <p:spPr>
          <a:xfrm>
            <a:off x="7720051" y="386829"/>
            <a:ext cx="213467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Inter" panose="02000503000000020004"/>
              </a:rPr>
              <a:t>October </a:t>
            </a:r>
            <a:r>
              <a:rPr kumimoji="0" lang="en-US" sz="1600" b="0" i="0" u="none" strike="noStrike" kern="1200" cap="none" spc="0" normalizeH="0" baseline="0" noProof="0" dirty="0">
                <a:ln>
                  <a:noFill/>
                </a:ln>
                <a:solidFill>
                  <a:prstClr val="white"/>
                </a:solidFill>
                <a:effectLst/>
                <a:uLnTx/>
                <a:uFillTx/>
                <a:latin typeface="Inter" panose="02000503000000020004"/>
                <a:ea typeface="+mn-ea"/>
                <a:cs typeface="+mn-cs"/>
              </a:rPr>
              <a:t>2024</a:t>
            </a:r>
            <a:endParaRPr kumimoji="0" lang="en-US" sz="1600" b="1" i="0" u="none" strike="noStrike" kern="1200" cap="none" spc="0" normalizeH="0" baseline="0" noProof="0" dirty="0">
              <a:ln>
                <a:noFill/>
              </a:ln>
              <a:solidFill>
                <a:prstClr val="white"/>
              </a:solidFill>
              <a:effectLst/>
              <a:uLnTx/>
              <a:uFillTx/>
              <a:latin typeface="Inter" panose="02000503000000020004"/>
              <a:ea typeface="+mn-ea"/>
              <a:cs typeface="+mn-cs"/>
            </a:endParaRPr>
          </a:p>
        </p:txBody>
      </p:sp>
      <p:sp>
        <p:nvSpPr>
          <p:cNvPr id="22" name="TextBox 21">
            <a:extLst>
              <a:ext uri="{FF2B5EF4-FFF2-40B4-BE49-F238E27FC236}">
                <a16:creationId xmlns:a16="http://schemas.microsoft.com/office/drawing/2014/main" id="{AF57F132-933C-B05E-ACAD-4EC5D47711E4}"/>
              </a:ext>
            </a:extLst>
          </p:cNvPr>
          <p:cNvSpPr txBox="1"/>
          <p:nvPr/>
        </p:nvSpPr>
        <p:spPr>
          <a:xfrm>
            <a:off x="3279322" y="6585090"/>
            <a:ext cx="6373157" cy="153888"/>
          </a:xfrm>
          <a:prstGeom prst="rect">
            <a:avLst/>
          </a:prstGeom>
          <a:noFill/>
        </p:spPr>
        <p:txBody>
          <a:bodyPr wrap="square" lIns="0" tIns="0" rIns="0" bIns="0" rtlCol="0" anchor="t">
            <a:spAutoFit/>
          </a:bodyPr>
          <a:lstStyle/>
          <a:p>
            <a:pPr algn="ctr">
              <a:defRPr/>
            </a:pPr>
            <a:r>
              <a:rPr kumimoji="0" lang="en-US" sz="1000" b="0" u="none" strike="noStrike" kern="1200" cap="none" spc="0" normalizeH="0" baseline="0" noProof="0" dirty="0">
                <a:ln>
                  <a:noFill/>
                </a:ln>
                <a:solidFill>
                  <a:srgbClr val="63666A"/>
                </a:solidFill>
                <a:effectLst/>
                <a:uLnTx/>
                <a:uFillTx/>
                <a:latin typeface="Inter"/>
                <a:ea typeface="Inter" panose="02000503000000020004" pitchFamily="2" charset="0"/>
              </a:rPr>
              <a:t>GE Vernova Confidential</a:t>
            </a:r>
            <a:endParaRPr lang="en-US" sz="1000" dirty="0">
              <a:solidFill>
                <a:srgbClr val="63666A"/>
              </a:solidFill>
              <a:latin typeface="Inter"/>
              <a:ea typeface="Inter" panose="02000503000000020004" pitchFamily="2" charset="0"/>
            </a:endParaRPr>
          </a:p>
        </p:txBody>
      </p:sp>
      <p:sp>
        <p:nvSpPr>
          <p:cNvPr id="5" name="TextBox 4">
            <a:extLst>
              <a:ext uri="{FF2B5EF4-FFF2-40B4-BE49-F238E27FC236}">
                <a16:creationId xmlns:a16="http://schemas.microsoft.com/office/drawing/2014/main" id="{9C30056E-FD68-C490-9D64-38CE06FD6D0F}"/>
              </a:ext>
            </a:extLst>
          </p:cNvPr>
          <p:cNvSpPr txBox="1"/>
          <p:nvPr/>
        </p:nvSpPr>
        <p:spPr>
          <a:xfrm>
            <a:off x="3863239" y="1634252"/>
            <a:ext cx="7553306" cy="461665"/>
          </a:xfrm>
          <a:prstGeom prst="rect">
            <a:avLst/>
          </a:prstGeom>
          <a:noFill/>
        </p:spPr>
        <p:txBody>
          <a:bodyPr wrap="square" lIns="91440" tIns="45720" rIns="91440" bIns="45720" rtlCol="0" anchor="t">
            <a:spAutoFit/>
          </a:bodyPr>
          <a:lstStyle/>
          <a:p>
            <a:pPr>
              <a:defRPr/>
            </a:pPr>
            <a:r>
              <a:rPr kumimoji="0" lang="en-US" sz="2400" b="1" i="0" u="none" strike="noStrike" kern="1200" cap="none" spc="0" normalizeH="0" baseline="0" noProof="0" dirty="0">
                <a:ln>
                  <a:noFill/>
                </a:ln>
                <a:solidFill>
                  <a:srgbClr val="005E60"/>
                </a:solidFill>
                <a:effectLst/>
                <a:uLnTx/>
                <a:uFillTx/>
                <a:latin typeface="Inter" panose="02000503000000020004"/>
                <a:ea typeface="+mn-ea"/>
                <a:cs typeface="+mn-cs"/>
              </a:rPr>
              <a:t>How ?</a:t>
            </a:r>
          </a:p>
        </p:txBody>
      </p:sp>
      <p:sp>
        <p:nvSpPr>
          <p:cNvPr id="2" name="TextBox 1">
            <a:extLst>
              <a:ext uri="{FF2B5EF4-FFF2-40B4-BE49-F238E27FC236}">
                <a16:creationId xmlns:a16="http://schemas.microsoft.com/office/drawing/2014/main" id="{BDE1805E-F70E-75D6-5840-CED5CD102DBE}"/>
              </a:ext>
            </a:extLst>
          </p:cNvPr>
          <p:cNvSpPr txBox="1"/>
          <p:nvPr/>
        </p:nvSpPr>
        <p:spPr>
          <a:xfrm>
            <a:off x="3863239" y="2284767"/>
            <a:ext cx="7958669" cy="3647152"/>
          </a:xfrm>
          <a:prstGeom prst="rect">
            <a:avLst/>
          </a:prstGeom>
          <a:noFill/>
        </p:spPr>
        <p:txBody>
          <a:bodyPr wrap="square" lIns="91440" tIns="45720" rIns="91440" bIns="45720" rtlCol="0" anchor="t">
            <a:spAutoFit/>
          </a:bodyPr>
          <a:lstStyle/>
          <a:p>
            <a:pPr>
              <a:spcAft>
                <a:spcPts val="600"/>
              </a:spcAft>
            </a:pPr>
            <a:r>
              <a:rPr lang="en-US" sz="2400" b="1" dirty="0">
                <a:solidFill>
                  <a:schemeClr val="accent4"/>
                </a:solidFill>
                <a:latin typeface="Inter" panose="020B0502030000000004" pitchFamily="34" charset="0"/>
                <a:ea typeface="Inter" panose="020B0502030000000004" pitchFamily="34" charset="0"/>
                <a:cs typeface="Inter" panose="020B0502030000000004" pitchFamily="34" charset="0"/>
              </a:rPr>
              <a:t>SQ Lite </a:t>
            </a:r>
          </a:p>
          <a:p>
            <a:pPr marL="800100" lvl="1" indent="-342900">
              <a:spcAft>
                <a:spcPts val="600"/>
              </a:spcAft>
              <a:buFont typeface="Arial" panose="020B0604020202020204" pitchFamily="34" charset="0"/>
              <a:buChar char="•"/>
            </a:pPr>
            <a:r>
              <a:rPr lang="en-US" sz="2400" b="1" dirty="0">
                <a:solidFill>
                  <a:schemeClr val="accent4"/>
                </a:solidFill>
                <a:latin typeface="Inter" panose="020B0502030000000004" pitchFamily="34" charset="0"/>
                <a:ea typeface="Inter" panose="020B0502030000000004" pitchFamily="34" charset="0"/>
                <a:cs typeface="Inter" panose="020B0502030000000004" pitchFamily="34" charset="0"/>
              </a:rPr>
              <a:t>is a C-language library that implements a </a:t>
            </a:r>
            <a:r>
              <a:rPr lang="en-US" sz="2400" b="1" dirty="0">
                <a:solidFill>
                  <a:schemeClr val="accent1">
                    <a:lumMod val="60000"/>
                    <a:lumOff val="40000"/>
                  </a:schemeClr>
                </a:solidFill>
                <a:latin typeface="Inter" panose="020B0502030000000004" pitchFamily="34" charset="0"/>
                <a:ea typeface="Inter" panose="020B0502030000000004" pitchFamily="34" charset="0"/>
                <a:cs typeface="Inter" panose="020B0502030000000004" pitchFamily="34" charset="0"/>
              </a:rPr>
              <a:t>small</a:t>
            </a:r>
            <a:r>
              <a:rPr lang="en-US" sz="2400" b="1" dirty="0">
                <a:solidFill>
                  <a:schemeClr val="accent4"/>
                </a:solidFill>
                <a:latin typeface="Inter" panose="020B0502030000000004" pitchFamily="34" charset="0"/>
                <a:ea typeface="Inter" panose="020B0502030000000004" pitchFamily="34" charset="0"/>
                <a:cs typeface="Inter" panose="020B0502030000000004" pitchFamily="34" charset="0"/>
              </a:rPr>
              <a:t>, </a:t>
            </a:r>
            <a:r>
              <a:rPr lang="en-US" sz="2400" b="1" dirty="0">
                <a:solidFill>
                  <a:schemeClr val="accent6"/>
                </a:solidFill>
                <a:latin typeface="Inter" panose="020B0502030000000004" pitchFamily="34" charset="0"/>
                <a:ea typeface="Inter" panose="020B0502030000000004" pitchFamily="34" charset="0"/>
                <a:cs typeface="Inter" panose="020B0502030000000004" pitchFamily="34" charset="0"/>
              </a:rPr>
              <a:t>fast</a:t>
            </a:r>
            <a:r>
              <a:rPr lang="en-US" sz="2400" b="1" dirty="0">
                <a:solidFill>
                  <a:schemeClr val="accent4"/>
                </a:solidFill>
                <a:latin typeface="Inter" panose="020B0502030000000004" pitchFamily="34" charset="0"/>
                <a:ea typeface="Inter" panose="020B0502030000000004" pitchFamily="34" charset="0"/>
                <a:cs typeface="Inter" panose="020B0502030000000004" pitchFamily="34" charset="0"/>
              </a:rPr>
              <a:t>, </a:t>
            </a:r>
            <a:r>
              <a:rPr lang="en-US" sz="2400" b="1" dirty="0">
                <a:solidFill>
                  <a:schemeClr val="accent1"/>
                </a:solidFill>
                <a:latin typeface="Inter" panose="020B0502030000000004" pitchFamily="34" charset="0"/>
                <a:ea typeface="Inter" panose="020B0502030000000004" pitchFamily="34" charset="0"/>
                <a:cs typeface="Inter" panose="020B0502030000000004" pitchFamily="34" charset="0"/>
              </a:rPr>
              <a:t>self-contained</a:t>
            </a:r>
            <a:r>
              <a:rPr lang="en-US" sz="2400" b="1" dirty="0">
                <a:solidFill>
                  <a:schemeClr val="accent4"/>
                </a:solidFill>
                <a:latin typeface="Inter" panose="020B0502030000000004" pitchFamily="34" charset="0"/>
                <a:ea typeface="Inter" panose="020B0502030000000004" pitchFamily="34" charset="0"/>
                <a:cs typeface="Inter" panose="020B0502030000000004" pitchFamily="34" charset="0"/>
              </a:rPr>
              <a:t>, </a:t>
            </a:r>
            <a:r>
              <a:rPr lang="en-US" sz="2400" b="1" dirty="0">
                <a:solidFill>
                  <a:schemeClr val="accent6"/>
                </a:solidFill>
                <a:latin typeface="Inter" panose="020B0502030000000004" pitchFamily="34" charset="0"/>
                <a:ea typeface="Inter" panose="020B0502030000000004" pitchFamily="34" charset="0"/>
                <a:cs typeface="Inter" panose="020B0502030000000004" pitchFamily="34" charset="0"/>
              </a:rPr>
              <a:t>high-reliability</a:t>
            </a:r>
            <a:r>
              <a:rPr lang="en-US" sz="2400" b="1" dirty="0">
                <a:solidFill>
                  <a:schemeClr val="accent4"/>
                </a:solidFill>
                <a:latin typeface="Inter" panose="020B0502030000000004" pitchFamily="34" charset="0"/>
                <a:ea typeface="Inter" panose="020B0502030000000004" pitchFamily="34" charset="0"/>
                <a:cs typeface="Inter" panose="020B0502030000000004" pitchFamily="34" charset="0"/>
              </a:rPr>
              <a:t>, </a:t>
            </a:r>
            <a:r>
              <a:rPr lang="en-US" sz="2400" b="1" dirty="0">
                <a:solidFill>
                  <a:srgbClr val="FFC000"/>
                </a:solidFill>
                <a:latin typeface="Inter" panose="020B0502030000000004" pitchFamily="34" charset="0"/>
                <a:ea typeface="Inter" panose="020B0502030000000004" pitchFamily="34" charset="0"/>
                <a:cs typeface="Inter" panose="020B0502030000000004" pitchFamily="34" charset="0"/>
              </a:rPr>
              <a:t>full-featured</a:t>
            </a:r>
            <a:r>
              <a:rPr lang="en-US" sz="2400" b="1" dirty="0">
                <a:solidFill>
                  <a:schemeClr val="accent4"/>
                </a:solidFill>
                <a:latin typeface="Inter" panose="020B0502030000000004" pitchFamily="34" charset="0"/>
                <a:ea typeface="Inter" panose="020B0502030000000004" pitchFamily="34" charset="0"/>
                <a:cs typeface="Inter" panose="020B0502030000000004" pitchFamily="34" charset="0"/>
              </a:rPr>
              <a:t>, SQL database engine. </a:t>
            </a:r>
          </a:p>
          <a:p>
            <a:pPr marL="800100" lvl="1" indent="-342900">
              <a:spcAft>
                <a:spcPts val="600"/>
              </a:spcAft>
              <a:buFont typeface="Arial" panose="020B0604020202020204" pitchFamily="34" charset="0"/>
              <a:buChar char="•"/>
            </a:pPr>
            <a:r>
              <a:rPr lang="en-US" sz="2400" b="1" dirty="0">
                <a:solidFill>
                  <a:schemeClr val="accent4"/>
                </a:solidFill>
                <a:latin typeface="Inter" panose="020B0502030000000004" pitchFamily="34" charset="0"/>
                <a:ea typeface="Inter" panose="020B0502030000000004" pitchFamily="34" charset="0"/>
                <a:cs typeface="Inter" panose="020B0502030000000004" pitchFamily="34" charset="0"/>
              </a:rPr>
              <a:t>is the most used database engine in the world. </a:t>
            </a:r>
          </a:p>
          <a:p>
            <a:pPr marL="800100" lvl="1" indent="-342900">
              <a:spcAft>
                <a:spcPts val="600"/>
              </a:spcAft>
              <a:buFont typeface="Arial" panose="020B0604020202020204" pitchFamily="34" charset="0"/>
              <a:buChar char="•"/>
            </a:pPr>
            <a:r>
              <a:rPr lang="en-US" sz="2400" b="1" dirty="0">
                <a:solidFill>
                  <a:schemeClr val="accent4"/>
                </a:solidFill>
                <a:latin typeface="Inter" panose="020B0502030000000004" pitchFamily="34" charset="0"/>
                <a:ea typeface="Inter" panose="020B0502030000000004" pitchFamily="34" charset="0"/>
                <a:cs typeface="Inter" panose="020B0502030000000004" pitchFamily="34" charset="0"/>
              </a:rPr>
              <a:t>is built into all mobile phones and most computers and comes bundled inside countless other applications that people use every day</a:t>
            </a:r>
            <a:endParaRPr lang="en-US" sz="1200" dirty="0">
              <a:latin typeface="Inter" panose="020B0502030000000004" pitchFamily="34" charset="0"/>
              <a:ea typeface="Inter" panose="020B0502030000000004" pitchFamily="34" charset="0"/>
              <a:cs typeface="Inter" panose="020B0502030000000004" pitchFamily="34" charset="0"/>
            </a:endParaRPr>
          </a:p>
        </p:txBody>
      </p:sp>
      <p:sp>
        <p:nvSpPr>
          <p:cNvPr id="15" name="TextBox 14">
            <a:extLst>
              <a:ext uri="{FF2B5EF4-FFF2-40B4-BE49-F238E27FC236}">
                <a16:creationId xmlns:a16="http://schemas.microsoft.com/office/drawing/2014/main" id="{19B4E287-EEB3-730C-A25C-E236C778996C}"/>
              </a:ext>
            </a:extLst>
          </p:cNvPr>
          <p:cNvSpPr txBox="1"/>
          <p:nvPr/>
        </p:nvSpPr>
        <p:spPr>
          <a:xfrm>
            <a:off x="-407963" y="3397348"/>
            <a:ext cx="65" cy="276999"/>
          </a:xfrm>
          <a:prstGeom prst="rect">
            <a:avLst/>
          </a:prstGeom>
          <a:noFill/>
        </p:spPr>
        <p:txBody>
          <a:bodyPr wrap="none" lIns="0" tIns="0" rIns="0" bIns="0" rtlCol="0">
            <a:spAutoFit/>
          </a:bodyPr>
          <a:lstStyle/>
          <a:p>
            <a:endParaRPr lang="en-US" dirty="0">
              <a:solidFill>
                <a:schemeClr val="accent2"/>
              </a:solidFill>
            </a:endParaRPr>
          </a:p>
        </p:txBody>
      </p:sp>
      <p:grpSp>
        <p:nvGrpSpPr>
          <p:cNvPr id="11" name="Group 10">
            <a:extLst>
              <a:ext uri="{FF2B5EF4-FFF2-40B4-BE49-F238E27FC236}">
                <a16:creationId xmlns:a16="http://schemas.microsoft.com/office/drawing/2014/main" id="{AD9C2D7C-CC18-9B17-0A22-A3064F2AFDE6}"/>
              </a:ext>
            </a:extLst>
          </p:cNvPr>
          <p:cNvGrpSpPr/>
          <p:nvPr/>
        </p:nvGrpSpPr>
        <p:grpSpPr>
          <a:xfrm>
            <a:off x="74564" y="1597430"/>
            <a:ext cx="3706485" cy="5154545"/>
            <a:chOff x="74564" y="1597430"/>
            <a:chExt cx="3706485" cy="5154545"/>
          </a:xfrm>
        </p:grpSpPr>
        <p:sp>
          <p:nvSpPr>
            <p:cNvPr id="3" name="Rectangle 2">
              <a:extLst>
                <a:ext uri="{FF2B5EF4-FFF2-40B4-BE49-F238E27FC236}">
                  <a16:creationId xmlns:a16="http://schemas.microsoft.com/office/drawing/2014/main" id="{A7EA5BAB-68A9-FDE7-2684-8895BDCF4FB9}"/>
                </a:ext>
              </a:extLst>
            </p:cNvPr>
            <p:cNvSpPr/>
            <p:nvPr/>
          </p:nvSpPr>
          <p:spPr>
            <a:xfrm>
              <a:off x="156754" y="1723928"/>
              <a:ext cx="3624295" cy="5028047"/>
            </a:xfrm>
            <a:prstGeom prst="rect">
              <a:avLst/>
            </a:prstGeom>
            <a:noFill/>
            <a:ln>
              <a:solidFill>
                <a:srgbClr val="005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4" name="TextBox 3">
              <a:extLst>
                <a:ext uri="{FF2B5EF4-FFF2-40B4-BE49-F238E27FC236}">
                  <a16:creationId xmlns:a16="http://schemas.microsoft.com/office/drawing/2014/main" id="{7B085285-E3B1-C784-D9A4-D0811EAD2B83}"/>
                </a:ext>
              </a:extLst>
            </p:cNvPr>
            <p:cNvSpPr txBox="1"/>
            <p:nvPr/>
          </p:nvSpPr>
          <p:spPr>
            <a:xfrm>
              <a:off x="304240" y="1890234"/>
              <a:ext cx="3080294" cy="369332"/>
            </a:xfrm>
            <a:prstGeom prst="rect">
              <a:avLst/>
            </a:prstGeom>
            <a:solidFill>
              <a:schemeClr val="bg1"/>
            </a:solidFill>
          </p:spPr>
          <p:txBody>
            <a:bodyPr wrap="square" lIns="91440" tIns="45720" rIns="91440" bIns="45720" rtlCol="0" anchor="t">
              <a:spAutoFit/>
            </a:bodyPr>
            <a:lstStyle/>
            <a:p>
              <a:pPr algn="ctr">
                <a:defRPr/>
              </a:pPr>
              <a:r>
                <a:rPr lang="en-US" b="1" dirty="0">
                  <a:solidFill>
                    <a:srgbClr val="005E60"/>
                  </a:solidFill>
                  <a:latin typeface="Inter" panose="02000503000000020004"/>
                </a:rPr>
                <a:t>Look through the lens of</a:t>
              </a:r>
            </a:p>
          </p:txBody>
        </p:sp>
        <p:sp>
          <p:nvSpPr>
            <p:cNvPr id="6" name="TextBox 5">
              <a:extLst>
                <a:ext uri="{FF2B5EF4-FFF2-40B4-BE49-F238E27FC236}">
                  <a16:creationId xmlns:a16="http://schemas.microsoft.com/office/drawing/2014/main" id="{0486544B-5641-A480-35AB-BC27217497B3}"/>
                </a:ext>
              </a:extLst>
            </p:cNvPr>
            <p:cNvSpPr txBox="1"/>
            <p:nvPr/>
          </p:nvSpPr>
          <p:spPr>
            <a:xfrm>
              <a:off x="199156" y="2929580"/>
              <a:ext cx="3539489" cy="3540072"/>
            </a:xfrm>
            <a:prstGeom prst="rect">
              <a:avLst/>
            </a:prstGeom>
            <a:noFill/>
          </p:spPr>
          <p:txBody>
            <a:bodyPr wrap="square" lIns="91440" tIns="45720" rIns="91440" bIns="45720" rtlCol="0" anchor="t">
              <a:spAutoFit/>
            </a:bodyPr>
            <a:lstStyle/>
            <a:p>
              <a:pPr>
                <a:lnSpc>
                  <a:spcPts val="1800"/>
                </a:lnSpc>
                <a:spcAft>
                  <a:spcPts val="1200"/>
                </a:spcAft>
              </a:pPr>
              <a:r>
                <a:rPr lang="en-US" sz="3600" b="1" dirty="0">
                  <a:solidFill>
                    <a:schemeClr val="bg1">
                      <a:lumMod val="50000"/>
                    </a:schemeClr>
                  </a:solidFill>
                  <a:latin typeface="Inter" panose="02000503000000020004"/>
                </a:rPr>
                <a:t>S</a:t>
              </a:r>
              <a:r>
                <a:rPr lang="en-US" sz="2400" dirty="0">
                  <a:solidFill>
                    <a:schemeClr val="bg1">
                      <a:lumMod val="50000"/>
                    </a:schemeClr>
                  </a:solidFill>
                  <a:latin typeface="Inter" panose="02000503000000020004"/>
                </a:rPr>
                <a:t> - Safety </a:t>
              </a:r>
              <a:br>
                <a:rPr lang="en-US" sz="2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Security of data at rest and transit</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Reduce risk.</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Q</a:t>
              </a:r>
              <a:r>
                <a:rPr lang="en-US" sz="2400" dirty="0">
                  <a:solidFill>
                    <a:schemeClr val="bg1">
                      <a:lumMod val="50000"/>
                    </a:schemeClr>
                  </a:solidFill>
                  <a:latin typeface="Inter" panose="02000503000000020004"/>
                </a:rPr>
                <a:t> - Quality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Data quality</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D</a:t>
              </a:r>
              <a:r>
                <a:rPr lang="en-US" sz="2400" dirty="0">
                  <a:solidFill>
                    <a:schemeClr val="bg1">
                      <a:lumMod val="50000"/>
                    </a:schemeClr>
                  </a:solidFill>
                  <a:latin typeface="Inter" panose="02000503000000020004"/>
                </a:rPr>
                <a:t> - Delivery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Fast data retrieval and storage</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C</a:t>
              </a:r>
              <a:r>
                <a:rPr lang="en-US" sz="2400" dirty="0">
                  <a:solidFill>
                    <a:schemeClr val="bg1">
                      <a:lumMod val="50000"/>
                    </a:schemeClr>
                  </a:solidFill>
                  <a:latin typeface="Inter" panose="02000503000000020004"/>
                </a:rPr>
                <a:t> – Cost</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Least data footprint without compromises</a:t>
              </a:r>
              <a:endParaRPr lang="en-US" sz="1100" dirty="0">
                <a:solidFill>
                  <a:schemeClr val="bg1">
                    <a:lumMod val="50000"/>
                  </a:schemeClr>
                </a:solidFill>
                <a:latin typeface="Inter" panose="02000503000000020004"/>
              </a:endParaRPr>
            </a:p>
          </p:txBody>
        </p:sp>
        <p:pic>
          <p:nvPicPr>
            <p:cNvPr id="14" name="Graphic 13" descr="Magnifying glass with solid fill">
              <a:extLst>
                <a:ext uri="{FF2B5EF4-FFF2-40B4-BE49-F238E27FC236}">
                  <a16:creationId xmlns:a16="http://schemas.microsoft.com/office/drawing/2014/main" id="{CB820E15-B147-9A5B-1B62-3D346A13FD53}"/>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564" y="1597430"/>
              <a:ext cx="1139962" cy="1139962"/>
            </a:xfrm>
            <a:prstGeom prst="rect">
              <a:avLst/>
            </a:prstGeom>
            <a:scene3d>
              <a:camera prst="orthographicFront">
                <a:rot lat="0" lon="0" rev="16200000"/>
              </a:camera>
              <a:lightRig rig="threePt" dir="t"/>
            </a:scene3d>
          </p:spPr>
        </p:pic>
      </p:grpSp>
      <p:sp>
        <p:nvSpPr>
          <p:cNvPr id="8" name="TextBox 7">
            <a:extLst>
              <a:ext uri="{FF2B5EF4-FFF2-40B4-BE49-F238E27FC236}">
                <a16:creationId xmlns:a16="http://schemas.microsoft.com/office/drawing/2014/main" id="{073A678A-DE37-8301-F702-FFE58C40BA58}"/>
              </a:ext>
            </a:extLst>
          </p:cNvPr>
          <p:cNvSpPr txBox="1"/>
          <p:nvPr/>
        </p:nvSpPr>
        <p:spPr>
          <a:xfrm>
            <a:off x="4776712" y="5995024"/>
            <a:ext cx="6373157" cy="184666"/>
          </a:xfrm>
          <a:prstGeom prst="rect">
            <a:avLst/>
          </a:prstGeom>
          <a:noFill/>
        </p:spPr>
        <p:txBody>
          <a:bodyPr wrap="square" lIns="0" tIns="0" rIns="0" bIns="0" rtlCol="0" anchor="t">
            <a:spAutoFit/>
          </a:bodyPr>
          <a:lstStyle/>
          <a:p>
            <a:pPr>
              <a:defRPr/>
            </a:pPr>
            <a:r>
              <a:rPr kumimoji="0" lang="en-US" sz="1200" b="1" u="none" strike="noStrike" kern="1200" cap="none" spc="0" normalizeH="0" baseline="0" noProof="0" dirty="0">
                <a:ln>
                  <a:noFill/>
                </a:ln>
                <a:solidFill>
                  <a:srgbClr val="63666A"/>
                </a:solidFill>
                <a:effectLst/>
                <a:uLnTx/>
                <a:uFillTx/>
                <a:latin typeface="Inter"/>
                <a:ea typeface="Inter" panose="02000503000000020004" pitchFamily="2" charset="0"/>
              </a:rPr>
              <a:t>Source : SQLite.org</a:t>
            </a:r>
            <a:endParaRPr lang="en-US" sz="1200" b="1" dirty="0">
              <a:solidFill>
                <a:srgbClr val="63666A"/>
              </a:solidFill>
              <a:latin typeface="Inter"/>
              <a:ea typeface="Inter" panose="02000503000000020004" pitchFamily="2" charset="0"/>
            </a:endParaRPr>
          </a:p>
        </p:txBody>
      </p:sp>
    </p:spTree>
    <p:extLst>
      <p:ext uri="{BB962C8B-B14F-4D97-AF65-F5344CB8AC3E}">
        <p14:creationId xmlns:p14="http://schemas.microsoft.com/office/powerpoint/2010/main" val="3446313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67CB88E-B2C7-AFCF-A3E2-13FDDC6BE22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750" b="-2013"/>
          <a:stretch/>
        </p:blipFill>
        <p:spPr>
          <a:xfrm>
            <a:off x="11718" y="-56151"/>
            <a:ext cx="12291720" cy="1371600"/>
          </a:xfrm>
          <a:prstGeom prst="rect">
            <a:avLst/>
          </a:prstGeom>
        </p:spPr>
      </p:pic>
      <p:sp>
        <p:nvSpPr>
          <p:cNvPr id="9" name="Rectangle 8">
            <a:extLst>
              <a:ext uri="{FF2B5EF4-FFF2-40B4-BE49-F238E27FC236}">
                <a16:creationId xmlns:a16="http://schemas.microsoft.com/office/drawing/2014/main" id="{BC596C84-5147-453B-B2C3-11F52B45DB97}"/>
              </a:ext>
            </a:extLst>
          </p:cNvPr>
          <p:cNvSpPr/>
          <p:nvPr/>
        </p:nvSpPr>
        <p:spPr>
          <a:xfrm>
            <a:off x="-5855" y="-58483"/>
            <a:ext cx="12203710" cy="1346382"/>
          </a:xfrm>
          <a:prstGeom prst="rect">
            <a:avLst/>
          </a:prstGeom>
          <a:solidFill>
            <a:srgbClr val="005E60">
              <a:alpha val="64706"/>
            </a:srgbClr>
          </a:solidFill>
          <a:ln>
            <a:solidFill>
              <a:srgbClr val="597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7" name="Title 6">
            <a:extLst>
              <a:ext uri="{FF2B5EF4-FFF2-40B4-BE49-F238E27FC236}">
                <a16:creationId xmlns:a16="http://schemas.microsoft.com/office/drawing/2014/main" id="{E5DA66CC-2E9D-4514-AF03-2ECFFD32CE61}"/>
              </a:ext>
            </a:extLst>
          </p:cNvPr>
          <p:cNvSpPr>
            <a:spLocks noGrp="1"/>
          </p:cNvSpPr>
          <p:nvPr>
            <p:ph type="title"/>
          </p:nvPr>
        </p:nvSpPr>
        <p:spPr>
          <a:xfrm>
            <a:off x="495300" y="352329"/>
            <a:ext cx="6115050" cy="442161"/>
          </a:xfrm>
        </p:spPr>
        <p:txBody>
          <a:bodyPr/>
          <a:lstStyle/>
          <a:p>
            <a:r>
              <a:rPr lang="en-US" b="1" dirty="0">
                <a:solidFill>
                  <a:schemeClr val="bg1"/>
                </a:solidFill>
                <a:latin typeface="Inter" panose="02000503000000020004"/>
              </a:rPr>
              <a:t>SQ Lite</a:t>
            </a:r>
          </a:p>
        </p:txBody>
      </p:sp>
      <p:sp>
        <p:nvSpPr>
          <p:cNvPr id="17" name="TextBox 16">
            <a:extLst>
              <a:ext uri="{FF2B5EF4-FFF2-40B4-BE49-F238E27FC236}">
                <a16:creationId xmlns:a16="http://schemas.microsoft.com/office/drawing/2014/main" id="{ED9B850D-D3FB-4649-8F7C-2603348376A1}"/>
              </a:ext>
            </a:extLst>
          </p:cNvPr>
          <p:cNvSpPr txBox="1"/>
          <p:nvPr/>
        </p:nvSpPr>
        <p:spPr>
          <a:xfrm>
            <a:off x="7720051" y="386829"/>
            <a:ext cx="213467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Inter" panose="02000503000000020004"/>
              </a:rPr>
              <a:t>October </a:t>
            </a:r>
            <a:r>
              <a:rPr kumimoji="0" lang="en-US" sz="1600" b="0" i="0" u="none" strike="noStrike" kern="1200" cap="none" spc="0" normalizeH="0" baseline="0" noProof="0" dirty="0">
                <a:ln>
                  <a:noFill/>
                </a:ln>
                <a:solidFill>
                  <a:prstClr val="white"/>
                </a:solidFill>
                <a:effectLst/>
                <a:uLnTx/>
                <a:uFillTx/>
                <a:latin typeface="Inter" panose="02000503000000020004"/>
                <a:ea typeface="+mn-ea"/>
                <a:cs typeface="+mn-cs"/>
              </a:rPr>
              <a:t>2024</a:t>
            </a:r>
            <a:endParaRPr kumimoji="0" lang="en-US" sz="1600" b="1" i="0" u="none" strike="noStrike" kern="1200" cap="none" spc="0" normalizeH="0" baseline="0" noProof="0" dirty="0">
              <a:ln>
                <a:noFill/>
              </a:ln>
              <a:solidFill>
                <a:prstClr val="white"/>
              </a:solidFill>
              <a:effectLst/>
              <a:uLnTx/>
              <a:uFillTx/>
              <a:latin typeface="Inter" panose="02000503000000020004"/>
              <a:ea typeface="+mn-ea"/>
              <a:cs typeface="+mn-cs"/>
            </a:endParaRPr>
          </a:p>
        </p:txBody>
      </p:sp>
      <p:sp>
        <p:nvSpPr>
          <p:cNvPr id="22" name="TextBox 21">
            <a:extLst>
              <a:ext uri="{FF2B5EF4-FFF2-40B4-BE49-F238E27FC236}">
                <a16:creationId xmlns:a16="http://schemas.microsoft.com/office/drawing/2014/main" id="{AF57F132-933C-B05E-ACAD-4EC5D47711E4}"/>
              </a:ext>
            </a:extLst>
          </p:cNvPr>
          <p:cNvSpPr txBox="1"/>
          <p:nvPr/>
        </p:nvSpPr>
        <p:spPr>
          <a:xfrm>
            <a:off x="3279322" y="6585090"/>
            <a:ext cx="6373157" cy="153888"/>
          </a:xfrm>
          <a:prstGeom prst="rect">
            <a:avLst/>
          </a:prstGeom>
          <a:noFill/>
        </p:spPr>
        <p:txBody>
          <a:bodyPr wrap="square" lIns="0" tIns="0" rIns="0" bIns="0" rtlCol="0" anchor="t">
            <a:spAutoFit/>
          </a:bodyPr>
          <a:lstStyle/>
          <a:p>
            <a:pPr algn="ctr">
              <a:defRPr/>
            </a:pPr>
            <a:r>
              <a:rPr kumimoji="0" lang="en-US" sz="1000" b="0" u="none" strike="noStrike" kern="1200" cap="none" spc="0" normalizeH="0" baseline="0" noProof="0" dirty="0">
                <a:ln>
                  <a:noFill/>
                </a:ln>
                <a:solidFill>
                  <a:srgbClr val="63666A"/>
                </a:solidFill>
                <a:effectLst/>
                <a:uLnTx/>
                <a:uFillTx/>
                <a:latin typeface="Inter"/>
                <a:ea typeface="Inter" panose="02000503000000020004" pitchFamily="2" charset="0"/>
              </a:rPr>
              <a:t>GE Vernova Confidential</a:t>
            </a:r>
            <a:endParaRPr lang="en-US" sz="1000" dirty="0">
              <a:solidFill>
                <a:srgbClr val="63666A"/>
              </a:solidFill>
              <a:latin typeface="Inter"/>
              <a:ea typeface="Inter" panose="02000503000000020004" pitchFamily="2" charset="0"/>
            </a:endParaRPr>
          </a:p>
        </p:txBody>
      </p:sp>
      <p:sp>
        <p:nvSpPr>
          <p:cNvPr id="5" name="TextBox 4">
            <a:extLst>
              <a:ext uri="{FF2B5EF4-FFF2-40B4-BE49-F238E27FC236}">
                <a16:creationId xmlns:a16="http://schemas.microsoft.com/office/drawing/2014/main" id="{9C30056E-FD68-C490-9D64-38CE06FD6D0F}"/>
              </a:ext>
            </a:extLst>
          </p:cNvPr>
          <p:cNvSpPr txBox="1"/>
          <p:nvPr/>
        </p:nvSpPr>
        <p:spPr>
          <a:xfrm>
            <a:off x="3863239" y="1634252"/>
            <a:ext cx="7553306" cy="461665"/>
          </a:xfrm>
          <a:prstGeom prst="rect">
            <a:avLst/>
          </a:prstGeom>
          <a:noFill/>
        </p:spPr>
        <p:txBody>
          <a:bodyPr wrap="square" lIns="91440" tIns="45720" rIns="91440" bIns="45720" rtlCol="0" anchor="t">
            <a:spAutoFit/>
          </a:bodyPr>
          <a:lstStyle/>
          <a:p>
            <a:pPr>
              <a:defRPr/>
            </a:pPr>
            <a:r>
              <a:rPr kumimoji="0" lang="en-US" sz="2400" b="1" i="0" u="none" strike="noStrike" kern="1200" cap="none" spc="0" normalizeH="0" baseline="0" noProof="0" dirty="0">
                <a:ln>
                  <a:noFill/>
                </a:ln>
                <a:solidFill>
                  <a:srgbClr val="005E60"/>
                </a:solidFill>
                <a:effectLst/>
                <a:uLnTx/>
                <a:uFillTx/>
                <a:latin typeface="Inter" panose="02000503000000020004"/>
                <a:ea typeface="+mn-ea"/>
                <a:cs typeface="+mn-cs"/>
              </a:rPr>
              <a:t>What ?</a:t>
            </a:r>
          </a:p>
        </p:txBody>
      </p:sp>
      <p:sp>
        <p:nvSpPr>
          <p:cNvPr id="2" name="TextBox 1">
            <a:extLst>
              <a:ext uri="{FF2B5EF4-FFF2-40B4-BE49-F238E27FC236}">
                <a16:creationId xmlns:a16="http://schemas.microsoft.com/office/drawing/2014/main" id="{BDE1805E-F70E-75D6-5840-CED5CD102DBE}"/>
              </a:ext>
            </a:extLst>
          </p:cNvPr>
          <p:cNvSpPr txBox="1"/>
          <p:nvPr/>
        </p:nvSpPr>
        <p:spPr>
          <a:xfrm>
            <a:off x="3863239" y="2259566"/>
            <a:ext cx="7958669" cy="4431983"/>
          </a:xfrm>
          <a:prstGeom prst="rect">
            <a:avLst/>
          </a:prstGeom>
          <a:noFill/>
        </p:spPr>
        <p:txBody>
          <a:bodyPr wrap="square" lIns="91440" tIns="45720" rIns="91440" bIns="45720" rtlCol="0" anchor="t">
            <a:spAutoFit/>
          </a:bodyPr>
          <a:lstStyle/>
          <a:p>
            <a:pPr>
              <a:spcAft>
                <a:spcPts val="600"/>
              </a:spcAft>
            </a:pPr>
            <a:r>
              <a:rPr lang="en-US" sz="2400" b="1" dirty="0">
                <a:solidFill>
                  <a:schemeClr val="accent4"/>
                </a:solidFill>
                <a:latin typeface="Inter" panose="020B0502030000000004" pitchFamily="34" charset="0"/>
                <a:ea typeface="Inter" panose="020B0502030000000004" pitchFamily="34" charset="0"/>
                <a:cs typeface="Inter" panose="020B0502030000000004" pitchFamily="34" charset="0"/>
              </a:rPr>
              <a:t>SQ Lite </a:t>
            </a:r>
          </a:p>
          <a:p>
            <a:pPr marL="800100" lvl="1" indent="-342900">
              <a:spcAft>
                <a:spcPts val="600"/>
              </a:spcAft>
              <a:buFont typeface="Arial" panose="020B0604020202020204" pitchFamily="34" charset="0"/>
              <a:buChar char="•"/>
            </a:pPr>
            <a:r>
              <a:rPr lang="en-US" sz="2400" b="1" dirty="0">
                <a:solidFill>
                  <a:schemeClr val="accent4"/>
                </a:solidFill>
                <a:latin typeface="Inter" panose="020B0502030000000004" pitchFamily="34" charset="0"/>
                <a:ea typeface="Inter" panose="020B0502030000000004" pitchFamily="34" charset="0"/>
                <a:cs typeface="Inter" panose="020B0502030000000004" pitchFamily="34" charset="0"/>
              </a:rPr>
              <a:t>Is a container for data – any type of data</a:t>
            </a:r>
          </a:p>
          <a:p>
            <a:pPr marL="800100" lvl="1" indent="-342900">
              <a:spcAft>
                <a:spcPts val="600"/>
              </a:spcAft>
              <a:buFont typeface="Arial" panose="020B0604020202020204" pitchFamily="34" charset="0"/>
              <a:buChar char="•"/>
            </a:pPr>
            <a:r>
              <a:rPr lang="en-US" sz="2400" b="1" dirty="0">
                <a:solidFill>
                  <a:schemeClr val="accent4"/>
                </a:solidFill>
                <a:latin typeface="Inter" panose="020B0502030000000004" pitchFamily="34" charset="0"/>
                <a:ea typeface="Inter" panose="020B0502030000000004" pitchFamily="34" charset="0"/>
                <a:cs typeface="Inter" panose="020B0502030000000004" pitchFamily="34" charset="0"/>
              </a:rPr>
              <a:t>We can use it to store Test data and meta data for a test</a:t>
            </a:r>
          </a:p>
          <a:p>
            <a:pPr marL="800100" lvl="1" indent="-342900">
              <a:spcAft>
                <a:spcPts val="600"/>
              </a:spcAft>
              <a:buFont typeface="Arial" panose="020B0604020202020204" pitchFamily="34" charset="0"/>
              <a:buChar char="•"/>
            </a:pPr>
            <a:r>
              <a:rPr lang="en-US" sz="2400" b="1" dirty="0">
                <a:solidFill>
                  <a:schemeClr val="accent4"/>
                </a:solidFill>
                <a:latin typeface="Inter" panose="020B0502030000000004" pitchFamily="34" charset="0"/>
                <a:ea typeface="Inter" panose="020B0502030000000004" pitchFamily="34" charset="0"/>
                <a:cs typeface="Inter" panose="020B0502030000000004" pitchFamily="34" charset="0"/>
              </a:rPr>
              <a:t>Data is easily searchable via SQL and via high level programming languages such as C#, Python, C…</a:t>
            </a:r>
          </a:p>
          <a:p>
            <a:pPr marL="800100" lvl="1" indent="-342900">
              <a:spcAft>
                <a:spcPts val="600"/>
              </a:spcAft>
              <a:buFont typeface="Arial" panose="020B0604020202020204" pitchFamily="34" charset="0"/>
              <a:buChar char="•"/>
            </a:pPr>
            <a:r>
              <a:rPr lang="en-US" sz="2400" b="1" dirty="0">
                <a:solidFill>
                  <a:schemeClr val="accent4"/>
                </a:solidFill>
                <a:latin typeface="Inter" panose="020B0502030000000004" pitchFamily="34" charset="0"/>
                <a:ea typeface="Inter" panose="020B0502030000000004" pitchFamily="34" charset="0"/>
                <a:cs typeface="Inter" panose="020B0502030000000004" pitchFamily="34" charset="0"/>
              </a:rPr>
              <a:t>We can compress the raw data prior to storing it in the database</a:t>
            </a:r>
          </a:p>
          <a:p>
            <a:pPr marL="800100" lvl="1" indent="-342900">
              <a:spcAft>
                <a:spcPts val="600"/>
              </a:spcAft>
              <a:buFont typeface="Arial" panose="020B0604020202020204" pitchFamily="34" charset="0"/>
              <a:buChar char="•"/>
            </a:pPr>
            <a:r>
              <a:rPr lang="en-US" sz="2400" b="1" dirty="0">
                <a:solidFill>
                  <a:schemeClr val="accent4"/>
                </a:solidFill>
                <a:latin typeface="Inter" panose="020B0502030000000004" pitchFamily="34" charset="0"/>
                <a:ea typeface="Inter" panose="020B0502030000000004" pitchFamily="34" charset="0"/>
                <a:cs typeface="Inter" panose="020B0502030000000004" pitchFamily="34" charset="0"/>
              </a:rPr>
              <a:t>APEX Systems uses it in DX+ platform</a:t>
            </a:r>
          </a:p>
          <a:p>
            <a:pPr lvl="1">
              <a:spcAft>
                <a:spcPts val="600"/>
              </a:spcAft>
            </a:pPr>
            <a:endParaRPr lang="en-US" sz="1200" dirty="0">
              <a:latin typeface="Inter" panose="020B0502030000000004" pitchFamily="34" charset="0"/>
              <a:ea typeface="Inter" panose="020B0502030000000004" pitchFamily="34" charset="0"/>
              <a:cs typeface="Inter" panose="020B0502030000000004" pitchFamily="34" charset="0"/>
            </a:endParaRPr>
          </a:p>
        </p:txBody>
      </p:sp>
      <p:sp>
        <p:nvSpPr>
          <p:cNvPr id="15" name="TextBox 14">
            <a:extLst>
              <a:ext uri="{FF2B5EF4-FFF2-40B4-BE49-F238E27FC236}">
                <a16:creationId xmlns:a16="http://schemas.microsoft.com/office/drawing/2014/main" id="{19B4E287-EEB3-730C-A25C-E236C778996C}"/>
              </a:ext>
            </a:extLst>
          </p:cNvPr>
          <p:cNvSpPr txBox="1"/>
          <p:nvPr/>
        </p:nvSpPr>
        <p:spPr>
          <a:xfrm>
            <a:off x="-407963" y="3397348"/>
            <a:ext cx="65" cy="276999"/>
          </a:xfrm>
          <a:prstGeom prst="rect">
            <a:avLst/>
          </a:prstGeom>
          <a:noFill/>
        </p:spPr>
        <p:txBody>
          <a:bodyPr wrap="none" lIns="0" tIns="0" rIns="0" bIns="0" rtlCol="0">
            <a:spAutoFit/>
          </a:bodyPr>
          <a:lstStyle/>
          <a:p>
            <a:endParaRPr lang="en-US" dirty="0">
              <a:solidFill>
                <a:schemeClr val="accent2"/>
              </a:solidFill>
            </a:endParaRPr>
          </a:p>
        </p:txBody>
      </p:sp>
      <p:grpSp>
        <p:nvGrpSpPr>
          <p:cNvPr id="11" name="Group 10">
            <a:extLst>
              <a:ext uri="{FF2B5EF4-FFF2-40B4-BE49-F238E27FC236}">
                <a16:creationId xmlns:a16="http://schemas.microsoft.com/office/drawing/2014/main" id="{8C3C66DA-A7E7-B2E3-0515-A0F33C3FA013}"/>
              </a:ext>
            </a:extLst>
          </p:cNvPr>
          <p:cNvGrpSpPr/>
          <p:nvPr/>
        </p:nvGrpSpPr>
        <p:grpSpPr>
          <a:xfrm>
            <a:off x="74564" y="1597430"/>
            <a:ext cx="3706485" cy="5154545"/>
            <a:chOff x="74564" y="1597430"/>
            <a:chExt cx="3706485" cy="5154545"/>
          </a:xfrm>
        </p:grpSpPr>
        <p:sp>
          <p:nvSpPr>
            <p:cNvPr id="12" name="Rectangle 11">
              <a:extLst>
                <a:ext uri="{FF2B5EF4-FFF2-40B4-BE49-F238E27FC236}">
                  <a16:creationId xmlns:a16="http://schemas.microsoft.com/office/drawing/2014/main" id="{5FC3B552-95E3-91F2-0B0A-9AB3801095A8}"/>
                </a:ext>
              </a:extLst>
            </p:cNvPr>
            <p:cNvSpPr/>
            <p:nvPr/>
          </p:nvSpPr>
          <p:spPr>
            <a:xfrm>
              <a:off x="156754" y="1723928"/>
              <a:ext cx="3624295" cy="5028047"/>
            </a:xfrm>
            <a:prstGeom prst="rect">
              <a:avLst/>
            </a:prstGeom>
            <a:noFill/>
            <a:ln>
              <a:solidFill>
                <a:srgbClr val="005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13" name="TextBox 12">
              <a:extLst>
                <a:ext uri="{FF2B5EF4-FFF2-40B4-BE49-F238E27FC236}">
                  <a16:creationId xmlns:a16="http://schemas.microsoft.com/office/drawing/2014/main" id="{9537A358-9EBA-8051-F4E9-C335FE63A3A4}"/>
                </a:ext>
              </a:extLst>
            </p:cNvPr>
            <p:cNvSpPr txBox="1"/>
            <p:nvPr/>
          </p:nvSpPr>
          <p:spPr>
            <a:xfrm>
              <a:off x="304240" y="1890234"/>
              <a:ext cx="3080294" cy="369332"/>
            </a:xfrm>
            <a:prstGeom prst="rect">
              <a:avLst/>
            </a:prstGeom>
            <a:solidFill>
              <a:schemeClr val="bg1"/>
            </a:solidFill>
          </p:spPr>
          <p:txBody>
            <a:bodyPr wrap="square" lIns="91440" tIns="45720" rIns="91440" bIns="45720" rtlCol="0" anchor="t">
              <a:spAutoFit/>
            </a:bodyPr>
            <a:lstStyle/>
            <a:p>
              <a:pPr algn="ctr">
                <a:defRPr/>
              </a:pPr>
              <a:r>
                <a:rPr lang="en-US" b="1" dirty="0">
                  <a:solidFill>
                    <a:srgbClr val="005E60"/>
                  </a:solidFill>
                  <a:latin typeface="Inter" panose="02000503000000020004"/>
                </a:rPr>
                <a:t>Look through the lens of</a:t>
              </a:r>
            </a:p>
          </p:txBody>
        </p:sp>
        <p:sp>
          <p:nvSpPr>
            <p:cNvPr id="16" name="TextBox 15">
              <a:extLst>
                <a:ext uri="{FF2B5EF4-FFF2-40B4-BE49-F238E27FC236}">
                  <a16:creationId xmlns:a16="http://schemas.microsoft.com/office/drawing/2014/main" id="{9EF6D85C-A4C5-5AE1-6A75-A371F2DA4533}"/>
                </a:ext>
              </a:extLst>
            </p:cNvPr>
            <p:cNvSpPr txBox="1"/>
            <p:nvPr/>
          </p:nvSpPr>
          <p:spPr>
            <a:xfrm>
              <a:off x="199156" y="2929580"/>
              <a:ext cx="3539489" cy="3540072"/>
            </a:xfrm>
            <a:prstGeom prst="rect">
              <a:avLst/>
            </a:prstGeom>
            <a:noFill/>
          </p:spPr>
          <p:txBody>
            <a:bodyPr wrap="square" lIns="91440" tIns="45720" rIns="91440" bIns="45720" rtlCol="0" anchor="t">
              <a:spAutoFit/>
            </a:bodyPr>
            <a:lstStyle/>
            <a:p>
              <a:pPr>
                <a:lnSpc>
                  <a:spcPts val="1800"/>
                </a:lnSpc>
                <a:spcAft>
                  <a:spcPts val="1200"/>
                </a:spcAft>
              </a:pPr>
              <a:r>
                <a:rPr lang="en-US" sz="3600" b="1" dirty="0">
                  <a:solidFill>
                    <a:schemeClr val="bg1">
                      <a:lumMod val="50000"/>
                    </a:schemeClr>
                  </a:solidFill>
                  <a:latin typeface="Inter" panose="02000503000000020004"/>
                </a:rPr>
                <a:t>S</a:t>
              </a:r>
              <a:r>
                <a:rPr lang="en-US" sz="2400" dirty="0">
                  <a:solidFill>
                    <a:schemeClr val="bg1">
                      <a:lumMod val="50000"/>
                    </a:schemeClr>
                  </a:solidFill>
                  <a:latin typeface="Inter" panose="02000503000000020004"/>
                </a:rPr>
                <a:t> - Safety </a:t>
              </a:r>
              <a:br>
                <a:rPr lang="en-US" sz="2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Security of data at rest and transit</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Reduce risk.</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Q</a:t>
              </a:r>
              <a:r>
                <a:rPr lang="en-US" sz="2400" dirty="0">
                  <a:solidFill>
                    <a:schemeClr val="bg1">
                      <a:lumMod val="50000"/>
                    </a:schemeClr>
                  </a:solidFill>
                  <a:latin typeface="Inter" panose="02000503000000020004"/>
                </a:rPr>
                <a:t> - Quality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Data quality</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D</a:t>
              </a:r>
              <a:r>
                <a:rPr lang="en-US" sz="2400" dirty="0">
                  <a:solidFill>
                    <a:schemeClr val="bg1">
                      <a:lumMod val="50000"/>
                    </a:schemeClr>
                  </a:solidFill>
                  <a:latin typeface="Inter" panose="02000503000000020004"/>
                </a:rPr>
                <a:t> - Delivery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Fast data retrieval and storage</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C</a:t>
              </a:r>
              <a:r>
                <a:rPr lang="en-US" sz="2400" dirty="0">
                  <a:solidFill>
                    <a:schemeClr val="bg1">
                      <a:lumMod val="50000"/>
                    </a:schemeClr>
                  </a:solidFill>
                  <a:latin typeface="Inter" panose="02000503000000020004"/>
                </a:rPr>
                <a:t> – Cost</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Least data footprint without compromises</a:t>
              </a:r>
              <a:endParaRPr lang="en-US" sz="1100" dirty="0">
                <a:solidFill>
                  <a:schemeClr val="bg1">
                    <a:lumMod val="50000"/>
                  </a:schemeClr>
                </a:solidFill>
                <a:latin typeface="Inter" panose="02000503000000020004"/>
              </a:endParaRPr>
            </a:p>
          </p:txBody>
        </p:sp>
        <p:pic>
          <p:nvPicPr>
            <p:cNvPr id="18" name="Graphic 17" descr="Magnifying glass with solid fill">
              <a:extLst>
                <a:ext uri="{FF2B5EF4-FFF2-40B4-BE49-F238E27FC236}">
                  <a16:creationId xmlns:a16="http://schemas.microsoft.com/office/drawing/2014/main" id="{C1E1F1D6-7209-8D5E-9B93-34F34BBF478B}"/>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564" y="1597430"/>
              <a:ext cx="1139962" cy="1139962"/>
            </a:xfrm>
            <a:prstGeom prst="rect">
              <a:avLst/>
            </a:prstGeom>
            <a:scene3d>
              <a:camera prst="orthographicFront">
                <a:rot lat="0" lon="0" rev="16200000"/>
              </a:camera>
              <a:lightRig rig="threePt" dir="t"/>
            </a:scene3d>
          </p:spPr>
        </p:pic>
      </p:grpSp>
    </p:spTree>
    <p:extLst>
      <p:ext uri="{BB962C8B-B14F-4D97-AF65-F5344CB8AC3E}">
        <p14:creationId xmlns:p14="http://schemas.microsoft.com/office/powerpoint/2010/main" val="569537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67CB88E-B2C7-AFCF-A3E2-13FDDC6BE22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750" b="-2013"/>
          <a:stretch/>
        </p:blipFill>
        <p:spPr>
          <a:xfrm>
            <a:off x="11718" y="-56151"/>
            <a:ext cx="12291720" cy="1371600"/>
          </a:xfrm>
          <a:prstGeom prst="rect">
            <a:avLst/>
          </a:prstGeom>
        </p:spPr>
      </p:pic>
      <p:sp>
        <p:nvSpPr>
          <p:cNvPr id="9" name="Rectangle 8">
            <a:extLst>
              <a:ext uri="{FF2B5EF4-FFF2-40B4-BE49-F238E27FC236}">
                <a16:creationId xmlns:a16="http://schemas.microsoft.com/office/drawing/2014/main" id="{BC596C84-5147-453B-B2C3-11F52B45DB97}"/>
              </a:ext>
            </a:extLst>
          </p:cNvPr>
          <p:cNvSpPr/>
          <p:nvPr/>
        </p:nvSpPr>
        <p:spPr>
          <a:xfrm>
            <a:off x="-5855" y="-58483"/>
            <a:ext cx="12203710" cy="1346382"/>
          </a:xfrm>
          <a:prstGeom prst="rect">
            <a:avLst/>
          </a:prstGeom>
          <a:solidFill>
            <a:srgbClr val="005E60">
              <a:alpha val="64706"/>
            </a:srgbClr>
          </a:solidFill>
          <a:ln>
            <a:solidFill>
              <a:srgbClr val="597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7" name="Title 6">
            <a:extLst>
              <a:ext uri="{FF2B5EF4-FFF2-40B4-BE49-F238E27FC236}">
                <a16:creationId xmlns:a16="http://schemas.microsoft.com/office/drawing/2014/main" id="{E5DA66CC-2E9D-4514-AF03-2ECFFD32CE61}"/>
              </a:ext>
            </a:extLst>
          </p:cNvPr>
          <p:cNvSpPr>
            <a:spLocks noGrp="1"/>
          </p:cNvSpPr>
          <p:nvPr>
            <p:ph type="title"/>
          </p:nvPr>
        </p:nvSpPr>
        <p:spPr>
          <a:xfrm>
            <a:off x="495300" y="352329"/>
            <a:ext cx="6115050" cy="442161"/>
          </a:xfrm>
        </p:spPr>
        <p:txBody>
          <a:bodyPr/>
          <a:lstStyle/>
          <a:p>
            <a:r>
              <a:rPr lang="en-US" b="1" dirty="0">
                <a:solidFill>
                  <a:schemeClr val="bg1"/>
                </a:solidFill>
                <a:latin typeface="Inter" panose="02000503000000020004"/>
              </a:rPr>
              <a:t>SQ Lite</a:t>
            </a:r>
          </a:p>
        </p:txBody>
      </p:sp>
      <p:sp>
        <p:nvSpPr>
          <p:cNvPr id="17" name="TextBox 16">
            <a:extLst>
              <a:ext uri="{FF2B5EF4-FFF2-40B4-BE49-F238E27FC236}">
                <a16:creationId xmlns:a16="http://schemas.microsoft.com/office/drawing/2014/main" id="{ED9B850D-D3FB-4649-8F7C-2603348376A1}"/>
              </a:ext>
            </a:extLst>
          </p:cNvPr>
          <p:cNvSpPr txBox="1"/>
          <p:nvPr/>
        </p:nvSpPr>
        <p:spPr>
          <a:xfrm>
            <a:off x="7720051" y="386829"/>
            <a:ext cx="213467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Inter" panose="02000503000000020004"/>
              </a:rPr>
              <a:t>October </a:t>
            </a:r>
            <a:r>
              <a:rPr kumimoji="0" lang="en-US" sz="1600" b="0" i="0" u="none" strike="noStrike" kern="1200" cap="none" spc="0" normalizeH="0" baseline="0" noProof="0" dirty="0">
                <a:ln>
                  <a:noFill/>
                </a:ln>
                <a:solidFill>
                  <a:prstClr val="white"/>
                </a:solidFill>
                <a:effectLst/>
                <a:uLnTx/>
                <a:uFillTx/>
                <a:latin typeface="Inter" panose="02000503000000020004"/>
                <a:ea typeface="+mn-ea"/>
                <a:cs typeface="+mn-cs"/>
              </a:rPr>
              <a:t>2024</a:t>
            </a:r>
            <a:endParaRPr kumimoji="0" lang="en-US" sz="1600" b="1" i="0" u="none" strike="noStrike" kern="1200" cap="none" spc="0" normalizeH="0" baseline="0" noProof="0" dirty="0">
              <a:ln>
                <a:noFill/>
              </a:ln>
              <a:solidFill>
                <a:prstClr val="white"/>
              </a:solidFill>
              <a:effectLst/>
              <a:uLnTx/>
              <a:uFillTx/>
              <a:latin typeface="Inter" panose="02000503000000020004"/>
              <a:ea typeface="+mn-ea"/>
              <a:cs typeface="+mn-cs"/>
            </a:endParaRPr>
          </a:p>
        </p:txBody>
      </p:sp>
      <p:sp>
        <p:nvSpPr>
          <p:cNvPr id="22" name="TextBox 21">
            <a:extLst>
              <a:ext uri="{FF2B5EF4-FFF2-40B4-BE49-F238E27FC236}">
                <a16:creationId xmlns:a16="http://schemas.microsoft.com/office/drawing/2014/main" id="{AF57F132-933C-B05E-ACAD-4EC5D47711E4}"/>
              </a:ext>
            </a:extLst>
          </p:cNvPr>
          <p:cNvSpPr txBox="1"/>
          <p:nvPr/>
        </p:nvSpPr>
        <p:spPr>
          <a:xfrm>
            <a:off x="3279322" y="6585090"/>
            <a:ext cx="6373157" cy="153888"/>
          </a:xfrm>
          <a:prstGeom prst="rect">
            <a:avLst/>
          </a:prstGeom>
          <a:noFill/>
        </p:spPr>
        <p:txBody>
          <a:bodyPr wrap="square" lIns="0" tIns="0" rIns="0" bIns="0" rtlCol="0" anchor="t">
            <a:spAutoFit/>
          </a:bodyPr>
          <a:lstStyle/>
          <a:p>
            <a:pPr algn="ctr">
              <a:defRPr/>
            </a:pPr>
            <a:r>
              <a:rPr kumimoji="0" lang="en-US" sz="1000" b="0" u="none" strike="noStrike" kern="1200" cap="none" spc="0" normalizeH="0" baseline="0" noProof="0" dirty="0">
                <a:ln>
                  <a:noFill/>
                </a:ln>
                <a:solidFill>
                  <a:srgbClr val="63666A"/>
                </a:solidFill>
                <a:effectLst/>
                <a:uLnTx/>
                <a:uFillTx/>
                <a:latin typeface="Inter"/>
                <a:ea typeface="Inter" panose="02000503000000020004" pitchFamily="2" charset="0"/>
              </a:rPr>
              <a:t>GE Vernova Confidential</a:t>
            </a:r>
            <a:endParaRPr lang="en-US" sz="1000" dirty="0">
              <a:solidFill>
                <a:srgbClr val="63666A"/>
              </a:solidFill>
              <a:latin typeface="Inter"/>
              <a:ea typeface="Inter" panose="02000503000000020004" pitchFamily="2" charset="0"/>
            </a:endParaRPr>
          </a:p>
        </p:txBody>
      </p:sp>
      <p:sp>
        <p:nvSpPr>
          <p:cNvPr id="2" name="TextBox 1">
            <a:extLst>
              <a:ext uri="{FF2B5EF4-FFF2-40B4-BE49-F238E27FC236}">
                <a16:creationId xmlns:a16="http://schemas.microsoft.com/office/drawing/2014/main" id="{BDE1805E-F70E-75D6-5840-CED5CD102DBE}"/>
              </a:ext>
            </a:extLst>
          </p:cNvPr>
          <p:cNvSpPr txBox="1"/>
          <p:nvPr/>
        </p:nvSpPr>
        <p:spPr>
          <a:xfrm>
            <a:off x="3863239" y="1730879"/>
            <a:ext cx="7958669" cy="461665"/>
          </a:xfrm>
          <a:prstGeom prst="rect">
            <a:avLst/>
          </a:prstGeom>
          <a:noFill/>
        </p:spPr>
        <p:txBody>
          <a:bodyPr wrap="square" lIns="91440" tIns="45720" rIns="91440" bIns="45720" rtlCol="0" anchor="t">
            <a:spAutoFit/>
          </a:bodyPr>
          <a:lstStyle/>
          <a:p>
            <a:pPr>
              <a:spcAft>
                <a:spcPts val="600"/>
              </a:spcAft>
            </a:pPr>
            <a:r>
              <a:rPr lang="en-US" sz="2400" b="1" dirty="0">
                <a:solidFill>
                  <a:srgbClr val="005E60"/>
                </a:solidFill>
                <a:latin typeface="Inter" panose="02000503000000020004"/>
              </a:rPr>
              <a:t>TestData Table structure</a:t>
            </a:r>
          </a:p>
        </p:txBody>
      </p:sp>
      <p:sp>
        <p:nvSpPr>
          <p:cNvPr id="15" name="TextBox 14">
            <a:extLst>
              <a:ext uri="{FF2B5EF4-FFF2-40B4-BE49-F238E27FC236}">
                <a16:creationId xmlns:a16="http://schemas.microsoft.com/office/drawing/2014/main" id="{19B4E287-EEB3-730C-A25C-E236C778996C}"/>
              </a:ext>
            </a:extLst>
          </p:cNvPr>
          <p:cNvSpPr txBox="1"/>
          <p:nvPr/>
        </p:nvSpPr>
        <p:spPr>
          <a:xfrm>
            <a:off x="-407963" y="3397348"/>
            <a:ext cx="65" cy="276999"/>
          </a:xfrm>
          <a:prstGeom prst="rect">
            <a:avLst/>
          </a:prstGeom>
          <a:noFill/>
        </p:spPr>
        <p:txBody>
          <a:bodyPr wrap="none" lIns="0" tIns="0" rIns="0" bIns="0" rtlCol="0">
            <a:spAutoFit/>
          </a:bodyPr>
          <a:lstStyle/>
          <a:p>
            <a:endParaRPr lang="en-US" dirty="0">
              <a:solidFill>
                <a:schemeClr val="accent2"/>
              </a:solidFill>
            </a:endParaRPr>
          </a:p>
        </p:txBody>
      </p:sp>
      <p:graphicFrame>
        <p:nvGraphicFramePr>
          <p:cNvPr id="8" name="Table 7">
            <a:extLst>
              <a:ext uri="{FF2B5EF4-FFF2-40B4-BE49-F238E27FC236}">
                <a16:creationId xmlns:a16="http://schemas.microsoft.com/office/drawing/2014/main" id="{9B0C402C-066C-DFF0-AB76-0D8375E83535}"/>
              </a:ext>
            </a:extLst>
          </p:cNvPr>
          <p:cNvGraphicFramePr>
            <a:graphicFrameLocks noGrp="1"/>
          </p:cNvGraphicFramePr>
          <p:nvPr>
            <p:extLst>
              <p:ext uri="{D42A27DB-BD31-4B8C-83A1-F6EECF244321}">
                <p14:modId xmlns:p14="http://schemas.microsoft.com/office/powerpoint/2010/main" val="734238284"/>
              </p:ext>
            </p:extLst>
          </p:nvPr>
        </p:nvGraphicFramePr>
        <p:xfrm>
          <a:off x="3988953" y="2232038"/>
          <a:ext cx="7170617" cy="4237097"/>
        </p:xfrm>
        <a:graphic>
          <a:graphicData uri="http://schemas.openxmlformats.org/drawingml/2006/table">
            <a:tbl>
              <a:tblPr firstRow="1" bandRow="1">
                <a:tableStyleId>{5DA37D80-6434-44D0-A028-1B22A696006F}</a:tableStyleId>
              </a:tblPr>
              <a:tblGrid>
                <a:gridCol w="1581730">
                  <a:extLst>
                    <a:ext uri="{9D8B030D-6E8A-4147-A177-3AD203B41FA5}">
                      <a16:colId xmlns:a16="http://schemas.microsoft.com/office/drawing/2014/main" val="3292563116"/>
                    </a:ext>
                  </a:extLst>
                </a:gridCol>
                <a:gridCol w="1427596">
                  <a:extLst>
                    <a:ext uri="{9D8B030D-6E8A-4147-A177-3AD203B41FA5}">
                      <a16:colId xmlns:a16="http://schemas.microsoft.com/office/drawing/2014/main" val="2389325271"/>
                    </a:ext>
                  </a:extLst>
                </a:gridCol>
                <a:gridCol w="4161291">
                  <a:extLst>
                    <a:ext uri="{9D8B030D-6E8A-4147-A177-3AD203B41FA5}">
                      <a16:colId xmlns:a16="http://schemas.microsoft.com/office/drawing/2014/main" val="681824792"/>
                    </a:ext>
                  </a:extLst>
                </a:gridCol>
              </a:tblGrid>
              <a:tr h="272506">
                <a:tc>
                  <a:txBody>
                    <a:bodyPr/>
                    <a:lstStyle/>
                    <a:p>
                      <a:r>
                        <a:rPr lang="en-US" dirty="0"/>
                        <a:t>Column Name</a:t>
                      </a:r>
                    </a:p>
                  </a:txBody>
                  <a:tcPr/>
                </a:tc>
                <a:tc>
                  <a:txBody>
                    <a:bodyPr/>
                    <a:lstStyle/>
                    <a:p>
                      <a:r>
                        <a:rPr lang="en-US" dirty="0"/>
                        <a:t>Data Type</a:t>
                      </a:r>
                    </a:p>
                  </a:txBody>
                  <a:tcPr/>
                </a:tc>
                <a:tc>
                  <a:txBody>
                    <a:bodyPr/>
                    <a:lstStyle/>
                    <a:p>
                      <a:r>
                        <a:rPr lang="en-US" dirty="0"/>
                        <a:t>Example Data</a:t>
                      </a:r>
                    </a:p>
                  </a:txBody>
                  <a:tcPr/>
                </a:tc>
                <a:extLst>
                  <a:ext uri="{0D108BD9-81ED-4DB2-BD59-A6C34878D82A}">
                    <a16:rowId xmlns:a16="http://schemas.microsoft.com/office/drawing/2014/main" val="1730126952"/>
                  </a:ext>
                </a:extLst>
              </a:tr>
              <a:tr h="246416">
                <a:tc>
                  <a:txBody>
                    <a:bodyPr/>
                    <a:lstStyle/>
                    <a:p>
                      <a:r>
                        <a:rPr lang="en-US" sz="1000" kern="1200" dirty="0">
                          <a:solidFill>
                            <a:schemeClr val="tx1"/>
                          </a:solidFill>
                          <a:latin typeface="+mn-lt"/>
                          <a:ea typeface="+mn-ea"/>
                          <a:cs typeface="+mn-cs"/>
                        </a:rPr>
                        <a:t>ID</a:t>
                      </a:r>
                    </a:p>
                  </a:txBody>
                  <a:tcPr/>
                </a:tc>
                <a:tc>
                  <a:txBody>
                    <a:bodyPr/>
                    <a:lstStyle/>
                    <a:p>
                      <a:r>
                        <a:rPr lang="en-US" sz="1000" kern="1200" dirty="0">
                          <a:solidFill>
                            <a:schemeClr val="tx1"/>
                          </a:solidFill>
                          <a:latin typeface="+mn-lt"/>
                          <a:ea typeface="+mn-ea"/>
                          <a:cs typeface="+mn-cs"/>
                        </a:rPr>
                        <a:t>INTEGER PRIMARY KEY</a:t>
                      </a:r>
                      <a:endParaRPr lang="en-US" sz="1000" dirty="0"/>
                    </a:p>
                  </a:txBody>
                  <a:tcPr/>
                </a:tc>
                <a:tc>
                  <a:txBody>
                    <a:bodyPr/>
                    <a:lstStyle/>
                    <a:p>
                      <a:r>
                        <a:rPr lang="en-US" sz="1000" dirty="0"/>
                        <a:t>1</a:t>
                      </a:r>
                    </a:p>
                  </a:txBody>
                  <a:tcPr/>
                </a:tc>
                <a:extLst>
                  <a:ext uri="{0D108BD9-81ED-4DB2-BD59-A6C34878D82A}">
                    <a16:rowId xmlns:a16="http://schemas.microsoft.com/office/drawing/2014/main" val="3708830084"/>
                  </a:ext>
                </a:extLst>
              </a:tr>
              <a:tr h="246416">
                <a:tc>
                  <a:txBody>
                    <a:bodyPr/>
                    <a:lstStyle/>
                    <a:p>
                      <a:r>
                        <a:rPr lang="en-US" sz="1000" kern="1200" dirty="0">
                          <a:solidFill>
                            <a:schemeClr val="tx1"/>
                          </a:solidFill>
                          <a:latin typeface="+mn-lt"/>
                          <a:ea typeface="+mn-ea"/>
                          <a:cs typeface="+mn-cs"/>
                        </a:rPr>
                        <a:t>TRNumber</a:t>
                      </a:r>
                    </a:p>
                  </a:txBody>
                  <a:tcPr/>
                </a:tc>
                <a:tc>
                  <a:txBody>
                    <a:bodyPr/>
                    <a:lstStyle/>
                    <a:p>
                      <a:r>
                        <a:rPr lang="en-US" sz="1000" kern="1200" dirty="0">
                          <a:solidFill>
                            <a:schemeClr val="tx1"/>
                          </a:solidFill>
                          <a:latin typeface="+mn-lt"/>
                          <a:ea typeface="+mn-ea"/>
                          <a:cs typeface="+mn-cs"/>
                        </a:rPr>
                        <a:t>TEXT</a:t>
                      </a:r>
                      <a:endParaRPr lang="en-US" sz="1000" dirty="0"/>
                    </a:p>
                  </a:txBody>
                  <a:tcPr/>
                </a:tc>
                <a:tc>
                  <a:txBody>
                    <a:bodyPr/>
                    <a:lstStyle/>
                    <a:p>
                      <a:r>
                        <a:rPr lang="en-US" sz="1000" dirty="0"/>
                        <a:t>1111</a:t>
                      </a:r>
                    </a:p>
                  </a:txBody>
                  <a:tcPr/>
                </a:tc>
                <a:extLst>
                  <a:ext uri="{0D108BD9-81ED-4DB2-BD59-A6C34878D82A}">
                    <a16:rowId xmlns:a16="http://schemas.microsoft.com/office/drawing/2014/main" val="2305401077"/>
                  </a:ext>
                </a:extLst>
              </a:tr>
              <a:tr h="246416">
                <a:tc>
                  <a:txBody>
                    <a:bodyPr/>
                    <a:lstStyle/>
                    <a:p>
                      <a:r>
                        <a:rPr lang="en-US" sz="1000" kern="1200" dirty="0">
                          <a:solidFill>
                            <a:schemeClr val="tx1"/>
                          </a:solidFill>
                          <a:latin typeface="+mn-lt"/>
                          <a:ea typeface="+mn-ea"/>
                          <a:cs typeface="+mn-cs"/>
                        </a:rPr>
                        <a:t>DataType</a:t>
                      </a:r>
                    </a:p>
                  </a:txBody>
                  <a:tcPr/>
                </a:tc>
                <a:tc>
                  <a:txBody>
                    <a:bodyPr/>
                    <a:lstStyle/>
                    <a:p>
                      <a:r>
                        <a:rPr lang="en-US" sz="1000" kern="1200" dirty="0">
                          <a:solidFill>
                            <a:schemeClr val="tx1"/>
                          </a:solidFill>
                          <a:latin typeface="+mn-lt"/>
                          <a:ea typeface="+mn-ea"/>
                          <a:cs typeface="+mn-cs"/>
                        </a:rPr>
                        <a:t>INT</a:t>
                      </a:r>
                      <a:endParaRPr lang="en-US" sz="1000" dirty="0"/>
                    </a:p>
                  </a:txBody>
                  <a:tcPr/>
                </a:tc>
                <a:tc>
                  <a:txBody>
                    <a:bodyPr/>
                    <a:lstStyle/>
                    <a:p>
                      <a:r>
                        <a:rPr lang="en-US" sz="1000" dirty="0"/>
                        <a:t>Non-DTM, DTM, DATX</a:t>
                      </a:r>
                    </a:p>
                  </a:txBody>
                  <a:tcPr/>
                </a:tc>
                <a:extLst>
                  <a:ext uri="{0D108BD9-81ED-4DB2-BD59-A6C34878D82A}">
                    <a16:rowId xmlns:a16="http://schemas.microsoft.com/office/drawing/2014/main" val="4140504195"/>
                  </a:ext>
                </a:extLst>
              </a:tr>
              <a:tr h="246416">
                <a:tc>
                  <a:txBody>
                    <a:bodyPr/>
                    <a:lstStyle/>
                    <a:p>
                      <a:r>
                        <a:rPr lang="en-US" sz="1000" kern="1200" dirty="0">
                          <a:solidFill>
                            <a:schemeClr val="tx1"/>
                          </a:solidFill>
                          <a:latin typeface="+mn-lt"/>
                          <a:ea typeface="+mn-ea"/>
                          <a:cs typeface="+mn-cs"/>
                        </a:rPr>
                        <a:t>SystemDataType</a:t>
                      </a:r>
                    </a:p>
                  </a:txBody>
                  <a:tcPr/>
                </a:tc>
                <a:tc>
                  <a:txBody>
                    <a:bodyPr/>
                    <a:lstStyle/>
                    <a:p>
                      <a:r>
                        <a:rPr lang="en-US" sz="1000" kern="1200" dirty="0">
                          <a:solidFill>
                            <a:schemeClr val="tx1"/>
                          </a:solidFill>
                          <a:latin typeface="+mn-lt"/>
                          <a:ea typeface="+mn-ea"/>
                          <a:cs typeface="+mn-cs"/>
                        </a:rPr>
                        <a:t>INT</a:t>
                      </a:r>
                      <a:endParaRPr lang="en-US" sz="1000" dirty="0"/>
                    </a:p>
                  </a:txBody>
                  <a:tcPr/>
                </a:tc>
                <a:tc>
                  <a:txBody>
                    <a:bodyPr/>
                    <a:lstStyle/>
                    <a:p>
                      <a:r>
                        <a:rPr lang="en-US" sz="1000" dirty="0"/>
                        <a:t>Int16, float, double</a:t>
                      </a:r>
                    </a:p>
                  </a:txBody>
                  <a:tcPr/>
                </a:tc>
                <a:extLst>
                  <a:ext uri="{0D108BD9-81ED-4DB2-BD59-A6C34878D82A}">
                    <a16:rowId xmlns:a16="http://schemas.microsoft.com/office/drawing/2014/main" val="3122121573"/>
                  </a:ext>
                </a:extLst>
              </a:tr>
              <a:tr h="218188">
                <a:tc>
                  <a:txBody>
                    <a:bodyPr/>
                    <a:lstStyle/>
                    <a:p>
                      <a:r>
                        <a:rPr lang="en-US" sz="1000" kern="1200" dirty="0">
                          <a:solidFill>
                            <a:schemeClr val="tx1"/>
                          </a:solidFill>
                          <a:latin typeface="+mn-lt"/>
                          <a:ea typeface="+mn-ea"/>
                          <a:cs typeface="+mn-cs"/>
                        </a:rPr>
                        <a:t>Description</a:t>
                      </a:r>
                    </a:p>
                  </a:txBody>
                  <a:tcPr/>
                </a:tc>
                <a:tc>
                  <a:txBody>
                    <a:bodyPr/>
                    <a:lstStyle/>
                    <a:p>
                      <a:r>
                        <a:rPr lang="en-US" sz="1000" kern="1200" dirty="0">
                          <a:solidFill>
                            <a:schemeClr val="tx1"/>
                          </a:solidFill>
                          <a:latin typeface="+mn-lt"/>
                          <a:ea typeface="+mn-ea"/>
                          <a:cs typeface="+mn-cs"/>
                        </a:rPr>
                        <a:t>TEXT</a:t>
                      </a:r>
                      <a:endParaRPr lang="en-US" sz="1000" dirty="0"/>
                    </a:p>
                  </a:txBody>
                  <a:tcPr/>
                </a:tc>
                <a:tc>
                  <a:txBody>
                    <a:bodyPr/>
                    <a:lstStyle/>
                    <a:p>
                      <a:r>
                        <a:rPr lang="en-US" sz="1000" dirty="0"/>
                        <a:t>Some description of test</a:t>
                      </a:r>
                    </a:p>
                  </a:txBody>
                  <a:tcPr/>
                </a:tc>
                <a:extLst>
                  <a:ext uri="{0D108BD9-81ED-4DB2-BD59-A6C34878D82A}">
                    <a16:rowId xmlns:a16="http://schemas.microsoft.com/office/drawing/2014/main" val="3545724355"/>
                  </a:ext>
                </a:extLst>
              </a:tr>
              <a:tr h="246416">
                <a:tc>
                  <a:txBody>
                    <a:bodyPr/>
                    <a:lstStyle/>
                    <a:p>
                      <a:r>
                        <a:rPr lang="en-US" sz="1000" kern="1200" dirty="0">
                          <a:solidFill>
                            <a:schemeClr val="tx1"/>
                          </a:solidFill>
                          <a:latin typeface="+mn-lt"/>
                          <a:ea typeface="+mn-ea"/>
                          <a:cs typeface="+mn-cs"/>
                        </a:rPr>
                        <a:t>StartDateString</a:t>
                      </a:r>
                    </a:p>
                  </a:txBody>
                  <a:tcPr/>
                </a:tc>
                <a:tc>
                  <a:txBody>
                    <a:bodyPr/>
                    <a:lstStyle/>
                    <a:p>
                      <a:r>
                        <a:rPr lang="en-US" sz="1000" kern="1200" dirty="0">
                          <a:solidFill>
                            <a:schemeClr val="tx1"/>
                          </a:solidFill>
                          <a:latin typeface="+mn-lt"/>
                          <a:ea typeface="+mn-ea"/>
                          <a:cs typeface="+mn-cs"/>
                        </a:rPr>
                        <a:t>TEXT</a:t>
                      </a:r>
                      <a:endParaRPr lang="en-US" sz="1000" dirty="0"/>
                    </a:p>
                  </a:txBody>
                  <a:tcPr/>
                </a:tc>
                <a:tc>
                  <a:txBody>
                    <a:bodyPr/>
                    <a:lstStyle/>
                    <a:p>
                      <a:r>
                        <a:rPr lang="en-US" sz="1000" dirty="0"/>
                        <a:t>10/22/2024 13:07:27.048</a:t>
                      </a:r>
                    </a:p>
                  </a:txBody>
                  <a:tcPr/>
                </a:tc>
                <a:extLst>
                  <a:ext uri="{0D108BD9-81ED-4DB2-BD59-A6C34878D82A}">
                    <a16:rowId xmlns:a16="http://schemas.microsoft.com/office/drawing/2014/main" val="852683884"/>
                  </a:ext>
                </a:extLst>
              </a:tr>
              <a:tr h="246416">
                <a:tc>
                  <a:txBody>
                    <a:bodyPr/>
                    <a:lstStyle/>
                    <a:p>
                      <a:r>
                        <a:rPr lang="en-US" sz="1000" kern="1200" dirty="0">
                          <a:solidFill>
                            <a:schemeClr val="tx1"/>
                          </a:solidFill>
                          <a:latin typeface="+mn-lt"/>
                          <a:ea typeface="+mn-ea"/>
                          <a:cs typeface="+mn-cs"/>
                        </a:rPr>
                        <a:t>StartDate</a:t>
                      </a:r>
                    </a:p>
                  </a:txBody>
                  <a:tcPr/>
                </a:tc>
                <a:tc>
                  <a:txBody>
                    <a:bodyPr/>
                    <a:lstStyle/>
                    <a:p>
                      <a:r>
                        <a:rPr lang="en-US" sz="1000" kern="1200" dirty="0">
                          <a:solidFill>
                            <a:schemeClr val="tx1"/>
                          </a:solidFill>
                          <a:latin typeface="+mn-lt"/>
                          <a:ea typeface="+mn-ea"/>
                          <a:cs typeface="+mn-cs"/>
                        </a:rPr>
                        <a:t>DATETIME</a:t>
                      </a:r>
                      <a:endParaRPr lang="en-US" sz="1000" dirty="0"/>
                    </a:p>
                  </a:txBody>
                  <a:tcPr/>
                </a:tc>
                <a:tc>
                  <a:txBody>
                    <a:bodyPr/>
                    <a:lstStyle/>
                    <a:p>
                      <a:r>
                        <a:rPr lang="en-US" sz="1000" dirty="0"/>
                        <a:t>Date in Native format</a:t>
                      </a:r>
                    </a:p>
                  </a:txBody>
                  <a:tcPr/>
                </a:tc>
                <a:extLst>
                  <a:ext uri="{0D108BD9-81ED-4DB2-BD59-A6C34878D82A}">
                    <a16:rowId xmlns:a16="http://schemas.microsoft.com/office/drawing/2014/main" val="3780903889"/>
                  </a:ext>
                </a:extLst>
              </a:tr>
              <a:tr h="182880">
                <a:tc>
                  <a:txBody>
                    <a:bodyPr/>
                    <a:lstStyle/>
                    <a:p>
                      <a:r>
                        <a:rPr lang="en-US" sz="1000" kern="1200" dirty="0">
                          <a:solidFill>
                            <a:schemeClr val="tx1"/>
                          </a:solidFill>
                          <a:latin typeface="+mn-lt"/>
                          <a:ea typeface="+mn-ea"/>
                          <a:cs typeface="+mn-cs"/>
                        </a:rPr>
                        <a:t>EndDateString</a:t>
                      </a:r>
                    </a:p>
                  </a:txBody>
                  <a:tcPr/>
                </a:tc>
                <a:tc>
                  <a:txBody>
                    <a:bodyPr/>
                    <a:lstStyle/>
                    <a:p>
                      <a:r>
                        <a:rPr lang="en-US" sz="1000" kern="1200" dirty="0">
                          <a:solidFill>
                            <a:schemeClr val="tx1"/>
                          </a:solidFill>
                          <a:latin typeface="+mn-lt"/>
                          <a:ea typeface="+mn-ea"/>
                          <a:cs typeface="+mn-cs"/>
                        </a:rPr>
                        <a:t>TEXT</a:t>
                      </a:r>
                      <a:endParaRPr lang="en-US" sz="1000" dirty="0"/>
                    </a:p>
                  </a:txBody>
                  <a:tcPr/>
                </a:tc>
                <a:tc>
                  <a:txBody>
                    <a:bodyPr/>
                    <a:lstStyle/>
                    <a:p>
                      <a:pPr marL="0" marR="0" lvl="0" indent="0" algn="l" defTabSz="914400" rtl="0" eaLnBrk="1" fontAlgn="auto" latinLnBrk="0" hangingPunct="1">
                        <a:lnSpc>
                          <a:spcPct val="99000"/>
                        </a:lnSpc>
                        <a:spcBef>
                          <a:spcPts val="0"/>
                        </a:spcBef>
                        <a:spcAft>
                          <a:spcPts val="0"/>
                        </a:spcAft>
                        <a:buClrTx/>
                        <a:buSzTx/>
                        <a:buFontTx/>
                        <a:buNone/>
                        <a:tabLst/>
                        <a:defRPr/>
                      </a:pPr>
                      <a:r>
                        <a:rPr lang="en-US" sz="1000" dirty="0"/>
                        <a:t>10/22/2024 14:07:27.048</a:t>
                      </a:r>
                    </a:p>
                  </a:txBody>
                  <a:tcPr/>
                </a:tc>
                <a:extLst>
                  <a:ext uri="{0D108BD9-81ED-4DB2-BD59-A6C34878D82A}">
                    <a16:rowId xmlns:a16="http://schemas.microsoft.com/office/drawing/2014/main" val="4131111510"/>
                  </a:ext>
                </a:extLst>
              </a:tr>
              <a:tr h="246416">
                <a:tc>
                  <a:txBody>
                    <a:bodyPr/>
                    <a:lstStyle/>
                    <a:p>
                      <a:r>
                        <a:rPr lang="en-US" sz="1000" kern="1200" dirty="0">
                          <a:solidFill>
                            <a:schemeClr val="tx1"/>
                          </a:solidFill>
                          <a:latin typeface="+mn-lt"/>
                          <a:ea typeface="+mn-ea"/>
                          <a:cs typeface="+mn-cs"/>
                        </a:rPr>
                        <a:t>EndDate</a:t>
                      </a:r>
                    </a:p>
                  </a:txBody>
                  <a:tcPr/>
                </a:tc>
                <a:tc>
                  <a:txBody>
                    <a:bodyPr/>
                    <a:lstStyle/>
                    <a:p>
                      <a:r>
                        <a:rPr lang="en-US" sz="1000" kern="1200" dirty="0">
                          <a:solidFill>
                            <a:schemeClr val="tx1"/>
                          </a:solidFill>
                          <a:latin typeface="+mn-lt"/>
                          <a:ea typeface="+mn-ea"/>
                          <a:cs typeface="+mn-cs"/>
                        </a:rPr>
                        <a:t>DATETIME</a:t>
                      </a:r>
                      <a:endParaRPr lang="en-US" sz="1000" dirty="0"/>
                    </a:p>
                  </a:txBody>
                  <a:tcPr/>
                </a:tc>
                <a:tc>
                  <a:txBody>
                    <a:bodyPr/>
                    <a:lstStyle/>
                    <a:p>
                      <a:pPr marL="0" marR="0" lvl="0" indent="0" algn="l" defTabSz="914400" rtl="0" eaLnBrk="1" fontAlgn="auto" latinLnBrk="0" hangingPunct="1">
                        <a:lnSpc>
                          <a:spcPct val="99000"/>
                        </a:lnSpc>
                        <a:spcBef>
                          <a:spcPts val="0"/>
                        </a:spcBef>
                        <a:spcAft>
                          <a:spcPts val="0"/>
                        </a:spcAft>
                        <a:buClrTx/>
                        <a:buSzTx/>
                        <a:buFontTx/>
                        <a:buNone/>
                        <a:tabLst/>
                        <a:defRPr/>
                      </a:pPr>
                      <a:r>
                        <a:rPr lang="en-US" sz="1000" dirty="0"/>
                        <a:t>Date in Native format</a:t>
                      </a:r>
                    </a:p>
                  </a:txBody>
                  <a:tcPr/>
                </a:tc>
                <a:extLst>
                  <a:ext uri="{0D108BD9-81ED-4DB2-BD59-A6C34878D82A}">
                    <a16:rowId xmlns:a16="http://schemas.microsoft.com/office/drawing/2014/main" val="615936848"/>
                  </a:ext>
                </a:extLst>
              </a:tr>
              <a:tr h="246416">
                <a:tc>
                  <a:txBody>
                    <a:bodyPr/>
                    <a:lstStyle/>
                    <a:p>
                      <a:r>
                        <a:rPr lang="en-US" sz="1000" kern="1200" dirty="0">
                          <a:solidFill>
                            <a:schemeClr val="tx1"/>
                          </a:solidFill>
                          <a:latin typeface="+mn-lt"/>
                          <a:ea typeface="+mn-ea"/>
                          <a:cs typeface="+mn-cs"/>
                        </a:rPr>
                        <a:t>ChannelCount</a:t>
                      </a:r>
                    </a:p>
                  </a:txBody>
                  <a:tcPr/>
                </a:tc>
                <a:tc>
                  <a:txBody>
                    <a:bodyPr/>
                    <a:lstStyle/>
                    <a:p>
                      <a:r>
                        <a:rPr lang="en-US" sz="1000" kern="1200" dirty="0">
                          <a:solidFill>
                            <a:schemeClr val="tx1"/>
                          </a:solidFill>
                          <a:latin typeface="+mn-lt"/>
                          <a:ea typeface="+mn-ea"/>
                          <a:cs typeface="+mn-cs"/>
                        </a:rPr>
                        <a:t>INT</a:t>
                      </a:r>
                      <a:endParaRPr lang="en-US" sz="1000" dirty="0"/>
                    </a:p>
                  </a:txBody>
                  <a:tcPr/>
                </a:tc>
                <a:tc>
                  <a:txBody>
                    <a:bodyPr/>
                    <a:lstStyle/>
                    <a:p>
                      <a:r>
                        <a:rPr lang="en-US" sz="1000" dirty="0"/>
                        <a:t>128</a:t>
                      </a:r>
                    </a:p>
                  </a:txBody>
                  <a:tcPr/>
                </a:tc>
                <a:extLst>
                  <a:ext uri="{0D108BD9-81ED-4DB2-BD59-A6C34878D82A}">
                    <a16:rowId xmlns:a16="http://schemas.microsoft.com/office/drawing/2014/main" val="1597004565"/>
                  </a:ext>
                </a:extLst>
              </a:tr>
              <a:tr h="246416">
                <a:tc>
                  <a:txBody>
                    <a:bodyPr/>
                    <a:lstStyle/>
                    <a:p>
                      <a:r>
                        <a:rPr lang="en-US" sz="1000" kern="1200" dirty="0">
                          <a:solidFill>
                            <a:schemeClr val="tx1"/>
                          </a:solidFill>
                          <a:latin typeface="+mn-lt"/>
                          <a:ea typeface="+mn-ea"/>
                          <a:cs typeface="+mn-cs"/>
                        </a:rPr>
                        <a:t>ChannelInfo</a:t>
                      </a:r>
                    </a:p>
                  </a:txBody>
                  <a:tcPr/>
                </a:tc>
                <a:tc>
                  <a:txBody>
                    <a:bodyPr/>
                    <a:lstStyle/>
                    <a:p>
                      <a:r>
                        <a:rPr lang="en-US" sz="1000" kern="1200" dirty="0">
                          <a:solidFill>
                            <a:schemeClr val="tx1"/>
                          </a:solidFill>
                          <a:latin typeface="+mn-lt"/>
                          <a:ea typeface="+mn-ea"/>
                          <a:cs typeface="+mn-cs"/>
                        </a:rPr>
                        <a:t>TEXT</a:t>
                      </a:r>
                      <a:endParaRPr lang="en-US" sz="1000" dirty="0"/>
                    </a:p>
                  </a:txBody>
                  <a:tcPr/>
                </a:tc>
                <a:tc>
                  <a:txBody>
                    <a:bodyPr/>
                    <a:lstStyle/>
                    <a:p>
                      <a:r>
                        <a:rPr lang="en-US" sz="1000" dirty="0"/>
                        <a:t>JSON String containing Channel info ( Tagname, Units, Access level )  etc </a:t>
                      </a:r>
                    </a:p>
                  </a:txBody>
                  <a:tcPr/>
                </a:tc>
                <a:extLst>
                  <a:ext uri="{0D108BD9-81ED-4DB2-BD59-A6C34878D82A}">
                    <a16:rowId xmlns:a16="http://schemas.microsoft.com/office/drawing/2014/main" val="3862889891"/>
                  </a:ext>
                </a:extLst>
              </a:tr>
              <a:tr h="246416">
                <a:tc>
                  <a:txBody>
                    <a:bodyPr/>
                    <a:lstStyle/>
                    <a:p>
                      <a:r>
                        <a:rPr lang="en-US" sz="1000" kern="1200" dirty="0">
                          <a:solidFill>
                            <a:schemeClr val="tx1"/>
                          </a:solidFill>
                          <a:latin typeface="+mn-lt"/>
                          <a:ea typeface="+mn-ea"/>
                          <a:cs typeface="+mn-cs"/>
                        </a:rPr>
                        <a:t>ScanCount</a:t>
                      </a:r>
                    </a:p>
                  </a:txBody>
                  <a:tcPr/>
                </a:tc>
                <a:tc>
                  <a:txBody>
                    <a:bodyPr/>
                    <a:lstStyle/>
                    <a:p>
                      <a:r>
                        <a:rPr lang="en-US" sz="1000" kern="1200" dirty="0">
                          <a:solidFill>
                            <a:schemeClr val="tx1"/>
                          </a:solidFill>
                          <a:latin typeface="+mn-lt"/>
                          <a:ea typeface="+mn-ea"/>
                          <a:cs typeface="+mn-cs"/>
                        </a:rPr>
                        <a:t>INT</a:t>
                      </a:r>
                      <a:endParaRPr lang="en-US" sz="1000" dirty="0"/>
                    </a:p>
                  </a:txBody>
                  <a:tcPr/>
                </a:tc>
                <a:tc>
                  <a:txBody>
                    <a:bodyPr/>
                    <a:lstStyle/>
                    <a:p>
                      <a:r>
                        <a:rPr lang="en-US" sz="1000" dirty="0"/>
                        <a:t>200000</a:t>
                      </a:r>
                    </a:p>
                  </a:txBody>
                  <a:tcPr/>
                </a:tc>
                <a:extLst>
                  <a:ext uri="{0D108BD9-81ED-4DB2-BD59-A6C34878D82A}">
                    <a16:rowId xmlns:a16="http://schemas.microsoft.com/office/drawing/2014/main" val="2740321250"/>
                  </a:ext>
                </a:extLst>
              </a:tr>
              <a:tr h="246416">
                <a:tc>
                  <a:txBody>
                    <a:bodyPr/>
                    <a:lstStyle/>
                    <a:p>
                      <a:r>
                        <a:rPr lang="en-US" sz="1000" kern="1200" dirty="0">
                          <a:solidFill>
                            <a:schemeClr val="tx1"/>
                          </a:solidFill>
                          <a:latin typeface="+mn-lt"/>
                          <a:ea typeface="+mn-ea"/>
                          <a:cs typeface="+mn-cs"/>
                        </a:rPr>
                        <a:t>SampleRate</a:t>
                      </a:r>
                    </a:p>
                  </a:txBody>
                  <a:tcPr/>
                </a:tc>
                <a:tc>
                  <a:txBody>
                    <a:bodyPr/>
                    <a:lstStyle/>
                    <a:p>
                      <a:r>
                        <a:rPr lang="en-US" sz="1000" kern="1200" dirty="0">
                          <a:solidFill>
                            <a:schemeClr val="tx1"/>
                          </a:solidFill>
                          <a:latin typeface="+mn-lt"/>
                          <a:ea typeface="+mn-ea"/>
                          <a:cs typeface="+mn-cs"/>
                        </a:rPr>
                        <a:t>INT</a:t>
                      </a:r>
                      <a:endParaRPr lang="en-US" sz="1000" dirty="0"/>
                    </a:p>
                  </a:txBody>
                  <a:tcPr/>
                </a:tc>
                <a:tc>
                  <a:txBody>
                    <a:bodyPr/>
                    <a:lstStyle/>
                    <a:p>
                      <a:r>
                        <a:rPr lang="en-US" sz="1000" dirty="0"/>
                        <a:t>50000</a:t>
                      </a:r>
                    </a:p>
                  </a:txBody>
                  <a:tcPr/>
                </a:tc>
                <a:extLst>
                  <a:ext uri="{0D108BD9-81ED-4DB2-BD59-A6C34878D82A}">
                    <a16:rowId xmlns:a16="http://schemas.microsoft.com/office/drawing/2014/main" val="4107326112"/>
                  </a:ext>
                </a:extLst>
              </a:tr>
              <a:tr h="246416">
                <a:tc>
                  <a:txBody>
                    <a:bodyPr/>
                    <a:lstStyle/>
                    <a:p>
                      <a:r>
                        <a:rPr lang="en-US" sz="1000" kern="1200" dirty="0">
                          <a:solidFill>
                            <a:schemeClr val="tx1"/>
                          </a:solidFill>
                          <a:latin typeface="+mn-lt"/>
                          <a:ea typeface="+mn-ea"/>
                          <a:cs typeface="+mn-cs"/>
                        </a:rPr>
                        <a:t>IsDataCompressed</a:t>
                      </a:r>
                    </a:p>
                  </a:txBody>
                  <a:tcPr/>
                </a:tc>
                <a:tc>
                  <a:txBody>
                    <a:bodyPr/>
                    <a:lstStyle/>
                    <a:p>
                      <a:r>
                        <a:rPr lang="en-US" sz="1000" kern="1200" dirty="0">
                          <a:solidFill>
                            <a:schemeClr val="tx1"/>
                          </a:solidFill>
                          <a:latin typeface="+mn-lt"/>
                          <a:ea typeface="+mn-ea"/>
                          <a:cs typeface="+mn-cs"/>
                        </a:rPr>
                        <a:t>INT</a:t>
                      </a:r>
                      <a:endParaRPr lang="en-US" sz="1000" dirty="0"/>
                    </a:p>
                  </a:txBody>
                  <a:tcPr/>
                </a:tc>
                <a:tc>
                  <a:txBody>
                    <a:bodyPr/>
                    <a:lstStyle/>
                    <a:p>
                      <a:r>
                        <a:rPr lang="en-US" sz="1000" dirty="0"/>
                        <a:t>1</a:t>
                      </a:r>
                    </a:p>
                  </a:txBody>
                  <a:tcPr/>
                </a:tc>
                <a:extLst>
                  <a:ext uri="{0D108BD9-81ED-4DB2-BD59-A6C34878D82A}">
                    <a16:rowId xmlns:a16="http://schemas.microsoft.com/office/drawing/2014/main" val="2844507844"/>
                  </a:ext>
                </a:extLst>
              </a:tr>
              <a:tr h="246416">
                <a:tc>
                  <a:txBody>
                    <a:bodyPr/>
                    <a:lstStyle/>
                    <a:p>
                      <a:pPr marL="0" marR="0" lvl="0" indent="0" algn="l" defTabSz="914400" rtl="0" eaLnBrk="1" fontAlgn="auto" latinLnBrk="0" hangingPunct="1">
                        <a:lnSpc>
                          <a:spcPct val="99000"/>
                        </a:lnSpc>
                        <a:spcBef>
                          <a:spcPts val="0"/>
                        </a:spcBef>
                        <a:spcAft>
                          <a:spcPts val="0"/>
                        </a:spcAft>
                        <a:buClrTx/>
                        <a:buSzTx/>
                        <a:buFontTx/>
                        <a:buNone/>
                        <a:tabLst/>
                        <a:defRPr/>
                      </a:pPr>
                      <a:r>
                        <a:rPr lang="en-US" sz="1000" kern="1200" dirty="0">
                          <a:solidFill>
                            <a:schemeClr val="tx1"/>
                          </a:solidFill>
                          <a:latin typeface="+mn-lt"/>
                          <a:ea typeface="+mn-ea"/>
                          <a:cs typeface="+mn-cs"/>
                        </a:rPr>
                        <a:t>ChannelData</a:t>
                      </a:r>
                      <a:endParaRPr lang="en-US" sz="1000" dirty="0"/>
                    </a:p>
                  </a:txBody>
                  <a:tcPr/>
                </a:tc>
                <a:tc>
                  <a:txBody>
                    <a:bodyPr/>
                    <a:lstStyle/>
                    <a:p>
                      <a:r>
                        <a:rPr lang="en-US" sz="1000" kern="1200" dirty="0">
                          <a:solidFill>
                            <a:schemeClr val="tx1"/>
                          </a:solidFill>
                          <a:latin typeface="+mn-lt"/>
                          <a:ea typeface="+mn-ea"/>
                          <a:cs typeface="+mn-cs"/>
                        </a:rPr>
                        <a:t>BLOB</a:t>
                      </a:r>
                      <a:endParaRPr lang="en-US" sz="1000" dirty="0"/>
                    </a:p>
                  </a:txBody>
                  <a:tcPr/>
                </a:tc>
                <a:tc>
                  <a:txBody>
                    <a:bodyPr/>
                    <a:lstStyle/>
                    <a:p>
                      <a:r>
                        <a:rPr lang="en-US" sz="1000" dirty="0"/>
                        <a:t>100101111001001011110</a:t>
                      </a:r>
                    </a:p>
                  </a:txBody>
                  <a:tcPr/>
                </a:tc>
                <a:extLst>
                  <a:ext uri="{0D108BD9-81ED-4DB2-BD59-A6C34878D82A}">
                    <a16:rowId xmlns:a16="http://schemas.microsoft.com/office/drawing/2014/main" val="2750504423"/>
                  </a:ext>
                </a:extLst>
              </a:tr>
              <a:tr h="246416">
                <a:tc>
                  <a:txBody>
                    <a:bodyPr/>
                    <a:lstStyle/>
                    <a:p>
                      <a:pPr marL="0" marR="0" lvl="0" indent="0" algn="l" defTabSz="914400" rtl="0" eaLnBrk="1" fontAlgn="auto" latinLnBrk="0" hangingPunct="1">
                        <a:lnSpc>
                          <a:spcPct val="99000"/>
                        </a:lnSpc>
                        <a:spcBef>
                          <a:spcPts val="0"/>
                        </a:spcBef>
                        <a:spcAft>
                          <a:spcPts val="0"/>
                        </a:spcAft>
                        <a:buClrTx/>
                        <a:buSzTx/>
                        <a:buFontTx/>
                        <a:buNone/>
                        <a:tabLst/>
                        <a:defRPr/>
                      </a:pPr>
                      <a:r>
                        <a:rPr lang="en-US" sz="1000" dirty="0"/>
                        <a:t>ChannelStats</a:t>
                      </a:r>
                    </a:p>
                  </a:txBody>
                  <a:tcPr/>
                </a:tc>
                <a:tc>
                  <a:txBody>
                    <a:bodyPr/>
                    <a:lstStyle/>
                    <a:p>
                      <a:r>
                        <a:rPr lang="en-US" sz="1000" dirty="0"/>
                        <a:t>TEXT</a:t>
                      </a:r>
                    </a:p>
                  </a:txBody>
                  <a:tcPr/>
                </a:tc>
                <a:tc>
                  <a:txBody>
                    <a:bodyPr/>
                    <a:lstStyle/>
                    <a:p>
                      <a:r>
                        <a:rPr lang="en-US" sz="1000" dirty="0"/>
                        <a:t>JSON String containing basic stats for each channel ( min, max, </a:t>
                      </a:r>
                      <a:r>
                        <a:rPr lang="en-US" sz="1000" dirty="0" err="1"/>
                        <a:t>StdDev</a:t>
                      </a:r>
                      <a:r>
                        <a:rPr lang="en-US" sz="1000" dirty="0"/>
                        <a:t> )</a:t>
                      </a:r>
                    </a:p>
                  </a:txBody>
                  <a:tcPr/>
                </a:tc>
                <a:extLst>
                  <a:ext uri="{0D108BD9-81ED-4DB2-BD59-A6C34878D82A}">
                    <a16:rowId xmlns:a16="http://schemas.microsoft.com/office/drawing/2014/main" val="3445716238"/>
                  </a:ext>
                </a:extLst>
              </a:tr>
            </a:tbl>
          </a:graphicData>
        </a:graphic>
      </p:graphicFrame>
      <p:grpSp>
        <p:nvGrpSpPr>
          <p:cNvPr id="11" name="Group 10">
            <a:extLst>
              <a:ext uri="{FF2B5EF4-FFF2-40B4-BE49-F238E27FC236}">
                <a16:creationId xmlns:a16="http://schemas.microsoft.com/office/drawing/2014/main" id="{380F59A1-CB62-46E7-8C04-561DAF1288B0}"/>
              </a:ext>
            </a:extLst>
          </p:cNvPr>
          <p:cNvGrpSpPr/>
          <p:nvPr/>
        </p:nvGrpSpPr>
        <p:grpSpPr>
          <a:xfrm>
            <a:off x="74564" y="1597430"/>
            <a:ext cx="3706485" cy="5154545"/>
            <a:chOff x="74564" y="1597430"/>
            <a:chExt cx="3706485" cy="5154545"/>
          </a:xfrm>
        </p:grpSpPr>
        <p:sp>
          <p:nvSpPr>
            <p:cNvPr id="12" name="Rectangle 11">
              <a:extLst>
                <a:ext uri="{FF2B5EF4-FFF2-40B4-BE49-F238E27FC236}">
                  <a16:creationId xmlns:a16="http://schemas.microsoft.com/office/drawing/2014/main" id="{6EC6BD70-450B-06A6-517B-3E442B178F56}"/>
                </a:ext>
              </a:extLst>
            </p:cNvPr>
            <p:cNvSpPr/>
            <p:nvPr/>
          </p:nvSpPr>
          <p:spPr>
            <a:xfrm>
              <a:off x="156754" y="1723928"/>
              <a:ext cx="3624295" cy="5028047"/>
            </a:xfrm>
            <a:prstGeom prst="rect">
              <a:avLst/>
            </a:prstGeom>
            <a:noFill/>
            <a:ln>
              <a:solidFill>
                <a:srgbClr val="005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13" name="TextBox 12">
              <a:extLst>
                <a:ext uri="{FF2B5EF4-FFF2-40B4-BE49-F238E27FC236}">
                  <a16:creationId xmlns:a16="http://schemas.microsoft.com/office/drawing/2014/main" id="{76E9053E-52D5-3593-2172-B4945C6E1A80}"/>
                </a:ext>
              </a:extLst>
            </p:cNvPr>
            <p:cNvSpPr txBox="1"/>
            <p:nvPr/>
          </p:nvSpPr>
          <p:spPr>
            <a:xfrm>
              <a:off x="304240" y="1890234"/>
              <a:ext cx="3080294" cy="369332"/>
            </a:xfrm>
            <a:prstGeom prst="rect">
              <a:avLst/>
            </a:prstGeom>
            <a:solidFill>
              <a:schemeClr val="bg1"/>
            </a:solidFill>
          </p:spPr>
          <p:txBody>
            <a:bodyPr wrap="square" lIns="91440" tIns="45720" rIns="91440" bIns="45720" rtlCol="0" anchor="t">
              <a:spAutoFit/>
            </a:bodyPr>
            <a:lstStyle/>
            <a:p>
              <a:pPr algn="ctr">
                <a:defRPr/>
              </a:pPr>
              <a:r>
                <a:rPr lang="en-US" b="1" dirty="0">
                  <a:solidFill>
                    <a:srgbClr val="005E60"/>
                  </a:solidFill>
                  <a:latin typeface="Inter" panose="02000503000000020004"/>
                </a:rPr>
                <a:t>Look through the lens of</a:t>
              </a:r>
            </a:p>
          </p:txBody>
        </p:sp>
        <p:sp>
          <p:nvSpPr>
            <p:cNvPr id="16" name="TextBox 15">
              <a:extLst>
                <a:ext uri="{FF2B5EF4-FFF2-40B4-BE49-F238E27FC236}">
                  <a16:creationId xmlns:a16="http://schemas.microsoft.com/office/drawing/2014/main" id="{37247584-572E-CD56-07FD-845D2DC1F45B}"/>
                </a:ext>
              </a:extLst>
            </p:cNvPr>
            <p:cNvSpPr txBox="1"/>
            <p:nvPr/>
          </p:nvSpPr>
          <p:spPr>
            <a:xfrm>
              <a:off x="199156" y="2929580"/>
              <a:ext cx="3539489" cy="3540072"/>
            </a:xfrm>
            <a:prstGeom prst="rect">
              <a:avLst/>
            </a:prstGeom>
            <a:noFill/>
          </p:spPr>
          <p:txBody>
            <a:bodyPr wrap="square" lIns="91440" tIns="45720" rIns="91440" bIns="45720" rtlCol="0" anchor="t">
              <a:spAutoFit/>
            </a:bodyPr>
            <a:lstStyle/>
            <a:p>
              <a:pPr>
                <a:lnSpc>
                  <a:spcPts val="1800"/>
                </a:lnSpc>
                <a:spcAft>
                  <a:spcPts val="1200"/>
                </a:spcAft>
              </a:pPr>
              <a:r>
                <a:rPr lang="en-US" sz="3600" b="1" dirty="0">
                  <a:solidFill>
                    <a:schemeClr val="bg1">
                      <a:lumMod val="50000"/>
                    </a:schemeClr>
                  </a:solidFill>
                  <a:latin typeface="Inter" panose="02000503000000020004"/>
                </a:rPr>
                <a:t>S</a:t>
              </a:r>
              <a:r>
                <a:rPr lang="en-US" sz="2400" dirty="0">
                  <a:solidFill>
                    <a:schemeClr val="bg1">
                      <a:lumMod val="50000"/>
                    </a:schemeClr>
                  </a:solidFill>
                  <a:latin typeface="Inter" panose="02000503000000020004"/>
                </a:rPr>
                <a:t> - Safety </a:t>
              </a:r>
              <a:br>
                <a:rPr lang="en-US" sz="2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Security of data at rest and transit</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Reduce risk.</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Q</a:t>
              </a:r>
              <a:r>
                <a:rPr lang="en-US" sz="2400" dirty="0">
                  <a:solidFill>
                    <a:schemeClr val="bg1">
                      <a:lumMod val="50000"/>
                    </a:schemeClr>
                  </a:solidFill>
                  <a:latin typeface="Inter" panose="02000503000000020004"/>
                </a:rPr>
                <a:t> - Quality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Data quality</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D</a:t>
              </a:r>
              <a:r>
                <a:rPr lang="en-US" sz="2400" dirty="0">
                  <a:solidFill>
                    <a:schemeClr val="bg1">
                      <a:lumMod val="50000"/>
                    </a:schemeClr>
                  </a:solidFill>
                  <a:latin typeface="Inter" panose="02000503000000020004"/>
                </a:rPr>
                <a:t> - Delivery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Fast data retrieval and storage</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C</a:t>
              </a:r>
              <a:r>
                <a:rPr lang="en-US" sz="2400" dirty="0">
                  <a:solidFill>
                    <a:schemeClr val="bg1">
                      <a:lumMod val="50000"/>
                    </a:schemeClr>
                  </a:solidFill>
                  <a:latin typeface="Inter" panose="02000503000000020004"/>
                </a:rPr>
                <a:t> – Cost</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Least data footprint without compromises</a:t>
              </a:r>
              <a:endParaRPr lang="en-US" sz="1100" dirty="0">
                <a:solidFill>
                  <a:schemeClr val="bg1">
                    <a:lumMod val="50000"/>
                  </a:schemeClr>
                </a:solidFill>
                <a:latin typeface="Inter" panose="02000503000000020004"/>
              </a:endParaRPr>
            </a:p>
          </p:txBody>
        </p:sp>
        <p:pic>
          <p:nvPicPr>
            <p:cNvPr id="18" name="Graphic 17" descr="Magnifying glass with solid fill">
              <a:extLst>
                <a:ext uri="{FF2B5EF4-FFF2-40B4-BE49-F238E27FC236}">
                  <a16:creationId xmlns:a16="http://schemas.microsoft.com/office/drawing/2014/main" id="{1B1C71C6-E202-EA55-E907-2E8D4440B437}"/>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564" y="1597430"/>
              <a:ext cx="1139962" cy="1139962"/>
            </a:xfrm>
            <a:prstGeom prst="rect">
              <a:avLst/>
            </a:prstGeom>
            <a:scene3d>
              <a:camera prst="orthographicFront">
                <a:rot lat="0" lon="0" rev="16200000"/>
              </a:camera>
              <a:lightRig rig="threePt" dir="t"/>
            </a:scene3d>
          </p:spPr>
        </p:pic>
      </p:grpSp>
    </p:spTree>
    <p:extLst>
      <p:ext uri="{BB962C8B-B14F-4D97-AF65-F5344CB8AC3E}">
        <p14:creationId xmlns:p14="http://schemas.microsoft.com/office/powerpoint/2010/main" val="707595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67CB88E-B2C7-AFCF-A3E2-13FDDC6BE22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750" b="-2013"/>
          <a:stretch/>
        </p:blipFill>
        <p:spPr>
          <a:xfrm>
            <a:off x="11718" y="-56151"/>
            <a:ext cx="12291720" cy="1371600"/>
          </a:xfrm>
          <a:prstGeom prst="rect">
            <a:avLst/>
          </a:prstGeom>
        </p:spPr>
      </p:pic>
      <p:sp>
        <p:nvSpPr>
          <p:cNvPr id="9" name="Rectangle 8">
            <a:extLst>
              <a:ext uri="{FF2B5EF4-FFF2-40B4-BE49-F238E27FC236}">
                <a16:creationId xmlns:a16="http://schemas.microsoft.com/office/drawing/2014/main" id="{BC596C84-5147-453B-B2C3-11F52B45DB97}"/>
              </a:ext>
            </a:extLst>
          </p:cNvPr>
          <p:cNvSpPr/>
          <p:nvPr/>
        </p:nvSpPr>
        <p:spPr>
          <a:xfrm>
            <a:off x="-5855" y="-58483"/>
            <a:ext cx="12203710" cy="1346382"/>
          </a:xfrm>
          <a:prstGeom prst="rect">
            <a:avLst/>
          </a:prstGeom>
          <a:solidFill>
            <a:srgbClr val="005E60">
              <a:alpha val="64706"/>
            </a:srgbClr>
          </a:solidFill>
          <a:ln>
            <a:solidFill>
              <a:srgbClr val="597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7" name="Title 6">
            <a:extLst>
              <a:ext uri="{FF2B5EF4-FFF2-40B4-BE49-F238E27FC236}">
                <a16:creationId xmlns:a16="http://schemas.microsoft.com/office/drawing/2014/main" id="{E5DA66CC-2E9D-4514-AF03-2ECFFD32CE61}"/>
              </a:ext>
            </a:extLst>
          </p:cNvPr>
          <p:cNvSpPr>
            <a:spLocks noGrp="1"/>
          </p:cNvSpPr>
          <p:nvPr>
            <p:ph type="title"/>
          </p:nvPr>
        </p:nvSpPr>
        <p:spPr>
          <a:xfrm>
            <a:off x="495300" y="352329"/>
            <a:ext cx="6115050" cy="442161"/>
          </a:xfrm>
        </p:spPr>
        <p:txBody>
          <a:bodyPr/>
          <a:lstStyle/>
          <a:p>
            <a:r>
              <a:rPr lang="en-US" b="1" dirty="0">
                <a:solidFill>
                  <a:schemeClr val="bg1"/>
                </a:solidFill>
                <a:latin typeface="Inter" panose="02000503000000020004"/>
              </a:rPr>
              <a:t>SQ Lite</a:t>
            </a:r>
          </a:p>
        </p:txBody>
      </p:sp>
      <p:sp>
        <p:nvSpPr>
          <p:cNvPr id="17" name="TextBox 16">
            <a:extLst>
              <a:ext uri="{FF2B5EF4-FFF2-40B4-BE49-F238E27FC236}">
                <a16:creationId xmlns:a16="http://schemas.microsoft.com/office/drawing/2014/main" id="{ED9B850D-D3FB-4649-8F7C-2603348376A1}"/>
              </a:ext>
            </a:extLst>
          </p:cNvPr>
          <p:cNvSpPr txBox="1"/>
          <p:nvPr/>
        </p:nvSpPr>
        <p:spPr>
          <a:xfrm>
            <a:off x="7720051" y="386829"/>
            <a:ext cx="213467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Inter" panose="02000503000000020004"/>
              </a:rPr>
              <a:t>October </a:t>
            </a:r>
            <a:r>
              <a:rPr kumimoji="0" lang="en-US" sz="1600" b="0" i="0" u="none" strike="noStrike" kern="1200" cap="none" spc="0" normalizeH="0" baseline="0" noProof="0" dirty="0">
                <a:ln>
                  <a:noFill/>
                </a:ln>
                <a:solidFill>
                  <a:prstClr val="white"/>
                </a:solidFill>
                <a:effectLst/>
                <a:uLnTx/>
                <a:uFillTx/>
                <a:latin typeface="Inter" panose="02000503000000020004"/>
                <a:ea typeface="+mn-ea"/>
                <a:cs typeface="+mn-cs"/>
              </a:rPr>
              <a:t>2024</a:t>
            </a:r>
            <a:endParaRPr kumimoji="0" lang="en-US" sz="1600" b="1" i="0" u="none" strike="noStrike" kern="1200" cap="none" spc="0" normalizeH="0" baseline="0" noProof="0" dirty="0">
              <a:ln>
                <a:noFill/>
              </a:ln>
              <a:solidFill>
                <a:prstClr val="white"/>
              </a:solidFill>
              <a:effectLst/>
              <a:uLnTx/>
              <a:uFillTx/>
              <a:latin typeface="Inter" panose="02000503000000020004"/>
              <a:ea typeface="+mn-ea"/>
              <a:cs typeface="+mn-cs"/>
            </a:endParaRPr>
          </a:p>
        </p:txBody>
      </p:sp>
      <p:sp>
        <p:nvSpPr>
          <p:cNvPr id="22" name="TextBox 21">
            <a:extLst>
              <a:ext uri="{FF2B5EF4-FFF2-40B4-BE49-F238E27FC236}">
                <a16:creationId xmlns:a16="http://schemas.microsoft.com/office/drawing/2014/main" id="{AF57F132-933C-B05E-ACAD-4EC5D47711E4}"/>
              </a:ext>
            </a:extLst>
          </p:cNvPr>
          <p:cNvSpPr txBox="1"/>
          <p:nvPr/>
        </p:nvSpPr>
        <p:spPr>
          <a:xfrm>
            <a:off x="3279322" y="6585090"/>
            <a:ext cx="6373157" cy="153888"/>
          </a:xfrm>
          <a:prstGeom prst="rect">
            <a:avLst/>
          </a:prstGeom>
          <a:noFill/>
        </p:spPr>
        <p:txBody>
          <a:bodyPr wrap="square" lIns="0" tIns="0" rIns="0" bIns="0" rtlCol="0" anchor="t">
            <a:spAutoFit/>
          </a:bodyPr>
          <a:lstStyle/>
          <a:p>
            <a:pPr algn="ctr">
              <a:defRPr/>
            </a:pPr>
            <a:r>
              <a:rPr kumimoji="0" lang="en-US" sz="1000" b="0" u="none" strike="noStrike" kern="1200" cap="none" spc="0" normalizeH="0" baseline="0" noProof="0" dirty="0">
                <a:ln>
                  <a:noFill/>
                </a:ln>
                <a:solidFill>
                  <a:srgbClr val="63666A"/>
                </a:solidFill>
                <a:effectLst/>
                <a:uLnTx/>
                <a:uFillTx/>
                <a:latin typeface="Inter"/>
                <a:ea typeface="Inter" panose="02000503000000020004" pitchFamily="2" charset="0"/>
              </a:rPr>
              <a:t>GE Vernova Confidential</a:t>
            </a:r>
            <a:endParaRPr lang="en-US" sz="1000" dirty="0">
              <a:solidFill>
                <a:srgbClr val="63666A"/>
              </a:solidFill>
              <a:latin typeface="Inter"/>
              <a:ea typeface="Inter" panose="02000503000000020004" pitchFamily="2" charset="0"/>
            </a:endParaRPr>
          </a:p>
        </p:txBody>
      </p:sp>
      <p:sp>
        <p:nvSpPr>
          <p:cNvPr id="2" name="TextBox 1">
            <a:extLst>
              <a:ext uri="{FF2B5EF4-FFF2-40B4-BE49-F238E27FC236}">
                <a16:creationId xmlns:a16="http://schemas.microsoft.com/office/drawing/2014/main" id="{BDE1805E-F70E-75D6-5840-CED5CD102DBE}"/>
              </a:ext>
            </a:extLst>
          </p:cNvPr>
          <p:cNvSpPr txBox="1"/>
          <p:nvPr/>
        </p:nvSpPr>
        <p:spPr>
          <a:xfrm>
            <a:off x="3863239" y="1730879"/>
            <a:ext cx="7958669" cy="461665"/>
          </a:xfrm>
          <a:prstGeom prst="rect">
            <a:avLst/>
          </a:prstGeom>
          <a:noFill/>
        </p:spPr>
        <p:txBody>
          <a:bodyPr wrap="square" lIns="91440" tIns="45720" rIns="91440" bIns="45720" rtlCol="0" anchor="t">
            <a:spAutoFit/>
          </a:bodyPr>
          <a:lstStyle/>
          <a:p>
            <a:pPr>
              <a:spcAft>
                <a:spcPts val="600"/>
              </a:spcAft>
            </a:pPr>
            <a:r>
              <a:rPr lang="en-US" sz="2400" b="1" dirty="0">
                <a:solidFill>
                  <a:srgbClr val="005E60"/>
                </a:solidFill>
                <a:latin typeface="Inter" panose="02000503000000020004"/>
              </a:rPr>
              <a:t>TestData Example statistics 25kHz , 60 Sec duration</a:t>
            </a:r>
          </a:p>
        </p:txBody>
      </p:sp>
      <p:sp>
        <p:nvSpPr>
          <p:cNvPr id="15" name="TextBox 14">
            <a:extLst>
              <a:ext uri="{FF2B5EF4-FFF2-40B4-BE49-F238E27FC236}">
                <a16:creationId xmlns:a16="http://schemas.microsoft.com/office/drawing/2014/main" id="{19B4E287-EEB3-730C-A25C-E236C778996C}"/>
              </a:ext>
            </a:extLst>
          </p:cNvPr>
          <p:cNvSpPr txBox="1"/>
          <p:nvPr/>
        </p:nvSpPr>
        <p:spPr>
          <a:xfrm>
            <a:off x="-407963" y="3397348"/>
            <a:ext cx="65" cy="276999"/>
          </a:xfrm>
          <a:prstGeom prst="rect">
            <a:avLst/>
          </a:prstGeom>
          <a:noFill/>
        </p:spPr>
        <p:txBody>
          <a:bodyPr wrap="none" lIns="0" tIns="0" rIns="0" bIns="0" rtlCol="0">
            <a:spAutoFit/>
          </a:bodyPr>
          <a:lstStyle/>
          <a:p>
            <a:endParaRPr lang="en-US" dirty="0">
              <a:solidFill>
                <a:schemeClr val="accent2"/>
              </a:solidFill>
            </a:endParaRPr>
          </a:p>
        </p:txBody>
      </p:sp>
      <p:graphicFrame>
        <p:nvGraphicFramePr>
          <p:cNvPr id="8" name="Table 7">
            <a:extLst>
              <a:ext uri="{FF2B5EF4-FFF2-40B4-BE49-F238E27FC236}">
                <a16:creationId xmlns:a16="http://schemas.microsoft.com/office/drawing/2014/main" id="{9B0C402C-066C-DFF0-AB76-0D8375E83535}"/>
              </a:ext>
            </a:extLst>
          </p:cNvPr>
          <p:cNvGraphicFramePr>
            <a:graphicFrameLocks noGrp="1"/>
          </p:cNvGraphicFramePr>
          <p:nvPr>
            <p:extLst>
              <p:ext uri="{D42A27DB-BD31-4B8C-83A1-F6EECF244321}">
                <p14:modId xmlns:p14="http://schemas.microsoft.com/office/powerpoint/2010/main" val="1579843670"/>
              </p:ext>
            </p:extLst>
          </p:nvPr>
        </p:nvGraphicFramePr>
        <p:xfrm>
          <a:off x="3988953" y="2232038"/>
          <a:ext cx="7258167" cy="4117347"/>
        </p:xfrm>
        <a:graphic>
          <a:graphicData uri="http://schemas.openxmlformats.org/drawingml/2006/table">
            <a:tbl>
              <a:tblPr firstRow="1" bandRow="1">
                <a:tableStyleId>{5DA37D80-6434-44D0-A028-1B22A696006F}</a:tableStyleId>
              </a:tblPr>
              <a:tblGrid>
                <a:gridCol w="1999028">
                  <a:extLst>
                    <a:ext uri="{9D8B030D-6E8A-4147-A177-3AD203B41FA5}">
                      <a16:colId xmlns:a16="http://schemas.microsoft.com/office/drawing/2014/main" val="3292563116"/>
                    </a:ext>
                  </a:extLst>
                </a:gridCol>
                <a:gridCol w="5259139">
                  <a:extLst>
                    <a:ext uri="{9D8B030D-6E8A-4147-A177-3AD203B41FA5}">
                      <a16:colId xmlns:a16="http://schemas.microsoft.com/office/drawing/2014/main" val="681824792"/>
                    </a:ext>
                  </a:extLst>
                </a:gridCol>
              </a:tblGrid>
              <a:tr h="272506">
                <a:tc>
                  <a:txBody>
                    <a:bodyPr/>
                    <a:lstStyle/>
                    <a:p>
                      <a:r>
                        <a:rPr lang="en-US" dirty="0"/>
                        <a:t>Column Name</a:t>
                      </a:r>
                    </a:p>
                  </a:txBody>
                  <a:tcPr/>
                </a:tc>
                <a:tc>
                  <a:txBody>
                    <a:bodyPr/>
                    <a:lstStyle/>
                    <a:p>
                      <a:r>
                        <a:rPr lang="en-US" dirty="0"/>
                        <a:t>Example Data</a:t>
                      </a:r>
                    </a:p>
                  </a:txBody>
                  <a:tcPr/>
                </a:tc>
                <a:extLst>
                  <a:ext uri="{0D108BD9-81ED-4DB2-BD59-A6C34878D82A}">
                    <a16:rowId xmlns:a16="http://schemas.microsoft.com/office/drawing/2014/main" val="1730126952"/>
                  </a:ext>
                </a:extLst>
              </a:tr>
              <a:tr h="246416">
                <a:tc>
                  <a:txBody>
                    <a:bodyPr/>
                    <a:lstStyle/>
                    <a:p>
                      <a:r>
                        <a:rPr lang="en-US" sz="1200" kern="1200" dirty="0">
                          <a:solidFill>
                            <a:schemeClr val="tx1"/>
                          </a:solidFill>
                          <a:latin typeface="+mn-lt"/>
                          <a:ea typeface="+mn-ea"/>
                          <a:cs typeface="+mn-cs"/>
                        </a:rPr>
                        <a:t>SystemDataType</a:t>
                      </a:r>
                    </a:p>
                  </a:txBody>
                  <a:tcPr/>
                </a:tc>
                <a:tc>
                  <a:txBody>
                    <a:bodyPr/>
                    <a:lstStyle/>
                    <a:p>
                      <a:r>
                        <a:rPr lang="en-US" sz="1200" b="1" dirty="0">
                          <a:solidFill>
                            <a:srgbClr val="0070C0"/>
                          </a:solidFill>
                        </a:rPr>
                        <a:t>float</a:t>
                      </a:r>
                    </a:p>
                  </a:txBody>
                  <a:tcPr/>
                </a:tc>
                <a:extLst>
                  <a:ext uri="{0D108BD9-81ED-4DB2-BD59-A6C34878D82A}">
                    <a16:rowId xmlns:a16="http://schemas.microsoft.com/office/drawing/2014/main" val="2305401077"/>
                  </a:ext>
                </a:extLst>
              </a:tr>
              <a:tr h="246416">
                <a:tc>
                  <a:txBody>
                    <a:bodyPr/>
                    <a:lstStyle/>
                    <a:p>
                      <a:r>
                        <a:rPr lang="en-US" sz="1200" kern="1200" dirty="0">
                          <a:solidFill>
                            <a:schemeClr val="tx1"/>
                          </a:solidFill>
                          <a:latin typeface="+mn-lt"/>
                          <a:ea typeface="+mn-ea"/>
                          <a:cs typeface="+mn-cs"/>
                        </a:rPr>
                        <a:t>Description</a:t>
                      </a:r>
                    </a:p>
                  </a:txBody>
                  <a:tcPr/>
                </a:tc>
                <a:tc>
                  <a:txBody>
                    <a:bodyPr/>
                    <a:lstStyle/>
                    <a:p>
                      <a:r>
                        <a:rPr lang="en-US" sz="1200" dirty="0"/>
                        <a:t>Some description of test</a:t>
                      </a:r>
                    </a:p>
                  </a:txBody>
                  <a:tcPr/>
                </a:tc>
                <a:extLst>
                  <a:ext uri="{0D108BD9-81ED-4DB2-BD59-A6C34878D82A}">
                    <a16:rowId xmlns:a16="http://schemas.microsoft.com/office/drawing/2014/main" val="4140504195"/>
                  </a:ext>
                </a:extLst>
              </a:tr>
              <a:tr h="246416">
                <a:tc>
                  <a:txBody>
                    <a:bodyPr/>
                    <a:lstStyle/>
                    <a:p>
                      <a:r>
                        <a:rPr lang="en-US" sz="1200" kern="1200" dirty="0">
                          <a:solidFill>
                            <a:schemeClr val="tx1"/>
                          </a:solidFill>
                          <a:latin typeface="+mn-lt"/>
                          <a:ea typeface="+mn-ea"/>
                          <a:cs typeface="+mn-cs"/>
                        </a:rPr>
                        <a:t>StartDate</a:t>
                      </a:r>
                    </a:p>
                  </a:txBody>
                  <a:tcPr/>
                </a:tc>
                <a:tc>
                  <a:txBody>
                    <a:bodyPr/>
                    <a:lstStyle/>
                    <a:p>
                      <a:r>
                        <a:rPr lang="en-US" sz="1200" dirty="0"/>
                        <a:t>10/21/2024 16:48:51.5018433</a:t>
                      </a:r>
                    </a:p>
                  </a:txBody>
                  <a:tcPr/>
                </a:tc>
                <a:extLst>
                  <a:ext uri="{0D108BD9-81ED-4DB2-BD59-A6C34878D82A}">
                    <a16:rowId xmlns:a16="http://schemas.microsoft.com/office/drawing/2014/main" val="3122121573"/>
                  </a:ext>
                </a:extLst>
              </a:tr>
              <a:tr h="246416">
                <a:tc>
                  <a:txBody>
                    <a:bodyPr/>
                    <a:lstStyle/>
                    <a:p>
                      <a:r>
                        <a:rPr lang="en-US" sz="1200" kern="1200" dirty="0">
                          <a:solidFill>
                            <a:schemeClr val="tx1"/>
                          </a:solidFill>
                          <a:latin typeface="+mn-lt"/>
                          <a:ea typeface="+mn-ea"/>
                          <a:cs typeface="+mn-cs"/>
                        </a:rPr>
                        <a:t>EndDate</a:t>
                      </a:r>
                    </a:p>
                  </a:txBody>
                  <a:tcPr/>
                </a:tc>
                <a:tc>
                  <a:txBody>
                    <a:bodyPr/>
                    <a:lstStyle/>
                    <a:p>
                      <a:pPr marL="0" marR="0" lvl="0" indent="0" algn="l" defTabSz="914400" rtl="0" eaLnBrk="1" fontAlgn="auto" latinLnBrk="0" hangingPunct="1">
                        <a:lnSpc>
                          <a:spcPct val="99000"/>
                        </a:lnSpc>
                        <a:spcBef>
                          <a:spcPts val="0"/>
                        </a:spcBef>
                        <a:spcAft>
                          <a:spcPts val="0"/>
                        </a:spcAft>
                        <a:buClrTx/>
                        <a:buSzTx/>
                        <a:buFontTx/>
                        <a:buNone/>
                        <a:tabLst/>
                        <a:defRPr/>
                      </a:pPr>
                      <a:r>
                        <a:rPr lang="en-US" sz="1200" dirty="0"/>
                        <a:t>10/21/2024 16:49:51.5018433</a:t>
                      </a:r>
                    </a:p>
                  </a:txBody>
                  <a:tcPr/>
                </a:tc>
                <a:extLst>
                  <a:ext uri="{0D108BD9-81ED-4DB2-BD59-A6C34878D82A}">
                    <a16:rowId xmlns:a16="http://schemas.microsoft.com/office/drawing/2014/main" val="852683884"/>
                  </a:ext>
                </a:extLst>
              </a:tr>
              <a:tr h="182880">
                <a:tc>
                  <a:txBody>
                    <a:bodyPr/>
                    <a:lstStyle/>
                    <a:p>
                      <a:r>
                        <a:rPr lang="en-US" sz="1200" kern="1200" dirty="0">
                          <a:solidFill>
                            <a:schemeClr val="tx1"/>
                          </a:solidFill>
                          <a:latin typeface="+mn-lt"/>
                          <a:ea typeface="+mn-ea"/>
                          <a:cs typeface="+mn-cs"/>
                        </a:rPr>
                        <a:t>ChannelCount</a:t>
                      </a:r>
                    </a:p>
                  </a:txBody>
                  <a:tcPr/>
                </a:tc>
                <a:tc>
                  <a:txBody>
                    <a:bodyPr/>
                    <a:lstStyle/>
                    <a:p>
                      <a:r>
                        <a:rPr lang="en-US" sz="1200" dirty="0"/>
                        <a:t>128</a:t>
                      </a:r>
                    </a:p>
                  </a:txBody>
                  <a:tcPr/>
                </a:tc>
                <a:extLst>
                  <a:ext uri="{0D108BD9-81ED-4DB2-BD59-A6C34878D82A}">
                    <a16:rowId xmlns:a16="http://schemas.microsoft.com/office/drawing/2014/main" val="4131111510"/>
                  </a:ext>
                </a:extLst>
              </a:tr>
              <a:tr h="246416">
                <a:tc>
                  <a:txBody>
                    <a:bodyPr/>
                    <a:lstStyle/>
                    <a:p>
                      <a:r>
                        <a:rPr lang="en-US" sz="1200" kern="1200" dirty="0">
                          <a:solidFill>
                            <a:schemeClr val="tx1"/>
                          </a:solidFill>
                          <a:latin typeface="+mn-lt"/>
                          <a:ea typeface="+mn-ea"/>
                          <a:cs typeface="+mn-cs"/>
                        </a:rPr>
                        <a:t>Data Randomness </a:t>
                      </a:r>
                    </a:p>
                  </a:txBody>
                  <a:tcPr/>
                </a:tc>
                <a:tc>
                  <a:txBody>
                    <a:bodyPr/>
                    <a:lstStyle/>
                    <a:p>
                      <a:r>
                        <a:rPr lang="en-US" sz="1200" dirty="0"/>
                        <a:t>70% ( 70% rows have random data rest have zeroes )</a:t>
                      </a:r>
                    </a:p>
                  </a:txBody>
                  <a:tcPr/>
                </a:tc>
                <a:extLst>
                  <a:ext uri="{0D108BD9-81ED-4DB2-BD59-A6C34878D82A}">
                    <a16:rowId xmlns:a16="http://schemas.microsoft.com/office/drawing/2014/main" val="615936848"/>
                  </a:ext>
                </a:extLst>
              </a:tr>
              <a:tr h="246416">
                <a:tc>
                  <a:txBody>
                    <a:bodyPr/>
                    <a:lstStyle/>
                    <a:p>
                      <a:r>
                        <a:rPr lang="en-US" sz="1200" kern="1200" dirty="0">
                          <a:solidFill>
                            <a:schemeClr val="tx1"/>
                          </a:solidFill>
                          <a:latin typeface="+mn-lt"/>
                          <a:ea typeface="+mn-ea"/>
                          <a:cs typeface="+mn-cs"/>
                        </a:rPr>
                        <a:t>ScanCount</a:t>
                      </a:r>
                    </a:p>
                  </a:txBody>
                  <a:tcPr/>
                </a:tc>
                <a:tc>
                  <a:txBody>
                    <a:bodyPr/>
                    <a:lstStyle/>
                    <a:p>
                      <a:r>
                        <a:rPr lang="en-US" sz="1200" dirty="0"/>
                        <a:t>1500000</a:t>
                      </a:r>
                    </a:p>
                  </a:txBody>
                  <a:tcPr/>
                </a:tc>
                <a:extLst>
                  <a:ext uri="{0D108BD9-81ED-4DB2-BD59-A6C34878D82A}">
                    <a16:rowId xmlns:a16="http://schemas.microsoft.com/office/drawing/2014/main" val="1597004565"/>
                  </a:ext>
                </a:extLst>
              </a:tr>
              <a:tr h="246416">
                <a:tc>
                  <a:txBody>
                    <a:bodyPr/>
                    <a:lstStyle/>
                    <a:p>
                      <a:r>
                        <a:rPr lang="en-US" sz="1200" kern="1200" dirty="0">
                          <a:solidFill>
                            <a:schemeClr val="tx1"/>
                          </a:solidFill>
                          <a:latin typeface="+mn-lt"/>
                          <a:ea typeface="+mn-ea"/>
                          <a:cs typeface="+mn-cs"/>
                        </a:rPr>
                        <a:t>SampleRate</a:t>
                      </a:r>
                    </a:p>
                  </a:txBody>
                  <a:tcPr/>
                </a:tc>
                <a:tc>
                  <a:txBody>
                    <a:bodyPr/>
                    <a:lstStyle/>
                    <a:p>
                      <a:r>
                        <a:rPr lang="en-US" sz="1200" b="1" dirty="0">
                          <a:solidFill>
                            <a:srgbClr val="0070C0"/>
                          </a:solidFill>
                        </a:rPr>
                        <a:t>25000</a:t>
                      </a:r>
                    </a:p>
                  </a:txBody>
                  <a:tcPr/>
                </a:tc>
                <a:extLst>
                  <a:ext uri="{0D108BD9-81ED-4DB2-BD59-A6C34878D82A}">
                    <a16:rowId xmlns:a16="http://schemas.microsoft.com/office/drawing/2014/main" val="3862889891"/>
                  </a:ext>
                </a:extLst>
              </a:tr>
              <a:tr h="246416">
                <a:tc>
                  <a:txBody>
                    <a:bodyPr/>
                    <a:lstStyle/>
                    <a:p>
                      <a:r>
                        <a:rPr lang="en-US" sz="1200" kern="1200" dirty="0">
                          <a:solidFill>
                            <a:schemeClr val="tx1"/>
                          </a:solidFill>
                          <a:latin typeface="+mn-lt"/>
                          <a:ea typeface="+mn-ea"/>
                          <a:cs typeface="+mn-cs"/>
                        </a:rPr>
                        <a:t>IsDataCompressed</a:t>
                      </a:r>
                    </a:p>
                  </a:txBody>
                  <a:tcPr/>
                </a:tc>
                <a:tc>
                  <a:txBody>
                    <a:bodyPr/>
                    <a:lstStyle/>
                    <a:p>
                      <a:r>
                        <a:rPr lang="en-US" sz="1200" dirty="0"/>
                        <a:t>1</a:t>
                      </a:r>
                    </a:p>
                  </a:txBody>
                  <a:tcPr/>
                </a:tc>
                <a:extLst>
                  <a:ext uri="{0D108BD9-81ED-4DB2-BD59-A6C34878D82A}">
                    <a16:rowId xmlns:a16="http://schemas.microsoft.com/office/drawing/2014/main" val="2740321250"/>
                  </a:ext>
                </a:extLst>
              </a:tr>
              <a:tr h="246416">
                <a:tc>
                  <a:txBody>
                    <a:bodyPr/>
                    <a:lstStyle/>
                    <a:p>
                      <a:r>
                        <a:rPr lang="en-US" sz="1200" kern="1200" dirty="0">
                          <a:solidFill>
                            <a:schemeClr val="tx1"/>
                          </a:solidFill>
                          <a:latin typeface="+mn-lt"/>
                          <a:ea typeface="+mn-ea"/>
                          <a:cs typeface="+mn-cs"/>
                        </a:rPr>
                        <a:t>Uncompressed data Size</a:t>
                      </a:r>
                    </a:p>
                  </a:txBody>
                  <a:tcPr/>
                </a:tc>
                <a:tc>
                  <a:txBody>
                    <a:bodyPr/>
                    <a:lstStyle/>
                    <a:p>
                      <a:r>
                        <a:rPr lang="en-US" sz="1200" dirty="0"/>
                        <a:t>731.51 MB</a:t>
                      </a:r>
                    </a:p>
                  </a:txBody>
                  <a:tcPr/>
                </a:tc>
                <a:extLst>
                  <a:ext uri="{0D108BD9-81ED-4DB2-BD59-A6C34878D82A}">
                    <a16:rowId xmlns:a16="http://schemas.microsoft.com/office/drawing/2014/main" val="4107326112"/>
                  </a:ext>
                </a:extLst>
              </a:tr>
              <a:tr h="246416">
                <a:tc>
                  <a:txBody>
                    <a:bodyPr/>
                    <a:lstStyle/>
                    <a:p>
                      <a:r>
                        <a:rPr lang="en-US" sz="1200" kern="1200" dirty="0">
                          <a:solidFill>
                            <a:schemeClr val="tx1"/>
                          </a:solidFill>
                          <a:latin typeface="+mn-lt"/>
                          <a:ea typeface="+mn-ea"/>
                          <a:cs typeface="+mn-cs"/>
                        </a:rPr>
                        <a:t>Compressed data Size</a:t>
                      </a:r>
                    </a:p>
                  </a:txBody>
                  <a:tcPr/>
                </a:tc>
                <a:tc>
                  <a:txBody>
                    <a:bodyPr/>
                    <a:lstStyle/>
                    <a:p>
                      <a:r>
                        <a:rPr lang="en-US" sz="1200" dirty="0"/>
                        <a:t>459.74 MB </a:t>
                      </a:r>
                    </a:p>
                  </a:txBody>
                  <a:tcPr/>
                </a:tc>
                <a:extLst>
                  <a:ext uri="{0D108BD9-81ED-4DB2-BD59-A6C34878D82A}">
                    <a16:rowId xmlns:a16="http://schemas.microsoft.com/office/drawing/2014/main" val="2844507844"/>
                  </a:ext>
                </a:extLst>
              </a:tr>
              <a:tr h="246416">
                <a:tc>
                  <a:txBody>
                    <a:bodyPr/>
                    <a:lstStyle/>
                    <a:p>
                      <a:pPr marL="0" marR="0" lvl="0" indent="0" algn="l" defTabSz="914400" rtl="0" eaLnBrk="1" fontAlgn="auto" latinLnBrk="0" hangingPunct="1">
                        <a:lnSpc>
                          <a:spcPct val="99000"/>
                        </a:lnSpc>
                        <a:spcBef>
                          <a:spcPts val="0"/>
                        </a:spcBef>
                        <a:spcAft>
                          <a:spcPts val="0"/>
                        </a:spcAft>
                        <a:buClrTx/>
                        <a:buSzTx/>
                        <a:buFontTx/>
                        <a:buNone/>
                        <a:tabLst/>
                        <a:defRPr/>
                      </a:pPr>
                      <a:r>
                        <a:rPr lang="en-US" sz="1200" kern="1200" dirty="0">
                          <a:solidFill>
                            <a:schemeClr val="tx1"/>
                          </a:solidFill>
                          <a:latin typeface="+mn-lt"/>
                          <a:ea typeface="+mn-ea"/>
                          <a:cs typeface="+mn-cs"/>
                        </a:rPr>
                        <a:t>How many rows</a:t>
                      </a:r>
                      <a:endParaRPr lang="en-US" sz="1200" dirty="0"/>
                    </a:p>
                  </a:txBody>
                  <a:tcPr/>
                </a:tc>
                <a:tc>
                  <a:txBody>
                    <a:bodyPr/>
                    <a:lstStyle/>
                    <a:p>
                      <a:r>
                        <a:rPr lang="en-US" sz="1200" dirty="0"/>
                        <a:t>1</a:t>
                      </a:r>
                    </a:p>
                  </a:txBody>
                  <a:tcPr/>
                </a:tc>
                <a:extLst>
                  <a:ext uri="{0D108BD9-81ED-4DB2-BD59-A6C34878D82A}">
                    <a16:rowId xmlns:a16="http://schemas.microsoft.com/office/drawing/2014/main" val="2750504423"/>
                  </a:ext>
                </a:extLst>
              </a:tr>
              <a:tr h="246416">
                <a:tc>
                  <a:txBody>
                    <a:bodyPr/>
                    <a:lstStyle/>
                    <a:p>
                      <a:pPr marL="0" marR="0" lvl="0" indent="0" algn="l" defTabSz="914400" rtl="0" eaLnBrk="1" fontAlgn="auto" latinLnBrk="0" hangingPunct="1">
                        <a:lnSpc>
                          <a:spcPct val="99000"/>
                        </a:lnSpc>
                        <a:spcBef>
                          <a:spcPts val="0"/>
                        </a:spcBef>
                        <a:spcAft>
                          <a:spcPts val="0"/>
                        </a:spcAft>
                        <a:buClrTx/>
                        <a:buSzTx/>
                        <a:buFontTx/>
                        <a:buNone/>
                        <a:tabLst/>
                        <a:defRPr/>
                      </a:pPr>
                      <a:r>
                        <a:rPr lang="en-US" sz="1200" dirty="0"/>
                        <a:t>How many files</a:t>
                      </a:r>
                    </a:p>
                  </a:txBody>
                  <a:tcPr/>
                </a:tc>
                <a:tc>
                  <a:txBody>
                    <a:bodyPr/>
                    <a:lstStyle/>
                    <a:p>
                      <a:r>
                        <a:rPr lang="en-US" sz="1200" dirty="0"/>
                        <a:t>1</a:t>
                      </a:r>
                    </a:p>
                  </a:txBody>
                  <a:tcPr/>
                </a:tc>
                <a:extLst>
                  <a:ext uri="{0D108BD9-81ED-4DB2-BD59-A6C34878D82A}">
                    <a16:rowId xmlns:a16="http://schemas.microsoft.com/office/drawing/2014/main" val="3142467535"/>
                  </a:ext>
                </a:extLst>
              </a:tr>
              <a:tr h="246416">
                <a:tc>
                  <a:txBody>
                    <a:bodyPr/>
                    <a:lstStyle/>
                    <a:p>
                      <a:pPr marL="0" marR="0" lvl="0" indent="0" algn="l" defTabSz="914400" rtl="0" eaLnBrk="1" fontAlgn="auto" latinLnBrk="0" hangingPunct="1">
                        <a:lnSpc>
                          <a:spcPct val="99000"/>
                        </a:lnSpc>
                        <a:spcBef>
                          <a:spcPts val="0"/>
                        </a:spcBef>
                        <a:spcAft>
                          <a:spcPts val="0"/>
                        </a:spcAft>
                        <a:buClrTx/>
                        <a:buSzTx/>
                        <a:buFontTx/>
                        <a:buNone/>
                        <a:tabLst/>
                        <a:defRPr/>
                      </a:pPr>
                      <a:r>
                        <a:rPr lang="en-US" sz="1200" dirty="0"/>
                        <a:t>Size of the db file</a:t>
                      </a:r>
                    </a:p>
                  </a:txBody>
                  <a:tcPr/>
                </a:tc>
                <a:tc>
                  <a:txBody>
                    <a:bodyPr/>
                    <a:lstStyle/>
                    <a:p>
                      <a:r>
                        <a:rPr lang="en-US" sz="1200" dirty="0"/>
                        <a:t>471.2 MB</a:t>
                      </a:r>
                    </a:p>
                  </a:txBody>
                  <a:tcPr/>
                </a:tc>
                <a:extLst>
                  <a:ext uri="{0D108BD9-81ED-4DB2-BD59-A6C34878D82A}">
                    <a16:rowId xmlns:a16="http://schemas.microsoft.com/office/drawing/2014/main" val="3398296082"/>
                  </a:ext>
                </a:extLst>
              </a:tr>
            </a:tbl>
          </a:graphicData>
        </a:graphic>
      </p:graphicFrame>
      <p:grpSp>
        <p:nvGrpSpPr>
          <p:cNvPr id="5" name="Group 4">
            <a:extLst>
              <a:ext uri="{FF2B5EF4-FFF2-40B4-BE49-F238E27FC236}">
                <a16:creationId xmlns:a16="http://schemas.microsoft.com/office/drawing/2014/main" id="{99453E3B-7D2B-7082-CCA8-062483BA4C72}"/>
              </a:ext>
            </a:extLst>
          </p:cNvPr>
          <p:cNvGrpSpPr/>
          <p:nvPr/>
        </p:nvGrpSpPr>
        <p:grpSpPr>
          <a:xfrm>
            <a:off x="74564" y="1597430"/>
            <a:ext cx="3706485" cy="5154545"/>
            <a:chOff x="74564" y="1597430"/>
            <a:chExt cx="3706485" cy="5154545"/>
          </a:xfrm>
        </p:grpSpPr>
        <p:sp>
          <p:nvSpPr>
            <p:cNvPr id="11" name="Rectangle 10">
              <a:extLst>
                <a:ext uri="{FF2B5EF4-FFF2-40B4-BE49-F238E27FC236}">
                  <a16:creationId xmlns:a16="http://schemas.microsoft.com/office/drawing/2014/main" id="{68993DCC-E690-83B5-8A16-52F7CF1D6372}"/>
                </a:ext>
              </a:extLst>
            </p:cNvPr>
            <p:cNvSpPr/>
            <p:nvPr/>
          </p:nvSpPr>
          <p:spPr>
            <a:xfrm>
              <a:off x="156754" y="1723928"/>
              <a:ext cx="3624295" cy="5028047"/>
            </a:xfrm>
            <a:prstGeom prst="rect">
              <a:avLst/>
            </a:prstGeom>
            <a:noFill/>
            <a:ln>
              <a:solidFill>
                <a:srgbClr val="005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12" name="TextBox 11">
              <a:extLst>
                <a:ext uri="{FF2B5EF4-FFF2-40B4-BE49-F238E27FC236}">
                  <a16:creationId xmlns:a16="http://schemas.microsoft.com/office/drawing/2014/main" id="{B65A898E-341E-663F-0144-84E52B11B670}"/>
                </a:ext>
              </a:extLst>
            </p:cNvPr>
            <p:cNvSpPr txBox="1"/>
            <p:nvPr/>
          </p:nvSpPr>
          <p:spPr>
            <a:xfrm>
              <a:off x="304240" y="1890234"/>
              <a:ext cx="3080294" cy="369332"/>
            </a:xfrm>
            <a:prstGeom prst="rect">
              <a:avLst/>
            </a:prstGeom>
            <a:solidFill>
              <a:schemeClr val="bg1"/>
            </a:solidFill>
          </p:spPr>
          <p:txBody>
            <a:bodyPr wrap="square" lIns="91440" tIns="45720" rIns="91440" bIns="45720" rtlCol="0" anchor="t">
              <a:spAutoFit/>
            </a:bodyPr>
            <a:lstStyle/>
            <a:p>
              <a:pPr algn="ctr">
                <a:defRPr/>
              </a:pPr>
              <a:r>
                <a:rPr lang="en-US" b="1" dirty="0">
                  <a:solidFill>
                    <a:srgbClr val="005E60"/>
                  </a:solidFill>
                  <a:latin typeface="Inter" panose="02000503000000020004"/>
                </a:rPr>
                <a:t>Look through the lens of</a:t>
              </a:r>
            </a:p>
          </p:txBody>
        </p:sp>
        <p:sp>
          <p:nvSpPr>
            <p:cNvPr id="13" name="TextBox 12">
              <a:extLst>
                <a:ext uri="{FF2B5EF4-FFF2-40B4-BE49-F238E27FC236}">
                  <a16:creationId xmlns:a16="http://schemas.microsoft.com/office/drawing/2014/main" id="{5015A909-3872-49C2-7129-7E55B13E6589}"/>
                </a:ext>
              </a:extLst>
            </p:cNvPr>
            <p:cNvSpPr txBox="1"/>
            <p:nvPr/>
          </p:nvSpPr>
          <p:spPr>
            <a:xfrm>
              <a:off x="199156" y="2929580"/>
              <a:ext cx="3539489" cy="3540072"/>
            </a:xfrm>
            <a:prstGeom prst="rect">
              <a:avLst/>
            </a:prstGeom>
            <a:noFill/>
          </p:spPr>
          <p:txBody>
            <a:bodyPr wrap="square" lIns="91440" tIns="45720" rIns="91440" bIns="45720" rtlCol="0" anchor="t">
              <a:spAutoFit/>
            </a:bodyPr>
            <a:lstStyle/>
            <a:p>
              <a:pPr>
                <a:lnSpc>
                  <a:spcPts val="1800"/>
                </a:lnSpc>
                <a:spcAft>
                  <a:spcPts val="1200"/>
                </a:spcAft>
              </a:pPr>
              <a:r>
                <a:rPr lang="en-US" sz="3600" b="1" dirty="0">
                  <a:solidFill>
                    <a:schemeClr val="bg1">
                      <a:lumMod val="50000"/>
                    </a:schemeClr>
                  </a:solidFill>
                  <a:latin typeface="Inter" panose="02000503000000020004"/>
                </a:rPr>
                <a:t>S</a:t>
              </a:r>
              <a:r>
                <a:rPr lang="en-US" sz="2400" dirty="0">
                  <a:solidFill>
                    <a:schemeClr val="bg1">
                      <a:lumMod val="50000"/>
                    </a:schemeClr>
                  </a:solidFill>
                  <a:latin typeface="Inter" panose="02000503000000020004"/>
                </a:rPr>
                <a:t> - Safety </a:t>
              </a:r>
              <a:br>
                <a:rPr lang="en-US" sz="2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Security of data at rest and transit</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Reduce risk.</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Q</a:t>
              </a:r>
              <a:r>
                <a:rPr lang="en-US" sz="2400" dirty="0">
                  <a:solidFill>
                    <a:schemeClr val="bg1">
                      <a:lumMod val="50000"/>
                    </a:schemeClr>
                  </a:solidFill>
                  <a:latin typeface="Inter" panose="02000503000000020004"/>
                </a:rPr>
                <a:t> - Quality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Data quality</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D</a:t>
              </a:r>
              <a:r>
                <a:rPr lang="en-US" sz="2400" dirty="0">
                  <a:solidFill>
                    <a:schemeClr val="bg1">
                      <a:lumMod val="50000"/>
                    </a:schemeClr>
                  </a:solidFill>
                  <a:latin typeface="Inter" panose="02000503000000020004"/>
                </a:rPr>
                <a:t> - Delivery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Fast data retrieval and storage</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C</a:t>
              </a:r>
              <a:r>
                <a:rPr lang="en-US" sz="2400" dirty="0">
                  <a:solidFill>
                    <a:schemeClr val="bg1">
                      <a:lumMod val="50000"/>
                    </a:schemeClr>
                  </a:solidFill>
                  <a:latin typeface="Inter" panose="02000503000000020004"/>
                </a:rPr>
                <a:t> – Cost</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Least data footprint without compromises</a:t>
              </a:r>
              <a:endParaRPr lang="en-US" sz="1100" dirty="0">
                <a:solidFill>
                  <a:schemeClr val="bg1">
                    <a:lumMod val="50000"/>
                  </a:schemeClr>
                </a:solidFill>
                <a:latin typeface="Inter" panose="02000503000000020004"/>
              </a:endParaRPr>
            </a:p>
          </p:txBody>
        </p:sp>
        <p:pic>
          <p:nvPicPr>
            <p:cNvPr id="16" name="Graphic 15" descr="Magnifying glass with solid fill">
              <a:extLst>
                <a:ext uri="{FF2B5EF4-FFF2-40B4-BE49-F238E27FC236}">
                  <a16:creationId xmlns:a16="http://schemas.microsoft.com/office/drawing/2014/main" id="{6BCE11BB-48E6-8A7A-01F5-4C694E49C238}"/>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564" y="1597430"/>
              <a:ext cx="1139962" cy="1139962"/>
            </a:xfrm>
            <a:prstGeom prst="rect">
              <a:avLst/>
            </a:prstGeom>
            <a:scene3d>
              <a:camera prst="orthographicFront">
                <a:rot lat="0" lon="0" rev="16200000"/>
              </a:camera>
              <a:lightRig rig="threePt" dir="t"/>
            </a:scene3d>
          </p:spPr>
        </p:pic>
      </p:grpSp>
    </p:spTree>
    <p:extLst>
      <p:ext uri="{BB962C8B-B14F-4D97-AF65-F5344CB8AC3E}">
        <p14:creationId xmlns:p14="http://schemas.microsoft.com/office/powerpoint/2010/main" val="351807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67CB88E-B2C7-AFCF-A3E2-13FDDC6BE22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750" b="-2013"/>
          <a:stretch/>
        </p:blipFill>
        <p:spPr>
          <a:xfrm>
            <a:off x="11718" y="-56151"/>
            <a:ext cx="12291720" cy="1371600"/>
          </a:xfrm>
          <a:prstGeom prst="rect">
            <a:avLst/>
          </a:prstGeom>
        </p:spPr>
      </p:pic>
      <p:sp>
        <p:nvSpPr>
          <p:cNvPr id="9" name="Rectangle 8">
            <a:extLst>
              <a:ext uri="{FF2B5EF4-FFF2-40B4-BE49-F238E27FC236}">
                <a16:creationId xmlns:a16="http://schemas.microsoft.com/office/drawing/2014/main" id="{BC596C84-5147-453B-B2C3-11F52B45DB97}"/>
              </a:ext>
            </a:extLst>
          </p:cNvPr>
          <p:cNvSpPr/>
          <p:nvPr/>
        </p:nvSpPr>
        <p:spPr>
          <a:xfrm>
            <a:off x="-5855" y="-58483"/>
            <a:ext cx="12203710" cy="1346382"/>
          </a:xfrm>
          <a:prstGeom prst="rect">
            <a:avLst/>
          </a:prstGeom>
          <a:solidFill>
            <a:srgbClr val="005E60">
              <a:alpha val="64706"/>
            </a:srgbClr>
          </a:solidFill>
          <a:ln>
            <a:solidFill>
              <a:srgbClr val="597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7" name="Title 6">
            <a:extLst>
              <a:ext uri="{FF2B5EF4-FFF2-40B4-BE49-F238E27FC236}">
                <a16:creationId xmlns:a16="http://schemas.microsoft.com/office/drawing/2014/main" id="{E5DA66CC-2E9D-4514-AF03-2ECFFD32CE61}"/>
              </a:ext>
            </a:extLst>
          </p:cNvPr>
          <p:cNvSpPr>
            <a:spLocks noGrp="1"/>
          </p:cNvSpPr>
          <p:nvPr>
            <p:ph type="title"/>
          </p:nvPr>
        </p:nvSpPr>
        <p:spPr>
          <a:xfrm>
            <a:off x="495300" y="352329"/>
            <a:ext cx="6115050" cy="442161"/>
          </a:xfrm>
        </p:spPr>
        <p:txBody>
          <a:bodyPr/>
          <a:lstStyle/>
          <a:p>
            <a:r>
              <a:rPr lang="en-US" b="1" dirty="0">
                <a:solidFill>
                  <a:schemeClr val="bg1"/>
                </a:solidFill>
                <a:latin typeface="Inter" panose="02000503000000020004"/>
              </a:rPr>
              <a:t>SQ Lite</a:t>
            </a:r>
          </a:p>
        </p:txBody>
      </p:sp>
      <p:sp>
        <p:nvSpPr>
          <p:cNvPr id="17" name="TextBox 16">
            <a:extLst>
              <a:ext uri="{FF2B5EF4-FFF2-40B4-BE49-F238E27FC236}">
                <a16:creationId xmlns:a16="http://schemas.microsoft.com/office/drawing/2014/main" id="{ED9B850D-D3FB-4649-8F7C-2603348376A1}"/>
              </a:ext>
            </a:extLst>
          </p:cNvPr>
          <p:cNvSpPr txBox="1"/>
          <p:nvPr/>
        </p:nvSpPr>
        <p:spPr>
          <a:xfrm>
            <a:off x="7720051" y="386829"/>
            <a:ext cx="213467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Inter" panose="02000503000000020004"/>
              </a:rPr>
              <a:t>October </a:t>
            </a:r>
            <a:r>
              <a:rPr kumimoji="0" lang="en-US" sz="1600" b="0" i="0" u="none" strike="noStrike" kern="1200" cap="none" spc="0" normalizeH="0" baseline="0" noProof="0" dirty="0">
                <a:ln>
                  <a:noFill/>
                </a:ln>
                <a:solidFill>
                  <a:prstClr val="white"/>
                </a:solidFill>
                <a:effectLst/>
                <a:uLnTx/>
                <a:uFillTx/>
                <a:latin typeface="Inter" panose="02000503000000020004"/>
                <a:ea typeface="+mn-ea"/>
                <a:cs typeface="+mn-cs"/>
              </a:rPr>
              <a:t>2024</a:t>
            </a:r>
            <a:endParaRPr kumimoji="0" lang="en-US" sz="1600" b="1" i="0" u="none" strike="noStrike" kern="1200" cap="none" spc="0" normalizeH="0" baseline="0" noProof="0" dirty="0">
              <a:ln>
                <a:noFill/>
              </a:ln>
              <a:solidFill>
                <a:prstClr val="white"/>
              </a:solidFill>
              <a:effectLst/>
              <a:uLnTx/>
              <a:uFillTx/>
              <a:latin typeface="Inter" panose="02000503000000020004"/>
              <a:ea typeface="+mn-ea"/>
              <a:cs typeface="+mn-cs"/>
            </a:endParaRPr>
          </a:p>
        </p:txBody>
      </p:sp>
      <p:sp>
        <p:nvSpPr>
          <p:cNvPr id="22" name="TextBox 21">
            <a:extLst>
              <a:ext uri="{FF2B5EF4-FFF2-40B4-BE49-F238E27FC236}">
                <a16:creationId xmlns:a16="http://schemas.microsoft.com/office/drawing/2014/main" id="{AF57F132-933C-B05E-ACAD-4EC5D47711E4}"/>
              </a:ext>
            </a:extLst>
          </p:cNvPr>
          <p:cNvSpPr txBox="1"/>
          <p:nvPr/>
        </p:nvSpPr>
        <p:spPr>
          <a:xfrm>
            <a:off x="3279322" y="6585090"/>
            <a:ext cx="6373157" cy="153888"/>
          </a:xfrm>
          <a:prstGeom prst="rect">
            <a:avLst/>
          </a:prstGeom>
          <a:noFill/>
        </p:spPr>
        <p:txBody>
          <a:bodyPr wrap="square" lIns="0" tIns="0" rIns="0" bIns="0" rtlCol="0" anchor="t">
            <a:spAutoFit/>
          </a:bodyPr>
          <a:lstStyle/>
          <a:p>
            <a:pPr algn="ctr">
              <a:defRPr/>
            </a:pPr>
            <a:r>
              <a:rPr kumimoji="0" lang="en-US" sz="1000" b="0" u="none" strike="noStrike" kern="1200" cap="none" spc="0" normalizeH="0" baseline="0" noProof="0" dirty="0">
                <a:ln>
                  <a:noFill/>
                </a:ln>
                <a:solidFill>
                  <a:srgbClr val="63666A"/>
                </a:solidFill>
                <a:effectLst/>
                <a:uLnTx/>
                <a:uFillTx/>
                <a:latin typeface="Inter"/>
                <a:ea typeface="Inter" panose="02000503000000020004" pitchFamily="2" charset="0"/>
              </a:rPr>
              <a:t>GE Vernova Confidential</a:t>
            </a:r>
            <a:endParaRPr lang="en-US" sz="1000" dirty="0">
              <a:solidFill>
                <a:srgbClr val="63666A"/>
              </a:solidFill>
              <a:latin typeface="Inter"/>
              <a:ea typeface="Inter" panose="02000503000000020004" pitchFamily="2" charset="0"/>
            </a:endParaRPr>
          </a:p>
        </p:txBody>
      </p:sp>
      <p:sp>
        <p:nvSpPr>
          <p:cNvPr id="2" name="TextBox 1">
            <a:extLst>
              <a:ext uri="{FF2B5EF4-FFF2-40B4-BE49-F238E27FC236}">
                <a16:creationId xmlns:a16="http://schemas.microsoft.com/office/drawing/2014/main" id="{BDE1805E-F70E-75D6-5840-CED5CD102DBE}"/>
              </a:ext>
            </a:extLst>
          </p:cNvPr>
          <p:cNvSpPr txBox="1"/>
          <p:nvPr/>
        </p:nvSpPr>
        <p:spPr>
          <a:xfrm>
            <a:off x="3863239" y="1730879"/>
            <a:ext cx="7958669" cy="461665"/>
          </a:xfrm>
          <a:prstGeom prst="rect">
            <a:avLst/>
          </a:prstGeom>
          <a:noFill/>
        </p:spPr>
        <p:txBody>
          <a:bodyPr wrap="square" lIns="91440" tIns="45720" rIns="91440" bIns="45720" rtlCol="0" anchor="t">
            <a:spAutoFit/>
          </a:bodyPr>
          <a:lstStyle/>
          <a:p>
            <a:pPr>
              <a:spcAft>
                <a:spcPts val="600"/>
              </a:spcAft>
            </a:pPr>
            <a:r>
              <a:rPr lang="en-US" sz="2400" b="1" dirty="0">
                <a:solidFill>
                  <a:srgbClr val="005E60"/>
                </a:solidFill>
                <a:latin typeface="Inter" panose="02000503000000020004"/>
              </a:rPr>
              <a:t>Comparison Matrix of datatypes ( non-</a:t>
            </a:r>
            <a:r>
              <a:rPr lang="en-US" sz="2400" b="1" dirty="0" err="1">
                <a:solidFill>
                  <a:srgbClr val="005E60"/>
                </a:solidFill>
                <a:latin typeface="Inter" panose="02000503000000020004"/>
              </a:rPr>
              <a:t>dtm</a:t>
            </a:r>
            <a:r>
              <a:rPr lang="en-US" sz="2400" b="1" dirty="0">
                <a:solidFill>
                  <a:srgbClr val="005E60"/>
                </a:solidFill>
                <a:latin typeface="Inter" panose="02000503000000020004"/>
              </a:rPr>
              <a:t> )</a:t>
            </a:r>
          </a:p>
        </p:txBody>
      </p:sp>
      <p:sp>
        <p:nvSpPr>
          <p:cNvPr id="15" name="TextBox 14">
            <a:extLst>
              <a:ext uri="{FF2B5EF4-FFF2-40B4-BE49-F238E27FC236}">
                <a16:creationId xmlns:a16="http://schemas.microsoft.com/office/drawing/2014/main" id="{19B4E287-EEB3-730C-A25C-E236C778996C}"/>
              </a:ext>
            </a:extLst>
          </p:cNvPr>
          <p:cNvSpPr txBox="1"/>
          <p:nvPr/>
        </p:nvSpPr>
        <p:spPr>
          <a:xfrm>
            <a:off x="-407963" y="3397348"/>
            <a:ext cx="65" cy="276999"/>
          </a:xfrm>
          <a:prstGeom prst="rect">
            <a:avLst/>
          </a:prstGeom>
          <a:noFill/>
        </p:spPr>
        <p:txBody>
          <a:bodyPr wrap="none" lIns="0" tIns="0" rIns="0" bIns="0" rtlCol="0">
            <a:spAutoFit/>
          </a:bodyPr>
          <a:lstStyle/>
          <a:p>
            <a:endParaRPr lang="en-US" dirty="0">
              <a:solidFill>
                <a:schemeClr val="accent2"/>
              </a:solidFill>
            </a:endParaRPr>
          </a:p>
        </p:txBody>
      </p:sp>
      <p:graphicFrame>
        <p:nvGraphicFramePr>
          <p:cNvPr id="8" name="Table 7">
            <a:extLst>
              <a:ext uri="{FF2B5EF4-FFF2-40B4-BE49-F238E27FC236}">
                <a16:creationId xmlns:a16="http://schemas.microsoft.com/office/drawing/2014/main" id="{9B0C402C-066C-DFF0-AB76-0D8375E83535}"/>
              </a:ext>
            </a:extLst>
          </p:cNvPr>
          <p:cNvGraphicFramePr>
            <a:graphicFrameLocks noGrp="1"/>
          </p:cNvGraphicFramePr>
          <p:nvPr>
            <p:extLst>
              <p:ext uri="{D42A27DB-BD31-4B8C-83A1-F6EECF244321}">
                <p14:modId xmlns:p14="http://schemas.microsoft.com/office/powerpoint/2010/main" val="1216112605"/>
              </p:ext>
            </p:extLst>
          </p:nvPr>
        </p:nvGraphicFramePr>
        <p:xfrm>
          <a:off x="3988953" y="2232038"/>
          <a:ext cx="7258168" cy="3630422"/>
        </p:xfrm>
        <a:graphic>
          <a:graphicData uri="http://schemas.openxmlformats.org/drawingml/2006/table">
            <a:tbl>
              <a:tblPr firstRow="1" bandRow="1">
                <a:tableStyleId>{5DA37D80-6434-44D0-A028-1B22A696006F}</a:tableStyleId>
              </a:tblPr>
              <a:tblGrid>
                <a:gridCol w="2386447">
                  <a:extLst>
                    <a:ext uri="{9D8B030D-6E8A-4147-A177-3AD203B41FA5}">
                      <a16:colId xmlns:a16="http://schemas.microsoft.com/office/drawing/2014/main" val="3292563116"/>
                    </a:ext>
                  </a:extLst>
                </a:gridCol>
                <a:gridCol w="2392680">
                  <a:extLst>
                    <a:ext uri="{9D8B030D-6E8A-4147-A177-3AD203B41FA5}">
                      <a16:colId xmlns:a16="http://schemas.microsoft.com/office/drawing/2014/main" val="681824792"/>
                    </a:ext>
                  </a:extLst>
                </a:gridCol>
                <a:gridCol w="2479041">
                  <a:extLst>
                    <a:ext uri="{9D8B030D-6E8A-4147-A177-3AD203B41FA5}">
                      <a16:colId xmlns:a16="http://schemas.microsoft.com/office/drawing/2014/main" val="669618717"/>
                    </a:ext>
                  </a:extLst>
                </a:gridCol>
              </a:tblGrid>
              <a:tr h="272506">
                <a:tc>
                  <a:txBody>
                    <a:bodyPr/>
                    <a:lstStyle/>
                    <a:p>
                      <a:r>
                        <a:rPr lang="en-US" sz="1800" dirty="0"/>
                        <a:t>Column Name</a:t>
                      </a:r>
                    </a:p>
                  </a:txBody>
                  <a:tcPr/>
                </a:tc>
                <a:tc>
                  <a:txBody>
                    <a:bodyPr/>
                    <a:lstStyle/>
                    <a:p>
                      <a:r>
                        <a:rPr lang="en-US" sz="1800" dirty="0"/>
                        <a:t>SQ Lite System</a:t>
                      </a:r>
                    </a:p>
                  </a:txBody>
                  <a:tcPr/>
                </a:tc>
                <a:tc>
                  <a:txBody>
                    <a:bodyPr/>
                    <a:lstStyle/>
                    <a:p>
                      <a:r>
                        <a:rPr lang="en-US" sz="1800" dirty="0"/>
                        <a:t>Non-DTM Data TR10908</a:t>
                      </a:r>
                    </a:p>
                  </a:txBody>
                  <a:tcPr/>
                </a:tc>
                <a:extLst>
                  <a:ext uri="{0D108BD9-81ED-4DB2-BD59-A6C34878D82A}">
                    <a16:rowId xmlns:a16="http://schemas.microsoft.com/office/drawing/2014/main" val="1730126952"/>
                  </a:ext>
                </a:extLst>
              </a:tr>
              <a:tr h="246416">
                <a:tc>
                  <a:txBody>
                    <a:bodyPr/>
                    <a:lstStyle/>
                    <a:p>
                      <a:r>
                        <a:rPr lang="en-US" sz="1600" kern="1200" dirty="0">
                          <a:solidFill>
                            <a:schemeClr val="tx1"/>
                          </a:solidFill>
                          <a:latin typeface="+mn-lt"/>
                          <a:ea typeface="+mn-ea"/>
                          <a:cs typeface="+mn-cs"/>
                        </a:rPr>
                        <a:t>DataType</a:t>
                      </a:r>
                    </a:p>
                  </a:txBody>
                  <a:tcPr/>
                </a:tc>
                <a:tc>
                  <a:txBody>
                    <a:bodyPr/>
                    <a:lstStyle/>
                    <a:p>
                      <a:r>
                        <a:rPr lang="en-US" sz="1600" b="1" dirty="0">
                          <a:solidFill>
                            <a:srgbClr val="0070C0"/>
                          </a:solidFill>
                        </a:rPr>
                        <a:t>float</a:t>
                      </a:r>
                    </a:p>
                  </a:txBody>
                  <a:tcPr/>
                </a:tc>
                <a:tc>
                  <a:txBody>
                    <a:bodyPr/>
                    <a:lstStyle/>
                    <a:p>
                      <a:endParaRPr lang="en-US" sz="1600" b="1" dirty="0">
                        <a:solidFill>
                          <a:srgbClr val="0070C0"/>
                        </a:solidFill>
                      </a:endParaRPr>
                    </a:p>
                  </a:txBody>
                  <a:tcPr/>
                </a:tc>
                <a:extLst>
                  <a:ext uri="{0D108BD9-81ED-4DB2-BD59-A6C34878D82A}">
                    <a16:rowId xmlns:a16="http://schemas.microsoft.com/office/drawing/2014/main" val="2305401077"/>
                  </a:ext>
                </a:extLst>
              </a:tr>
              <a:tr h="246416">
                <a:tc>
                  <a:txBody>
                    <a:bodyPr/>
                    <a:lstStyle/>
                    <a:p>
                      <a:r>
                        <a:rPr lang="en-US" sz="1600" kern="1200" dirty="0">
                          <a:solidFill>
                            <a:schemeClr val="tx1"/>
                          </a:solidFill>
                          <a:latin typeface="+mn-lt"/>
                          <a:ea typeface="+mn-ea"/>
                          <a:cs typeface="+mn-cs"/>
                        </a:rPr>
                        <a:t>StartDate</a:t>
                      </a:r>
                    </a:p>
                  </a:txBody>
                  <a:tcPr/>
                </a:tc>
                <a:tc>
                  <a:txBody>
                    <a:bodyPr/>
                    <a:lstStyle/>
                    <a:p>
                      <a:r>
                        <a:rPr lang="en-US" sz="1600" dirty="0"/>
                        <a:t>10/22/2024 06:51:05.352</a:t>
                      </a:r>
                    </a:p>
                  </a:txBody>
                  <a:tcPr/>
                </a:tc>
                <a:tc>
                  <a:txBody>
                    <a:bodyPr/>
                    <a:lstStyle/>
                    <a:p>
                      <a:endParaRPr lang="en-US" sz="1600" dirty="0"/>
                    </a:p>
                  </a:txBody>
                  <a:tcPr/>
                </a:tc>
                <a:extLst>
                  <a:ext uri="{0D108BD9-81ED-4DB2-BD59-A6C34878D82A}">
                    <a16:rowId xmlns:a16="http://schemas.microsoft.com/office/drawing/2014/main" val="3122121573"/>
                  </a:ext>
                </a:extLst>
              </a:tr>
              <a:tr h="246416">
                <a:tc>
                  <a:txBody>
                    <a:bodyPr/>
                    <a:lstStyle/>
                    <a:p>
                      <a:r>
                        <a:rPr lang="en-US" sz="1600" kern="1200" dirty="0">
                          <a:solidFill>
                            <a:schemeClr val="tx1"/>
                          </a:solidFill>
                          <a:latin typeface="+mn-lt"/>
                          <a:ea typeface="+mn-ea"/>
                          <a:cs typeface="+mn-cs"/>
                        </a:rPr>
                        <a:t>EndDate</a:t>
                      </a:r>
                    </a:p>
                  </a:txBody>
                  <a:tcPr/>
                </a:tc>
                <a:tc>
                  <a:txBody>
                    <a:bodyPr/>
                    <a:lstStyle/>
                    <a:p>
                      <a:pPr marL="0" marR="0" lvl="0" indent="0" algn="l" defTabSz="914400" rtl="0" eaLnBrk="1" fontAlgn="auto" latinLnBrk="0" hangingPunct="1">
                        <a:lnSpc>
                          <a:spcPct val="99000"/>
                        </a:lnSpc>
                        <a:spcBef>
                          <a:spcPts val="0"/>
                        </a:spcBef>
                        <a:spcAft>
                          <a:spcPts val="0"/>
                        </a:spcAft>
                        <a:buClrTx/>
                        <a:buSzTx/>
                        <a:buFontTx/>
                        <a:buNone/>
                        <a:tabLst/>
                        <a:defRPr/>
                      </a:pPr>
                      <a:r>
                        <a:rPr lang="en-US" sz="1600" dirty="0"/>
                        <a:t>10/22/2024 21:15:43.116</a:t>
                      </a:r>
                    </a:p>
                  </a:txBody>
                  <a:tcPr/>
                </a:tc>
                <a:tc>
                  <a:txBody>
                    <a:bodyPr/>
                    <a:lstStyle/>
                    <a:p>
                      <a:pPr marL="0" marR="0" lvl="0" indent="0" algn="l" defTabSz="914400" rtl="0" eaLnBrk="1" fontAlgn="auto" latinLnBrk="0" hangingPunct="1">
                        <a:lnSpc>
                          <a:spcPct val="99000"/>
                        </a:lnSpc>
                        <a:spcBef>
                          <a:spcPts val="0"/>
                        </a:spcBef>
                        <a:spcAft>
                          <a:spcPts val="0"/>
                        </a:spcAft>
                        <a:buClrTx/>
                        <a:buSzTx/>
                        <a:buFontTx/>
                        <a:buNone/>
                        <a:tabLst/>
                        <a:defRPr/>
                      </a:pPr>
                      <a:endParaRPr lang="en-US" sz="1600" dirty="0"/>
                    </a:p>
                  </a:txBody>
                  <a:tcPr/>
                </a:tc>
                <a:extLst>
                  <a:ext uri="{0D108BD9-81ED-4DB2-BD59-A6C34878D82A}">
                    <a16:rowId xmlns:a16="http://schemas.microsoft.com/office/drawing/2014/main" val="852683884"/>
                  </a:ext>
                </a:extLst>
              </a:tr>
              <a:tr h="182880">
                <a:tc>
                  <a:txBody>
                    <a:bodyPr/>
                    <a:lstStyle/>
                    <a:p>
                      <a:r>
                        <a:rPr lang="en-US" sz="1600" kern="1200" dirty="0">
                          <a:solidFill>
                            <a:schemeClr val="tx1"/>
                          </a:solidFill>
                          <a:latin typeface="+mn-lt"/>
                          <a:ea typeface="+mn-ea"/>
                          <a:cs typeface="+mn-cs"/>
                        </a:rPr>
                        <a:t>ChannelCount</a:t>
                      </a:r>
                    </a:p>
                  </a:txBody>
                  <a:tcPr/>
                </a:tc>
                <a:tc>
                  <a:txBody>
                    <a:bodyPr/>
                    <a:lstStyle/>
                    <a:p>
                      <a:r>
                        <a:rPr lang="en-US" sz="1600" dirty="0"/>
                        <a:t>8520</a:t>
                      </a:r>
                    </a:p>
                  </a:txBody>
                  <a:tcPr/>
                </a:tc>
                <a:tc>
                  <a:txBody>
                    <a:bodyPr/>
                    <a:lstStyle/>
                    <a:p>
                      <a:endParaRPr lang="en-US" sz="1600" dirty="0"/>
                    </a:p>
                  </a:txBody>
                  <a:tcPr/>
                </a:tc>
                <a:extLst>
                  <a:ext uri="{0D108BD9-81ED-4DB2-BD59-A6C34878D82A}">
                    <a16:rowId xmlns:a16="http://schemas.microsoft.com/office/drawing/2014/main" val="4131111510"/>
                  </a:ext>
                </a:extLst>
              </a:tr>
              <a:tr h="246416">
                <a:tc>
                  <a:txBody>
                    <a:bodyPr/>
                    <a:lstStyle/>
                    <a:p>
                      <a:r>
                        <a:rPr lang="en-US" sz="1600" kern="1200" dirty="0">
                          <a:solidFill>
                            <a:schemeClr val="tx1"/>
                          </a:solidFill>
                          <a:latin typeface="+mn-lt"/>
                          <a:ea typeface="+mn-ea"/>
                          <a:cs typeface="+mn-cs"/>
                        </a:rPr>
                        <a:t>ScanCount</a:t>
                      </a:r>
                    </a:p>
                  </a:txBody>
                  <a:tcPr/>
                </a:tc>
                <a:tc>
                  <a:txBody>
                    <a:bodyPr/>
                    <a:lstStyle/>
                    <a:p>
                      <a:r>
                        <a:rPr lang="en-US" sz="1600" dirty="0"/>
                        <a:t>51877 (26408 + 25469 )</a:t>
                      </a:r>
                    </a:p>
                  </a:txBody>
                  <a:tcPr/>
                </a:tc>
                <a:tc>
                  <a:txBody>
                    <a:bodyPr/>
                    <a:lstStyle/>
                    <a:p>
                      <a:endParaRPr lang="en-US" sz="1600" dirty="0"/>
                    </a:p>
                  </a:txBody>
                  <a:tcPr/>
                </a:tc>
                <a:extLst>
                  <a:ext uri="{0D108BD9-81ED-4DB2-BD59-A6C34878D82A}">
                    <a16:rowId xmlns:a16="http://schemas.microsoft.com/office/drawing/2014/main" val="1597004565"/>
                  </a:ext>
                </a:extLst>
              </a:tr>
              <a:tr h="246416">
                <a:tc>
                  <a:txBody>
                    <a:bodyPr/>
                    <a:lstStyle/>
                    <a:p>
                      <a:r>
                        <a:rPr lang="en-US" sz="1600" kern="1200" dirty="0">
                          <a:solidFill>
                            <a:schemeClr val="tx1"/>
                          </a:solidFill>
                          <a:latin typeface="+mn-lt"/>
                          <a:ea typeface="+mn-ea"/>
                          <a:cs typeface="+mn-cs"/>
                        </a:rPr>
                        <a:t>SampleRate</a:t>
                      </a:r>
                    </a:p>
                  </a:txBody>
                  <a:tcPr/>
                </a:tc>
                <a:tc>
                  <a:txBody>
                    <a:bodyPr/>
                    <a:lstStyle/>
                    <a:p>
                      <a:r>
                        <a:rPr lang="en-US" sz="1600" b="1" dirty="0">
                          <a:solidFill>
                            <a:srgbClr val="0070C0"/>
                          </a:solidFill>
                        </a:rPr>
                        <a:t>1</a:t>
                      </a:r>
                    </a:p>
                  </a:txBody>
                  <a:tcPr/>
                </a:tc>
                <a:tc>
                  <a:txBody>
                    <a:bodyPr/>
                    <a:lstStyle/>
                    <a:p>
                      <a:endParaRPr lang="en-US" sz="1600" b="1" dirty="0">
                        <a:solidFill>
                          <a:srgbClr val="0070C0"/>
                        </a:solidFill>
                      </a:endParaRPr>
                    </a:p>
                  </a:txBody>
                  <a:tcPr/>
                </a:tc>
                <a:extLst>
                  <a:ext uri="{0D108BD9-81ED-4DB2-BD59-A6C34878D82A}">
                    <a16:rowId xmlns:a16="http://schemas.microsoft.com/office/drawing/2014/main" val="3862889891"/>
                  </a:ext>
                </a:extLst>
              </a:tr>
              <a:tr h="246416">
                <a:tc>
                  <a:txBody>
                    <a:bodyPr/>
                    <a:lstStyle/>
                    <a:p>
                      <a:pPr marL="0" marR="0" lvl="0" indent="0" algn="l" defTabSz="914400" rtl="0" eaLnBrk="1" fontAlgn="auto" latinLnBrk="0" hangingPunct="1">
                        <a:lnSpc>
                          <a:spcPct val="99000"/>
                        </a:lnSpc>
                        <a:spcBef>
                          <a:spcPts val="0"/>
                        </a:spcBef>
                        <a:spcAft>
                          <a:spcPts val="0"/>
                        </a:spcAft>
                        <a:buClrTx/>
                        <a:buSzTx/>
                        <a:buFontTx/>
                        <a:buNone/>
                        <a:tabLst/>
                        <a:defRPr/>
                      </a:pPr>
                      <a:r>
                        <a:rPr lang="en-US" sz="1600" kern="1200" dirty="0">
                          <a:solidFill>
                            <a:schemeClr val="tx1"/>
                          </a:solidFill>
                          <a:latin typeface="+mn-lt"/>
                          <a:ea typeface="+mn-ea"/>
                          <a:cs typeface="+mn-cs"/>
                        </a:rPr>
                        <a:t>How many rows</a:t>
                      </a:r>
                      <a:endParaRPr lang="en-US" sz="1600" dirty="0"/>
                    </a:p>
                  </a:txBody>
                  <a:tcPr/>
                </a:tc>
                <a:tc>
                  <a:txBody>
                    <a:bodyPr/>
                    <a:lstStyle/>
                    <a:p>
                      <a:r>
                        <a:rPr lang="en-US" sz="1600" dirty="0"/>
                        <a:t>15</a:t>
                      </a:r>
                    </a:p>
                  </a:txBody>
                  <a:tcPr/>
                </a:tc>
                <a:tc>
                  <a:txBody>
                    <a:bodyPr/>
                    <a:lstStyle/>
                    <a:p>
                      <a:endParaRPr lang="en-US" sz="1600" dirty="0"/>
                    </a:p>
                  </a:txBody>
                  <a:tcPr/>
                </a:tc>
                <a:extLst>
                  <a:ext uri="{0D108BD9-81ED-4DB2-BD59-A6C34878D82A}">
                    <a16:rowId xmlns:a16="http://schemas.microsoft.com/office/drawing/2014/main" val="2750504423"/>
                  </a:ext>
                </a:extLst>
              </a:tr>
              <a:tr h="246416">
                <a:tc>
                  <a:txBody>
                    <a:bodyPr/>
                    <a:lstStyle/>
                    <a:p>
                      <a:pPr marL="0" marR="0" lvl="0" indent="0" algn="l" defTabSz="914400" rtl="0" eaLnBrk="1" fontAlgn="auto" latinLnBrk="0" hangingPunct="1">
                        <a:lnSpc>
                          <a:spcPct val="99000"/>
                        </a:lnSpc>
                        <a:spcBef>
                          <a:spcPts val="0"/>
                        </a:spcBef>
                        <a:spcAft>
                          <a:spcPts val="0"/>
                        </a:spcAft>
                        <a:buClrTx/>
                        <a:buSzTx/>
                        <a:buFontTx/>
                        <a:buNone/>
                        <a:tabLst/>
                        <a:defRPr/>
                      </a:pPr>
                      <a:r>
                        <a:rPr lang="en-US" sz="1600" dirty="0"/>
                        <a:t>How many files</a:t>
                      </a:r>
                    </a:p>
                  </a:txBody>
                  <a:tcPr/>
                </a:tc>
                <a:tc>
                  <a:txBody>
                    <a:bodyPr/>
                    <a:lstStyle/>
                    <a:p>
                      <a:r>
                        <a:rPr lang="en-US" sz="1600" dirty="0"/>
                        <a:t>1</a:t>
                      </a:r>
                    </a:p>
                  </a:txBody>
                  <a:tcPr/>
                </a:tc>
                <a:tc>
                  <a:txBody>
                    <a:bodyPr/>
                    <a:lstStyle/>
                    <a:p>
                      <a:r>
                        <a:rPr lang="en-US" sz="1600" dirty="0"/>
                        <a:t>199</a:t>
                      </a:r>
                    </a:p>
                  </a:txBody>
                  <a:tcPr/>
                </a:tc>
                <a:extLst>
                  <a:ext uri="{0D108BD9-81ED-4DB2-BD59-A6C34878D82A}">
                    <a16:rowId xmlns:a16="http://schemas.microsoft.com/office/drawing/2014/main" val="3142467535"/>
                  </a:ext>
                </a:extLst>
              </a:tr>
              <a:tr h="246416">
                <a:tc>
                  <a:txBody>
                    <a:bodyPr/>
                    <a:lstStyle/>
                    <a:p>
                      <a:pPr marL="0" marR="0" lvl="0" indent="0" algn="l" defTabSz="914400" rtl="0" eaLnBrk="1" fontAlgn="auto" latinLnBrk="0" hangingPunct="1">
                        <a:lnSpc>
                          <a:spcPct val="99000"/>
                        </a:lnSpc>
                        <a:spcBef>
                          <a:spcPts val="0"/>
                        </a:spcBef>
                        <a:spcAft>
                          <a:spcPts val="0"/>
                        </a:spcAft>
                        <a:buClrTx/>
                        <a:buSzTx/>
                        <a:buFontTx/>
                        <a:buNone/>
                        <a:tabLst/>
                        <a:defRPr/>
                      </a:pPr>
                      <a:r>
                        <a:rPr lang="en-US" sz="1600" dirty="0"/>
                        <a:t>Size of the data file(s)</a:t>
                      </a:r>
                    </a:p>
                  </a:txBody>
                  <a:tcPr/>
                </a:tc>
                <a:tc>
                  <a:txBody>
                    <a:bodyPr/>
                    <a:lstStyle/>
                    <a:p>
                      <a:r>
                        <a:rPr lang="en-US" sz="1600" dirty="0"/>
                        <a:t>786 MB</a:t>
                      </a:r>
                    </a:p>
                  </a:txBody>
                  <a:tcPr/>
                </a:tc>
                <a:tc>
                  <a:txBody>
                    <a:bodyPr/>
                    <a:lstStyle/>
                    <a:p>
                      <a:r>
                        <a:rPr lang="en-US" sz="1600" dirty="0"/>
                        <a:t>7.15 GB</a:t>
                      </a:r>
                    </a:p>
                  </a:txBody>
                  <a:tcPr/>
                </a:tc>
                <a:extLst>
                  <a:ext uri="{0D108BD9-81ED-4DB2-BD59-A6C34878D82A}">
                    <a16:rowId xmlns:a16="http://schemas.microsoft.com/office/drawing/2014/main" val="3398296082"/>
                  </a:ext>
                </a:extLst>
              </a:tr>
            </a:tbl>
          </a:graphicData>
        </a:graphic>
      </p:graphicFrame>
      <p:grpSp>
        <p:nvGrpSpPr>
          <p:cNvPr id="5" name="Group 4">
            <a:extLst>
              <a:ext uri="{FF2B5EF4-FFF2-40B4-BE49-F238E27FC236}">
                <a16:creationId xmlns:a16="http://schemas.microsoft.com/office/drawing/2014/main" id="{9893E65C-1082-4142-C016-2094CCBC9D18}"/>
              </a:ext>
            </a:extLst>
          </p:cNvPr>
          <p:cNvGrpSpPr/>
          <p:nvPr/>
        </p:nvGrpSpPr>
        <p:grpSpPr>
          <a:xfrm>
            <a:off x="74564" y="1597430"/>
            <a:ext cx="3706485" cy="5154545"/>
            <a:chOff x="74564" y="1597430"/>
            <a:chExt cx="3706485" cy="5154545"/>
          </a:xfrm>
        </p:grpSpPr>
        <p:sp>
          <p:nvSpPr>
            <p:cNvPr id="11" name="Rectangle 10">
              <a:extLst>
                <a:ext uri="{FF2B5EF4-FFF2-40B4-BE49-F238E27FC236}">
                  <a16:creationId xmlns:a16="http://schemas.microsoft.com/office/drawing/2014/main" id="{E5175552-8E55-661B-1170-7190B039A9E3}"/>
                </a:ext>
              </a:extLst>
            </p:cNvPr>
            <p:cNvSpPr/>
            <p:nvPr/>
          </p:nvSpPr>
          <p:spPr>
            <a:xfrm>
              <a:off x="156754" y="1723928"/>
              <a:ext cx="3624295" cy="5028047"/>
            </a:xfrm>
            <a:prstGeom prst="rect">
              <a:avLst/>
            </a:prstGeom>
            <a:noFill/>
            <a:ln>
              <a:solidFill>
                <a:srgbClr val="005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12" name="TextBox 11">
              <a:extLst>
                <a:ext uri="{FF2B5EF4-FFF2-40B4-BE49-F238E27FC236}">
                  <a16:creationId xmlns:a16="http://schemas.microsoft.com/office/drawing/2014/main" id="{52F76457-7A83-F97E-1AE2-AAA2B4F1A5DB}"/>
                </a:ext>
              </a:extLst>
            </p:cNvPr>
            <p:cNvSpPr txBox="1"/>
            <p:nvPr/>
          </p:nvSpPr>
          <p:spPr>
            <a:xfrm>
              <a:off x="304240" y="1890234"/>
              <a:ext cx="3080294" cy="369332"/>
            </a:xfrm>
            <a:prstGeom prst="rect">
              <a:avLst/>
            </a:prstGeom>
            <a:solidFill>
              <a:schemeClr val="bg1"/>
            </a:solidFill>
          </p:spPr>
          <p:txBody>
            <a:bodyPr wrap="square" lIns="91440" tIns="45720" rIns="91440" bIns="45720" rtlCol="0" anchor="t">
              <a:spAutoFit/>
            </a:bodyPr>
            <a:lstStyle/>
            <a:p>
              <a:pPr algn="ctr">
                <a:defRPr/>
              </a:pPr>
              <a:r>
                <a:rPr lang="en-US" b="1" dirty="0">
                  <a:solidFill>
                    <a:srgbClr val="005E60"/>
                  </a:solidFill>
                  <a:latin typeface="Inter" panose="02000503000000020004"/>
                </a:rPr>
                <a:t>Look through the lens of</a:t>
              </a:r>
            </a:p>
          </p:txBody>
        </p:sp>
        <p:sp>
          <p:nvSpPr>
            <p:cNvPr id="13" name="TextBox 12">
              <a:extLst>
                <a:ext uri="{FF2B5EF4-FFF2-40B4-BE49-F238E27FC236}">
                  <a16:creationId xmlns:a16="http://schemas.microsoft.com/office/drawing/2014/main" id="{F07A156E-1FE4-9188-5D93-BD6C27B71584}"/>
                </a:ext>
              </a:extLst>
            </p:cNvPr>
            <p:cNvSpPr txBox="1"/>
            <p:nvPr/>
          </p:nvSpPr>
          <p:spPr>
            <a:xfrm>
              <a:off x="199156" y="2929580"/>
              <a:ext cx="3539489" cy="3540072"/>
            </a:xfrm>
            <a:prstGeom prst="rect">
              <a:avLst/>
            </a:prstGeom>
            <a:noFill/>
          </p:spPr>
          <p:txBody>
            <a:bodyPr wrap="square" lIns="91440" tIns="45720" rIns="91440" bIns="45720" rtlCol="0" anchor="t">
              <a:spAutoFit/>
            </a:bodyPr>
            <a:lstStyle/>
            <a:p>
              <a:pPr>
                <a:lnSpc>
                  <a:spcPts val="1800"/>
                </a:lnSpc>
                <a:spcAft>
                  <a:spcPts val="1200"/>
                </a:spcAft>
              </a:pPr>
              <a:r>
                <a:rPr lang="en-US" sz="3600" b="1" dirty="0">
                  <a:solidFill>
                    <a:schemeClr val="bg1">
                      <a:lumMod val="50000"/>
                    </a:schemeClr>
                  </a:solidFill>
                  <a:latin typeface="Inter" panose="02000503000000020004"/>
                </a:rPr>
                <a:t>S</a:t>
              </a:r>
              <a:r>
                <a:rPr lang="en-US" sz="2400" dirty="0">
                  <a:solidFill>
                    <a:schemeClr val="bg1">
                      <a:lumMod val="50000"/>
                    </a:schemeClr>
                  </a:solidFill>
                  <a:latin typeface="Inter" panose="02000503000000020004"/>
                </a:rPr>
                <a:t> - Safety </a:t>
              </a:r>
              <a:br>
                <a:rPr lang="en-US" sz="2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Security of data at rest and transit</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Reduce risk.</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Q</a:t>
              </a:r>
              <a:r>
                <a:rPr lang="en-US" sz="2400" dirty="0">
                  <a:solidFill>
                    <a:schemeClr val="bg1">
                      <a:lumMod val="50000"/>
                    </a:schemeClr>
                  </a:solidFill>
                  <a:latin typeface="Inter" panose="02000503000000020004"/>
                </a:rPr>
                <a:t> - Quality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Data quality</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D</a:t>
              </a:r>
              <a:r>
                <a:rPr lang="en-US" sz="2400" dirty="0">
                  <a:solidFill>
                    <a:schemeClr val="bg1">
                      <a:lumMod val="50000"/>
                    </a:schemeClr>
                  </a:solidFill>
                  <a:latin typeface="Inter" panose="02000503000000020004"/>
                </a:rPr>
                <a:t> - Delivery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Fast data retrieval and storage</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C</a:t>
              </a:r>
              <a:r>
                <a:rPr lang="en-US" sz="2400" dirty="0">
                  <a:solidFill>
                    <a:schemeClr val="bg1">
                      <a:lumMod val="50000"/>
                    </a:schemeClr>
                  </a:solidFill>
                  <a:latin typeface="Inter" panose="02000503000000020004"/>
                </a:rPr>
                <a:t> – Cost</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Least data footprint without compromises</a:t>
              </a:r>
              <a:endParaRPr lang="en-US" sz="1100" dirty="0">
                <a:solidFill>
                  <a:schemeClr val="bg1">
                    <a:lumMod val="50000"/>
                  </a:schemeClr>
                </a:solidFill>
                <a:latin typeface="Inter" panose="02000503000000020004"/>
              </a:endParaRPr>
            </a:p>
          </p:txBody>
        </p:sp>
        <p:pic>
          <p:nvPicPr>
            <p:cNvPr id="16" name="Graphic 15" descr="Magnifying glass with solid fill">
              <a:extLst>
                <a:ext uri="{FF2B5EF4-FFF2-40B4-BE49-F238E27FC236}">
                  <a16:creationId xmlns:a16="http://schemas.microsoft.com/office/drawing/2014/main" id="{2913CF4E-AC2F-ED38-D2AD-63D45CF75D2D}"/>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564" y="1597430"/>
              <a:ext cx="1139962" cy="1139962"/>
            </a:xfrm>
            <a:prstGeom prst="rect">
              <a:avLst/>
            </a:prstGeom>
            <a:scene3d>
              <a:camera prst="orthographicFront">
                <a:rot lat="0" lon="0" rev="16200000"/>
              </a:camera>
              <a:lightRig rig="threePt" dir="t"/>
            </a:scene3d>
          </p:spPr>
        </p:pic>
      </p:grpSp>
    </p:spTree>
    <p:extLst>
      <p:ext uri="{BB962C8B-B14F-4D97-AF65-F5344CB8AC3E}">
        <p14:creationId xmlns:p14="http://schemas.microsoft.com/office/powerpoint/2010/main" val="1400410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67CB88E-B2C7-AFCF-A3E2-13FDDC6BE22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750" b="-2013"/>
          <a:stretch/>
        </p:blipFill>
        <p:spPr>
          <a:xfrm>
            <a:off x="11718" y="-56151"/>
            <a:ext cx="12291720" cy="1371600"/>
          </a:xfrm>
          <a:prstGeom prst="rect">
            <a:avLst/>
          </a:prstGeom>
        </p:spPr>
      </p:pic>
      <p:sp>
        <p:nvSpPr>
          <p:cNvPr id="9" name="Rectangle 8">
            <a:extLst>
              <a:ext uri="{FF2B5EF4-FFF2-40B4-BE49-F238E27FC236}">
                <a16:creationId xmlns:a16="http://schemas.microsoft.com/office/drawing/2014/main" id="{BC596C84-5147-453B-B2C3-11F52B45DB97}"/>
              </a:ext>
            </a:extLst>
          </p:cNvPr>
          <p:cNvSpPr/>
          <p:nvPr/>
        </p:nvSpPr>
        <p:spPr>
          <a:xfrm>
            <a:off x="-5855" y="-58483"/>
            <a:ext cx="12203710" cy="1346382"/>
          </a:xfrm>
          <a:prstGeom prst="rect">
            <a:avLst/>
          </a:prstGeom>
          <a:solidFill>
            <a:srgbClr val="005E60">
              <a:alpha val="64706"/>
            </a:srgbClr>
          </a:solidFill>
          <a:ln>
            <a:solidFill>
              <a:srgbClr val="597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7" name="Title 6">
            <a:extLst>
              <a:ext uri="{FF2B5EF4-FFF2-40B4-BE49-F238E27FC236}">
                <a16:creationId xmlns:a16="http://schemas.microsoft.com/office/drawing/2014/main" id="{E5DA66CC-2E9D-4514-AF03-2ECFFD32CE61}"/>
              </a:ext>
            </a:extLst>
          </p:cNvPr>
          <p:cNvSpPr>
            <a:spLocks noGrp="1"/>
          </p:cNvSpPr>
          <p:nvPr>
            <p:ph type="title"/>
          </p:nvPr>
        </p:nvSpPr>
        <p:spPr>
          <a:xfrm>
            <a:off x="495300" y="352329"/>
            <a:ext cx="6115050" cy="442161"/>
          </a:xfrm>
        </p:spPr>
        <p:txBody>
          <a:bodyPr/>
          <a:lstStyle/>
          <a:p>
            <a:r>
              <a:rPr lang="en-US" b="1" dirty="0">
                <a:solidFill>
                  <a:schemeClr val="bg1"/>
                </a:solidFill>
                <a:latin typeface="Inter" panose="02000503000000020004"/>
              </a:rPr>
              <a:t>SQ Lite</a:t>
            </a:r>
          </a:p>
        </p:txBody>
      </p:sp>
      <p:sp>
        <p:nvSpPr>
          <p:cNvPr id="17" name="TextBox 16">
            <a:extLst>
              <a:ext uri="{FF2B5EF4-FFF2-40B4-BE49-F238E27FC236}">
                <a16:creationId xmlns:a16="http://schemas.microsoft.com/office/drawing/2014/main" id="{ED9B850D-D3FB-4649-8F7C-2603348376A1}"/>
              </a:ext>
            </a:extLst>
          </p:cNvPr>
          <p:cNvSpPr txBox="1"/>
          <p:nvPr/>
        </p:nvSpPr>
        <p:spPr>
          <a:xfrm>
            <a:off x="7720051" y="386829"/>
            <a:ext cx="213467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Inter" panose="02000503000000020004"/>
              </a:rPr>
              <a:t>October </a:t>
            </a:r>
            <a:r>
              <a:rPr kumimoji="0" lang="en-US" sz="1600" b="0" i="0" u="none" strike="noStrike" kern="1200" cap="none" spc="0" normalizeH="0" baseline="0" noProof="0" dirty="0">
                <a:ln>
                  <a:noFill/>
                </a:ln>
                <a:solidFill>
                  <a:prstClr val="white"/>
                </a:solidFill>
                <a:effectLst/>
                <a:uLnTx/>
                <a:uFillTx/>
                <a:latin typeface="Inter" panose="02000503000000020004"/>
                <a:ea typeface="+mn-ea"/>
                <a:cs typeface="+mn-cs"/>
              </a:rPr>
              <a:t>2024</a:t>
            </a:r>
            <a:endParaRPr kumimoji="0" lang="en-US" sz="1600" b="1" i="0" u="none" strike="noStrike" kern="1200" cap="none" spc="0" normalizeH="0" baseline="0" noProof="0" dirty="0">
              <a:ln>
                <a:noFill/>
              </a:ln>
              <a:solidFill>
                <a:prstClr val="white"/>
              </a:solidFill>
              <a:effectLst/>
              <a:uLnTx/>
              <a:uFillTx/>
              <a:latin typeface="Inter" panose="02000503000000020004"/>
              <a:ea typeface="+mn-ea"/>
              <a:cs typeface="+mn-cs"/>
            </a:endParaRPr>
          </a:p>
        </p:txBody>
      </p:sp>
      <p:sp>
        <p:nvSpPr>
          <p:cNvPr id="22" name="TextBox 21">
            <a:extLst>
              <a:ext uri="{FF2B5EF4-FFF2-40B4-BE49-F238E27FC236}">
                <a16:creationId xmlns:a16="http://schemas.microsoft.com/office/drawing/2014/main" id="{AF57F132-933C-B05E-ACAD-4EC5D47711E4}"/>
              </a:ext>
            </a:extLst>
          </p:cNvPr>
          <p:cNvSpPr txBox="1"/>
          <p:nvPr/>
        </p:nvSpPr>
        <p:spPr>
          <a:xfrm>
            <a:off x="3279322" y="6585090"/>
            <a:ext cx="6373157" cy="153888"/>
          </a:xfrm>
          <a:prstGeom prst="rect">
            <a:avLst/>
          </a:prstGeom>
          <a:noFill/>
        </p:spPr>
        <p:txBody>
          <a:bodyPr wrap="square" lIns="0" tIns="0" rIns="0" bIns="0" rtlCol="0" anchor="t">
            <a:spAutoFit/>
          </a:bodyPr>
          <a:lstStyle/>
          <a:p>
            <a:pPr algn="ctr">
              <a:defRPr/>
            </a:pPr>
            <a:r>
              <a:rPr kumimoji="0" lang="en-US" sz="1000" b="0" u="none" strike="noStrike" kern="1200" cap="none" spc="0" normalizeH="0" baseline="0" noProof="0" dirty="0">
                <a:ln>
                  <a:noFill/>
                </a:ln>
                <a:solidFill>
                  <a:srgbClr val="63666A"/>
                </a:solidFill>
                <a:effectLst/>
                <a:uLnTx/>
                <a:uFillTx/>
                <a:latin typeface="Inter"/>
                <a:ea typeface="Inter" panose="02000503000000020004" pitchFamily="2" charset="0"/>
              </a:rPr>
              <a:t>GE Vernova Confidential</a:t>
            </a:r>
            <a:endParaRPr lang="en-US" sz="1000" dirty="0">
              <a:solidFill>
                <a:srgbClr val="63666A"/>
              </a:solidFill>
              <a:latin typeface="Inter"/>
              <a:ea typeface="Inter" panose="02000503000000020004" pitchFamily="2" charset="0"/>
            </a:endParaRPr>
          </a:p>
        </p:txBody>
      </p:sp>
      <p:sp>
        <p:nvSpPr>
          <p:cNvPr id="2" name="TextBox 1">
            <a:extLst>
              <a:ext uri="{FF2B5EF4-FFF2-40B4-BE49-F238E27FC236}">
                <a16:creationId xmlns:a16="http://schemas.microsoft.com/office/drawing/2014/main" id="{BDE1805E-F70E-75D6-5840-CED5CD102DBE}"/>
              </a:ext>
            </a:extLst>
          </p:cNvPr>
          <p:cNvSpPr txBox="1"/>
          <p:nvPr/>
        </p:nvSpPr>
        <p:spPr>
          <a:xfrm>
            <a:off x="3863239" y="1730879"/>
            <a:ext cx="7958669" cy="461665"/>
          </a:xfrm>
          <a:prstGeom prst="rect">
            <a:avLst/>
          </a:prstGeom>
          <a:noFill/>
        </p:spPr>
        <p:txBody>
          <a:bodyPr wrap="square" lIns="91440" tIns="45720" rIns="91440" bIns="45720" rtlCol="0" anchor="t">
            <a:spAutoFit/>
          </a:bodyPr>
          <a:lstStyle/>
          <a:p>
            <a:pPr>
              <a:spcAft>
                <a:spcPts val="600"/>
              </a:spcAft>
            </a:pPr>
            <a:r>
              <a:rPr lang="en-US" sz="2400" b="1" dirty="0">
                <a:solidFill>
                  <a:srgbClr val="005E60"/>
                </a:solidFill>
                <a:latin typeface="Inter" panose="02000503000000020004"/>
              </a:rPr>
              <a:t>Less data files = simpler and faster performance</a:t>
            </a:r>
          </a:p>
        </p:txBody>
      </p:sp>
      <p:sp>
        <p:nvSpPr>
          <p:cNvPr id="15" name="TextBox 14">
            <a:extLst>
              <a:ext uri="{FF2B5EF4-FFF2-40B4-BE49-F238E27FC236}">
                <a16:creationId xmlns:a16="http://schemas.microsoft.com/office/drawing/2014/main" id="{19B4E287-EEB3-730C-A25C-E236C778996C}"/>
              </a:ext>
            </a:extLst>
          </p:cNvPr>
          <p:cNvSpPr txBox="1"/>
          <p:nvPr/>
        </p:nvSpPr>
        <p:spPr>
          <a:xfrm>
            <a:off x="-407963" y="3397348"/>
            <a:ext cx="65" cy="276999"/>
          </a:xfrm>
          <a:prstGeom prst="rect">
            <a:avLst/>
          </a:prstGeom>
          <a:noFill/>
        </p:spPr>
        <p:txBody>
          <a:bodyPr wrap="none" lIns="0" tIns="0" rIns="0" bIns="0" rtlCol="0">
            <a:spAutoFit/>
          </a:bodyPr>
          <a:lstStyle/>
          <a:p>
            <a:endParaRPr lang="en-US" dirty="0">
              <a:solidFill>
                <a:schemeClr val="accent2"/>
              </a:solidFill>
            </a:endParaRPr>
          </a:p>
        </p:txBody>
      </p:sp>
      <p:graphicFrame>
        <p:nvGraphicFramePr>
          <p:cNvPr id="8" name="Table 7">
            <a:extLst>
              <a:ext uri="{FF2B5EF4-FFF2-40B4-BE49-F238E27FC236}">
                <a16:creationId xmlns:a16="http://schemas.microsoft.com/office/drawing/2014/main" id="{9B0C402C-066C-DFF0-AB76-0D8375E83535}"/>
              </a:ext>
            </a:extLst>
          </p:cNvPr>
          <p:cNvGraphicFramePr>
            <a:graphicFrameLocks noGrp="1"/>
          </p:cNvGraphicFramePr>
          <p:nvPr>
            <p:extLst>
              <p:ext uri="{D42A27DB-BD31-4B8C-83A1-F6EECF244321}">
                <p14:modId xmlns:p14="http://schemas.microsoft.com/office/powerpoint/2010/main" val="3343205888"/>
              </p:ext>
            </p:extLst>
          </p:nvPr>
        </p:nvGraphicFramePr>
        <p:xfrm>
          <a:off x="3988953" y="2912185"/>
          <a:ext cx="7228984" cy="3360166"/>
        </p:xfrm>
        <a:graphic>
          <a:graphicData uri="http://schemas.openxmlformats.org/drawingml/2006/table">
            <a:tbl>
              <a:tblPr firstRow="1" bandRow="1">
                <a:tableStyleId>{5DA37D80-6434-44D0-A028-1B22A696006F}</a:tableStyleId>
              </a:tblPr>
              <a:tblGrid>
                <a:gridCol w="3609778">
                  <a:extLst>
                    <a:ext uri="{9D8B030D-6E8A-4147-A177-3AD203B41FA5}">
                      <a16:colId xmlns:a16="http://schemas.microsoft.com/office/drawing/2014/main" val="3292563116"/>
                    </a:ext>
                  </a:extLst>
                </a:gridCol>
                <a:gridCol w="3619206">
                  <a:extLst>
                    <a:ext uri="{9D8B030D-6E8A-4147-A177-3AD203B41FA5}">
                      <a16:colId xmlns:a16="http://schemas.microsoft.com/office/drawing/2014/main" val="681824792"/>
                    </a:ext>
                  </a:extLst>
                </a:gridCol>
              </a:tblGrid>
              <a:tr h="472251">
                <a:tc>
                  <a:txBody>
                    <a:bodyPr/>
                    <a:lstStyle/>
                    <a:p>
                      <a:r>
                        <a:rPr lang="en-US" sz="1800" dirty="0"/>
                        <a:t>Existing Data</a:t>
                      </a:r>
                    </a:p>
                  </a:txBody>
                  <a:tcPr/>
                </a:tc>
                <a:tc>
                  <a:txBody>
                    <a:bodyPr/>
                    <a:lstStyle/>
                    <a:p>
                      <a:r>
                        <a:rPr lang="en-US" sz="1800" dirty="0"/>
                        <a:t>Future Data</a:t>
                      </a:r>
                    </a:p>
                  </a:txBody>
                  <a:tcPr/>
                </a:tc>
                <a:extLst>
                  <a:ext uri="{0D108BD9-81ED-4DB2-BD59-A6C34878D82A}">
                    <a16:rowId xmlns:a16="http://schemas.microsoft.com/office/drawing/2014/main" val="1730126952"/>
                  </a:ext>
                </a:extLst>
              </a:tr>
              <a:tr h="2887915">
                <a:tc>
                  <a:txBody>
                    <a:bodyPr/>
                    <a:lstStyle/>
                    <a:p>
                      <a:endParaRPr lang="en-US" sz="1600" kern="1200" dirty="0">
                        <a:solidFill>
                          <a:schemeClr val="tx1"/>
                        </a:solidFill>
                        <a:latin typeface="+mn-lt"/>
                        <a:ea typeface="+mn-ea"/>
                        <a:cs typeface="+mn-cs"/>
                      </a:endParaRPr>
                    </a:p>
                  </a:txBody>
                  <a:tcPr/>
                </a:tc>
                <a:tc>
                  <a:txBody>
                    <a:bodyPr/>
                    <a:lstStyle/>
                    <a:p>
                      <a:endParaRPr lang="en-US" sz="1600" b="1" dirty="0">
                        <a:solidFill>
                          <a:srgbClr val="0070C0"/>
                        </a:solidFill>
                      </a:endParaRPr>
                    </a:p>
                  </a:txBody>
                  <a:tcPr/>
                </a:tc>
                <a:extLst>
                  <a:ext uri="{0D108BD9-81ED-4DB2-BD59-A6C34878D82A}">
                    <a16:rowId xmlns:a16="http://schemas.microsoft.com/office/drawing/2014/main" val="2305401077"/>
                  </a:ext>
                </a:extLst>
              </a:tr>
            </a:tbl>
          </a:graphicData>
        </a:graphic>
      </p:graphicFrame>
      <p:grpSp>
        <p:nvGrpSpPr>
          <p:cNvPr id="5" name="Group 4">
            <a:extLst>
              <a:ext uri="{FF2B5EF4-FFF2-40B4-BE49-F238E27FC236}">
                <a16:creationId xmlns:a16="http://schemas.microsoft.com/office/drawing/2014/main" id="{9893E65C-1082-4142-C016-2094CCBC9D18}"/>
              </a:ext>
            </a:extLst>
          </p:cNvPr>
          <p:cNvGrpSpPr/>
          <p:nvPr/>
        </p:nvGrpSpPr>
        <p:grpSpPr>
          <a:xfrm>
            <a:off x="74564" y="1597430"/>
            <a:ext cx="3706485" cy="5154545"/>
            <a:chOff x="74564" y="1597430"/>
            <a:chExt cx="3706485" cy="5154545"/>
          </a:xfrm>
        </p:grpSpPr>
        <p:sp>
          <p:nvSpPr>
            <p:cNvPr id="11" name="Rectangle 10">
              <a:extLst>
                <a:ext uri="{FF2B5EF4-FFF2-40B4-BE49-F238E27FC236}">
                  <a16:creationId xmlns:a16="http://schemas.microsoft.com/office/drawing/2014/main" id="{E5175552-8E55-661B-1170-7190B039A9E3}"/>
                </a:ext>
              </a:extLst>
            </p:cNvPr>
            <p:cNvSpPr/>
            <p:nvPr/>
          </p:nvSpPr>
          <p:spPr>
            <a:xfrm>
              <a:off x="156754" y="1723928"/>
              <a:ext cx="3624295" cy="5028047"/>
            </a:xfrm>
            <a:prstGeom prst="rect">
              <a:avLst/>
            </a:prstGeom>
            <a:noFill/>
            <a:ln>
              <a:solidFill>
                <a:srgbClr val="005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12" name="TextBox 11">
              <a:extLst>
                <a:ext uri="{FF2B5EF4-FFF2-40B4-BE49-F238E27FC236}">
                  <a16:creationId xmlns:a16="http://schemas.microsoft.com/office/drawing/2014/main" id="{52F76457-7A83-F97E-1AE2-AAA2B4F1A5DB}"/>
                </a:ext>
              </a:extLst>
            </p:cNvPr>
            <p:cNvSpPr txBox="1"/>
            <p:nvPr/>
          </p:nvSpPr>
          <p:spPr>
            <a:xfrm>
              <a:off x="304240" y="1890234"/>
              <a:ext cx="3080294" cy="369332"/>
            </a:xfrm>
            <a:prstGeom prst="rect">
              <a:avLst/>
            </a:prstGeom>
            <a:solidFill>
              <a:schemeClr val="bg1"/>
            </a:solidFill>
          </p:spPr>
          <p:txBody>
            <a:bodyPr wrap="square" lIns="91440" tIns="45720" rIns="91440" bIns="45720" rtlCol="0" anchor="t">
              <a:spAutoFit/>
            </a:bodyPr>
            <a:lstStyle/>
            <a:p>
              <a:pPr algn="ctr">
                <a:defRPr/>
              </a:pPr>
              <a:r>
                <a:rPr lang="en-US" b="1" dirty="0">
                  <a:solidFill>
                    <a:srgbClr val="005E60"/>
                  </a:solidFill>
                  <a:latin typeface="Inter" panose="02000503000000020004"/>
                </a:rPr>
                <a:t>Look through the lens of</a:t>
              </a:r>
            </a:p>
          </p:txBody>
        </p:sp>
        <p:sp>
          <p:nvSpPr>
            <p:cNvPr id="13" name="TextBox 12">
              <a:extLst>
                <a:ext uri="{FF2B5EF4-FFF2-40B4-BE49-F238E27FC236}">
                  <a16:creationId xmlns:a16="http://schemas.microsoft.com/office/drawing/2014/main" id="{F07A156E-1FE4-9188-5D93-BD6C27B71584}"/>
                </a:ext>
              </a:extLst>
            </p:cNvPr>
            <p:cNvSpPr txBox="1"/>
            <p:nvPr/>
          </p:nvSpPr>
          <p:spPr>
            <a:xfrm>
              <a:off x="199156" y="2929580"/>
              <a:ext cx="3539489" cy="3540072"/>
            </a:xfrm>
            <a:prstGeom prst="rect">
              <a:avLst/>
            </a:prstGeom>
            <a:noFill/>
          </p:spPr>
          <p:txBody>
            <a:bodyPr wrap="square" lIns="91440" tIns="45720" rIns="91440" bIns="45720" rtlCol="0" anchor="t">
              <a:spAutoFit/>
            </a:bodyPr>
            <a:lstStyle/>
            <a:p>
              <a:pPr>
                <a:lnSpc>
                  <a:spcPts val="1800"/>
                </a:lnSpc>
                <a:spcAft>
                  <a:spcPts val="1200"/>
                </a:spcAft>
              </a:pPr>
              <a:r>
                <a:rPr lang="en-US" sz="3600" b="1" dirty="0">
                  <a:solidFill>
                    <a:schemeClr val="bg1">
                      <a:lumMod val="50000"/>
                    </a:schemeClr>
                  </a:solidFill>
                  <a:latin typeface="Inter" panose="02000503000000020004"/>
                </a:rPr>
                <a:t>S</a:t>
              </a:r>
              <a:r>
                <a:rPr lang="en-US" sz="2400" dirty="0">
                  <a:solidFill>
                    <a:schemeClr val="bg1">
                      <a:lumMod val="50000"/>
                    </a:schemeClr>
                  </a:solidFill>
                  <a:latin typeface="Inter" panose="02000503000000020004"/>
                </a:rPr>
                <a:t> - Safety </a:t>
              </a:r>
              <a:br>
                <a:rPr lang="en-US" sz="2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Security of data at rest and transit</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Reduce risk.</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Q</a:t>
              </a:r>
              <a:r>
                <a:rPr lang="en-US" sz="2400" dirty="0">
                  <a:solidFill>
                    <a:schemeClr val="bg1">
                      <a:lumMod val="50000"/>
                    </a:schemeClr>
                  </a:solidFill>
                  <a:latin typeface="Inter" panose="02000503000000020004"/>
                </a:rPr>
                <a:t> - Quality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Data quality</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D</a:t>
              </a:r>
              <a:r>
                <a:rPr lang="en-US" sz="2400" dirty="0">
                  <a:solidFill>
                    <a:schemeClr val="bg1">
                      <a:lumMod val="50000"/>
                    </a:schemeClr>
                  </a:solidFill>
                  <a:latin typeface="Inter" panose="02000503000000020004"/>
                </a:rPr>
                <a:t> - Delivery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Fast data retrieval and storage</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C</a:t>
              </a:r>
              <a:r>
                <a:rPr lang="en-US" sz="2400" dirty="0">
                  <a:solidFill>
                    <a:schemeClr val="bg1">
                      <a:lumMod val="50000"/>
                    </a:schemeClr>
                  </a:solidFill>
                  <a:latin typeface="Inter" panose="02000503000000020004"/>
                </a:rPr>
                <a:t> – Cost</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Least data footprint without compromises</a:t>
              </a:r>
              <a:endParaRPr lang="en-US" sz="1100" dirty="0">
                <a:solidFill>
                  <a:schemeClr val="bg1">
                    <a:lumMod val="50000"/>
                  </a:schemeClr>
                </a:solidFill>
                <a:latin typeface="Inter" panose="02000503000000020004"/>
              </a:endParaRPr>
            </a:p>
          </p:txBody>
        </p:sp>
        <p:pic>
          <p:nvPicPr>
            <p:cNvPr id="16" name="Graphic 15" descr="Magnifying glass with solid fill">
              <a:extLst>
                <a:ext uri="{FF2B5EF4-FFF2-40B4-BE49-F238E27FC236}">
                  <a16:creationId xmlns:a16="http://schemas.microsoft.com/office/drawing/2014/main" id="{2913CF4E-AC2F-ED38-D2AD-63D45CF75D2D}"/>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564" y="1597430"/>
              <a:ext cx="1139962" cy="1139962"/>
            </a:xfrm>
            <a:prstGeom prst="rect">
              <a:avLst/>
            </a:prstGeom>
            <a:scene3d>
              <a:camera prst="orthographicFront">
                <a:rot lat="0" lon="0" rev="16200000"/>
              </a:camera>
              <a:lightRig rig="threePt" dir="t"/>
            </a:scene3d>
          </p:spPr>
        </p:pic>
      </p:grpSp>
      <p:pic>
        <p:nvPicPr>
          <p:cNvPr id="4" name="Picture 3">
            <a:extLst>
              <a:ext uri="{FF2B5EF4-FFF2-40B4-BE49-F238E27FC236}">
                <a16:creationId xmlns:a16="http://schemas.microsoft.com/office/drawing/2014/main" id="{941403EF-5295-4EF9-2581-8FCA33A75642}"/>
              </a:ext>
            </a:extLst>
          </p:cNvPr>
          <p:cNvPicPr>
            <a:picLocks noChangeAspect="1"/>
          </p:cNvPicPr>
          <p:nvPr/>
        </p:nvPicPr>
        <p:blipFill>
          <a:blip r:embed="rId6"/>
          <a:stretch>
            <a:fillRect/>
          </a:stretch>
        </p:blipFill>
        <p:spPr>
          <a:xfrm>
            <a:off x="3999212" y="3364226"/>
            <a:ext cx="2369045" cy="2908125"/>
          </a:xfrm>
          <a:prstGeom prst="rect">
            <a:avLst/>
          </a:prstGeom>
        </p:spPr>
      </p:pic>
      <p:pic>
        <p:nvPicPr>
          <p:cNvPr id="14" name="Picture 13">
            <a:extLst>
              <a:ext uri="{FF2B5EF4-FFF2-40B4-BE49-F238E27FC236}">
                <a16:creationId xmlns:a16="http://schemas.microsoft.com/office/drawing/2014/main" id="{0BE3A63C-5D5C-17C2-BDC3-45F678C6B0F0}"/>
              </a:ext>
            </a:extLst>
          </p:cNvPr>
          <p:cNvPicPr>
            <a:picLocks noChangeAspect="1"/>
          </p:cNvPicPr>
          <p:nvPr/>
        </p:nvPicPr>
        <p:blipFill rotWithShape="1">
          <a:blip r:embed="rId7"/>
          <a:srcRect r="44296"/>
          <a:stretch/>
        </p:blipFill>
        <p:spPr>
          <a:xfrm>
            <a:off x="7603445" y="3397348"/>
            <a:ext cx="3579472" cy="1015118"/>
          </a:xfrm>
          <a:prstGeom prst="rect">
            <a:avLst/>
          </a:prstGeom>
        </p:spPr>
      </p:pic>
    </p:spTree>
    <p:extLst>
      <p:ext uri="{BB962C8B-B14F-4D97-AF65-F5344CB8AC3E}">
        <p14:creationId xmlns:p14="http://schemas.microsoft.com/office/powerpoint/2010/main" val="284538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67CB88E-B2C7-AFCF-A3E2-13FDDC6BE22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750" b="-2013"/>
          <a:stretch/>
        </p:blipFill>
        <p:spPr>
          <a:xfrm>
            <a:off x="11718" y="-56151"/>
            <a:ext cx="12291720" cy="1371600"/>
          </a:xfrm>
          <a:prstGeom prst="rect">
            <a:avLst/>
          </a:prstGeom>
        </p:spPr>
      </p:pic>
      <p:sp>
        <p:nvSpPr>
          <p:cNvPr id="9" name="Rectangle 8">
            <a:extLst>
              <a:ext uri="{FF2B5EF4-FFF2-40B4-BE49-F238E27FC236}">
                <a16:creationId xmlns:a16="http://schemas.microsoft.com/office/drawing/2014/main" id="{BC596C84-5147-453B-B2C3-11F52B45DB97}"/>
              </a:ext>
            </a:extLst>
          </p:cNvPr>
          <p:cNvSpPr/>
          <p:nvPr/>
        </p:nvSpPr>
        <p:spPr>
          <a:xfrm>
            <a:off x="-5855" y="-58483"/>
            <a:ext cx="12203710" cy="1346382"/>
          </a:xfrm>
          <a:prstGeom prst="rect">
            <a:avLst/>
          </a:prstGeom>
          <a:solidFill>
            <a:srgbClr val="005E60">
              <a:alpha val="64706"/>
            </a:srgbClr>
          </a:solidFill>
          <a:ln>
            <a:solidFill>
              <a:srgbClr val="597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7" name="Title 6">
            <a:extLst>
              <a:ext uri="{FF2B5EF4-FFF2-40B4-BE49-F238E27FC236}">
                <a16:creationId xmlns:a16="http://schemas.microsoft.com/office/drawing/2014/main" id="{E5DA66CC-2E9D-4514-AF03-2ECFFD32CE61}"/>
              </a:ext>
            </a:extLst>
          </p:cNvPr>
          <p:cNvSpPr>
            <a:spLocks noGrp="1"/>
          </p:cNvSpPr>
          <p:nvPr>
            <p:ph type="title"/>
          </p:nvPr>
        </p:nvSpPr>
        <p:spPr>
          <a:xfrm>
            <a:off x="495300" y="352329"/>
            <a:ext cx="6115050" cy="442161"/>
          </a:xfrm>
        </p:spPr>
        <p:txBody>
          <a:bodyPr/>
          <a:lstStyle/>
          <a:p>
            <a:r>
              <a:rPr lang="en-US" b="1" dirty="0">
                <a:solidFill>
                  <a:schemeClr val="bg1"/>
                </a:solidFill>
                <a:latin typeface="Inter" panose="02000503000000020004"/>
              </a:rPr>
              <a:t>SQ Lite</a:t>
            </a:r>
          </a:p>
        </p:txBody>
      </p:sp>
      <p:sp>
        <p:nvSpPr>
          <p:cNvPr id="17" name="TextBox 16">
            <a:extLst>
              <a:ext uri="{FF2B5EF4-FFF2-40B4-BE49-F238E27FC236}">
                <a16:creationId xmlns:a16="http://schemas.microsoft.com/office/drawing/2014/main" id="{ED9B850D-D3FB-4649-8F7C-2603348376A1}"/>
              </a:ext>
            </a:extLst>
          </p:cNvPr>
          <p:cNvSpPr txBox="1"/>
          <p:nvPr/>
        </p:nvSpPr>
        <p:spPr>
          <a:xfrm>
            <a:off x="7720051" y="386829"/>
            <a:ext cx="213467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Inter" panose="02000503000000020004"/>
              </a:rPr>
              <a:t>October </a:t>
            </a:r>
            <a:r>
              <a:rPr kumimoji="0" lang="en-US" sz="1600" b="0" i="0" u="none" strike="noStrike" kern="1200" cap="none" spc="0" normalizeH="0" baseline="0" noProof="0" dirty="0">
                <a:ln>
                  <a:noFill/>
                </a:ln>
                <a:solidFill>
                  <a:prstClr val="white"/>
                </a:solidFill>
                <a:effectLst/>
                <a:uLnTx/>
                <a:uFillTx/>
                <a:latin typeface="Inter" panose="02000503000000020004"/>
                <a:ea typeface="+mn-ea"/>
                <a:cs typeface="+mn-cs"/>
              </a:rPr>
              <a:t>2024</a:t>
            </a:r>
            <a:endParaRPr kumimoji="0" lang="en-US" sz="1600" b="1" i="0" u="none" strike="noStrike" kern="1200" cap="none" spc="0" normalizeH="0" baseline="0" noProof="0" dirty="0">
              <a:ln>
                <a:noFill/>
              </a:ln>
              <a:solidFill>
                <a:prstClr val="white"/>
              </a:solidFill>
              <a:effectLst/>
              <a:uLnTx/>
              <a:uFillTx/>
              <a:latin typeface="Inter" panose="02000503000000020004"/>
              <a:ea typeface="+mn-ea"/>
              <a:cs typeface="+mn-cs"/>
            </a:endParaRPr>
          </a:p>
        </p:txBody>
      </p:sp>
      <p:sp>
        <p:nvSpPr>
          <p:cNvPr id="22" name="TextBox 21">
            <a:extLst>
              <a:ext uri="{FF2B5EF4-FFF2-40B4-BE49-F238E27FC236}">
                <a16:creationId xmlns:a16="http://schemas.microsoft.com/office/drawing/2014/main" id="{AF57F132-933C-B05E-ACAD-4EC5D47711E4}"/>
              </a:ext>
            </a:extLst>
          </p:cNvPr>
          <p:cNvSpPr txBox="1"/>
          <p:nvPr/>
        </p:nvSpPr>
        <p:spPr>
          <a:xfrm>
            <a:off x="3279322" y="6585090"/>
            <a:ext cx="6373157" cy="153888"/>
          </a:xfrm>
          <a:prstGeom prst="rect">
            <a:avLst/>
          </a:prstGeom>
          <a:noFill/>
        </p:spPr>
        <p:txBody>
          <a:bodyPr wrap="square" lIns="0" tIns="0" rIns="0" bIns="0" rtlCol="0" anchor="t">
            <a:spAutoFit/>
          </a:bodyPr>
          <a:lstStyle/>
          <a:p>
            <a:pPr algn="ctr">
              <a:defRPr/>
            </a:pPr>
            <a:r>
              <a:rPr kumimoji="0" lang="en-US" sz="1000" b="0" u="none" strike="noStrike" kern="1200" cap="none" spc="0" normalizeH="0" baseline="0" noProof="0" dirty="0">
                <a:ln>
                  <a:noFill/>
                </a:ln>
                <a:solidFill>
                  <a:srgbClr val="63666A"/>
                </a:solidFill>
                <a:effectLst/>
                <a:uLnTx/>
                <a:uFillTx/>
                <a:latin typeface="Inter"/>
                <a:ea typeface="Inter" panose="02000503000000020004" pitchFamily="2" charset="0"/>
              </a:rPr>
              <a:t>GE Vernova Confidential</a:t>
            </a:r>
            <a:endParaRPr lang="en-US" sz="1000" dirty="0">
              <a:solidFill>
                <a:srgbClr val="63666A"/>
              </a:solidFill>
              <a:latin typeface="Inter"/>
              <a:ea typeface="Inter" panose="02000503000000020004" pitchFamily="2" charset="0"/>
            </a:endParaRPr>
          </a:p>
        </p:txBody>
      </p:sp>
      <p:sp>
        <p:nvSpPr>
          <p:cNvPr id="2" name="TextBox 1">
            <a:extLst>
              <a:ext uri="{FF2B5EF4-FFF2-40B4-BE49-F238E27FC236}">
                <a16:creationId xmlns:a16="http://schemas.microsoft.com/office/drawing/2014/main" id="{BDE1805E-F70E-75D6-5840-CED5CD102DBE}"/>
              </a:ext>
            </a:extLst>
          </p:cNvPr>
          <p:cNvSpPr txBox="1"/>
          <p:nvPr/>
        </p:nvSpPr>
        <p:spPr>
          <a:xfrm>
            <a:off x="3863239" y="1730879"/>
            <a:ext cx="7958669" cy="461665"/>
          </a:xfrm>
          <a:prstGeom prst="rect">
            <a:avLst/>
          </a:prstGeom>
          <a:noFill/>
        </p:spPr>
        <p:txBody>
          <a:bodyPr wrap="square" lIns="91440" tIns="45720" rIns="91440" bIns="45720" rtlCol="0" anchor="t">
            <a:spAutoFit/>
          </a:bodyPr>
          <a:lstStyle/>
          <a:p>
            <a:pPr>
              <a:spcAft>
                <a:spcPts val="600"/>
              </a:spcAft>
            </a:pPr>
            <a:r>
              <a:rPr lang="en-US" sz="2400" b="1" dirty="0">
                <a:solidFill>
                  <a:srgbClr val="005E60"/>
                </a:solidFill>
                <a:latin typeface="Inter" panose="02000503000000020004"/>
              </a:rPr>
              <a:t>Less data files = simpler and faster performance</a:t>
            </a:r>
          </a:p>
        </p:txBody>
      </p:sp>
      <p:sp>
        <p:nvSpPr>
          <p:cNvPr id="15" name="TextBox 14">
            <a:extLst>
              <a:ext uri="{FF2B5EF4-FFF2-40B4-BE49-F238E27FC236}">
                <a16:creationId xmlns:a16="http://schemas.microsoft.com/office/drawing/2014/main" id="{19B4E287-EEB3-730C-A25C-E236C778996C}"/>
              </a:ext>
            </a:extLst>
          </p:cNvPr>
          <p:cNvSpPr txBox="1"/>
          <p:nvPr/>
        </p:nvSpPr>
        <p:spPr>
          <a:xfrm>
            <a:off x="-407963" y="3397348"/>
            <a:ext cx="65" cy="276999"/>
          </a:xfrm>
          <a:prstGeom prst="rect">
            <a:avLst/>
          </a:prstGeom>
          <a:noFill/>
        </p:spPr>
        <p:txBody>
          <a:bodyPr wrap="none" lIns="0" tIns="0" rIns="0" bIns="0" rtlCol="0">
            <a:spAutoFit/>
          </a:bodyPr>
          <a:lstStyle/>
          <a:p>
            <a:endParaRPr lang="en-US" dirty="0">
              <a:solidFill>
                <a:schemeClr val="accent2"/>
              </a:solidFill>
            </a:endParaRPr>
          </a:p>
        </p:txBody>
      </p:sp>
      <p:grpSp>
        <p:nvGrpSpPr>
          <p:cNvPr id="5" name="Group 4">
            <a:extLst>
              <a:ext uri="{FF2B5EF4-FFF2-40B4-BE49-F238E27FC236}">
                <a16:creationId xmlns:a16="http://schemas.microsoft.com/office/drawing/2014/main" id="{9893E65C-1082-4142-C016-2094CCBC9D18}"/>
              </a:ext>
            </a:extLst>
          </p:cNvPr>
          <p:cNvGrpSpPr/>
          <p:nvPr/>
        </p:nvGrpSpPr>
        <p:grpSpPr>
          <a:xfrm>
            <a:off x="74564" y="1597430"/>
            <a:ext cx="3706485" cy="5154545"/>
            <a:chOff x="74564" y="1597430"/>
            <a:chExt cx="3706485" cy="5154545"/>
          </a:xfrm>
        </p:grpSpPr>
        <p:sp>
          <p:nvSpPr>
            <p:cNvPr id="11" name="Rectangle 10">
              <a:extLst>
                <a:ext uri="{FF2B5EF4-FFF2-40B4-BE49-F238E27FC236}">
                  <a16:creationId xmlns:a16="http://schemas.microsoft.com/office/drawing/2014/main" id="{E5175552-8E55-661B-1170-7190B039A9E3}"/>
                </a:ext>
              </a:extLst>
            </p:cNvPr>
            <p:cNvSpPr/>
            <p:nvPr/>
          </p:nvSpPr>
          <p:spPr>
            <a:xfrm>
              <a:off x="156754" y="1723928"/>
              <a:ext cx="3624295" cy="5028047"/>
            </a:xfrm>
            <a:prstGeom prst="rect">
              <a:avLst/>
            </a:prstGeom>
            <a:noFill/>
            <a:ln>
              <a:solidFill>
                <a:srgbClr val="005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12" name="TextBox 11">
              <a:extLst>
                <a:ext uri="{FF2B5EF4-FFF2-40B4-BE49-F238E27FC236}">
                  <a16:creationId xmlns:a16="http://schemas.microsoft.com/office/drawing/2014/main" id="{52F76457-7A83-F97E-1AE2-AAA2B4F1A5DB}"/>
                </a:ext>
              </a:extLst>
            </p:cNvPr>
            <p:cNvSpPr txBox="1"/>
            <p:nvPr/>
          </p:nvSpPr>
          <p:spPr>
            <a:xfrm>
              <a:off x="304240" y="1890234"/>
              <a:ext cx="3080294" cy="369332"/>
            </a:xfrm>
            <a:prstGeom prst="rect">
              <a:avLst/>
            </a:prstGeom>
            <a:solidFill>
              <a:schemeClr val="bg1"/>
            </a:solidFill>
          </p:spPr>
          <p:txBody>
            <a:bodyPr wrap="square" lIns="91440" tIns="45720" rIns="91440" bIns="45720" rtlCol="0" anchor="t">
              <a:spAutoFit/>
            </a:bodyPr>
            <a:lstStyle/>
            <a:p>
              <a:pPr algn="ctr">
                <a:defRPr/>
              </a:pPr>
              <a:r>
                <a:rPr lang="en-US" b="1" dirty="0">
                  <a:solidFill>
                    <a:srgbClr val="005E60"/>
                  </a:solidFill>
                  <a:latin typeface="Inter" panose="02000503000000020004"/>
                </a:rPr>
                <a:t>Look through the lens of</a:t>
              </a:r>
            </a:p>
          </p:txBody>
        </p:sp>
        <p:sp>
          <p:nvSpPr>
            <p:cNvPr id="13" name="TextBox 12">
              <a:extLst>
                <a:ext uri="{FF2B5EF4-FFF2-40B4-BE49-F238E27FC236}">
                  <a16:creationId xmlns:a16="http://schemas.microsoft.com/office/drawing/2014/main" id="{F07A156E-1FE4-9188-5D93-BD6C27B71584}"/>
                </a:ext>
              </a:extLst>
            </p:cNvPr>
            <p:cNvSpPr txBox="1"/>
            <p:nvPr/>
          </p:nvSpPr>
          <p:spPr>
            <a:xfrm>
              <a:off x="199156" y="2929580"/>
              <a:ext cx="3539489" cy="3540072"/>
            </a:xfrm>
            <a:prstGeom prst="rect">
              <a:avLst/>
            </a:prstGeom>
            <a:noFill/>
          </p:spPr>
          <p:txBody>
            <a:bodyPr wrap="square" lIns="91440" tIns="45720" rIns="91440" bIns="45720" rtlCol="0" anchor="t">
              <a:spAutoFit/>
            </a:bodyPr>
            <a:lstStyle/>
            <a:p>
              <a:pPr>
                <a:lnSpc>
                  <a:spcPts val="1800"/>
                </a:lnSpc>
                <a:spcAft>
                  <a:spcPts val="1200"/>
                </a:spcAft>
              </a:pPr>
              <a:r>
                <a:rPr lang="en-US" sz="3600" b="1" dirty="0">
                  <a:solidFill>
                    <a:schemeClr val="bg1">
                      <a:lumMod val="50000"/>
                    </a:schemeClr>
                  </a:solidFill>
                  <a:latin typeface="Inter" panose="02000503000000020004"/>
                </a:rPr>
                <a:t>S</a:t>
              </a:r>
              <a:r>
                <a:rPr lang="en-US" sz="2400" dirty="0">
                  <a:solidFill>
                    <a:schemeClr val="bg1">
                      <a:lumMod val="50000"/>
                    </a:schemeClr>
                  </a:solidFill>
                  <a:latin typeface="Inter" panose="02000503000000020004"/>
                </a:rPr>
                <a:t> - Safety </a:t>
              </a:r>
              <a:br>
                <a:rPr lang="en-US" sz="2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Security of data at rest and transit</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Reduce risk.</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Q</a:t>
              </a:r>
              <a:r>
                <a:rPr lang="en-US" sz="2400" dirty="0">
                  <a:solidFill>
                    <a:schemeClr val="bg1">
                      <a:lumMod val="50000"/>
                    </a:schemeClr>
                  </a:solidFill>
                  <a:latin typeface="Inter" panose="02000503000000020004"/>
                </a:rPr>
                <a:t> - Quality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Data quality</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D</a:t>
              </a:r>
              <a:r>
                <a:rPr lang="en-US" sz="2400" dirty="0">
                  <a:solidFill>
                    <a:schemeClr val="bg1">
                      <a:lumMod val="50000"/>
                    </a:schemeClr>
                  </a:solidFill>
                  <a:latin typeface="Inter" panose="02000503000000020004"/>
                </a:rPr>
                <a:t> - Delivery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Fast data retrieval and storage</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C</a:t>
              </a:r>
              <a:r>
                <a:rPr lang="en-US" sz="2400" dirty="0">
                  <a:solidFill>
                    <a:schemeClr val="bg1">
                      <a:lumMod val="50000"/>
                    </a:schemeClr>
                  </a:solidFill>
                  <a:latin typeface="Inter" panose="02000503000000020004"/>
                </a:rPr>
                <a:t> – Cost</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Least data footprint without compromises</a:t>
              </a:r>
              <a:endParaRPr lang="en-US" sz="1100" dirty="0">
                <a:solidFill>
                  <a:schemeClr val="bg1">
                    <a:lumMod val="50000"/>
                  </a:schemeClr>
                </a:solidFill>
                <a:latin typeface="Inter" panose="02000503000000020004"/>
              </a:endParaRPr>
            </a:p>
          </p:txBody>
        </p:sp>
        <p:pic>
          <p:nvPicPr>
            <p:cNvPr id="16" name="Graphic 15" descr="Magnifying glass with solid fill">
              <a:extLst>
                <a:ext uri="{FF2B5EF4-FFF2-40B4-BE49-F238E27FC236}">
                  <a16:creationId xmlns:a16="http://schemas.microsoft.com/office/drawing/2014/main" id="{2913CF4E-AC2F-ED38-D2AD-63D45CF75D2D}"/>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564" y="1597430"/>
              <a:ext cx="1139962" cy="1139962"/>
            </a:xfrm>
            <a:prstGeom prst="rect">
              <a:avLst/>
            </a:prstGeom>
            <a:scene3d>
              <a:camera prst="orthographicFront">
                <a:rot lat="0" lon="0" rev="16200000"/>
              </a:camera>
              <a:lightRig rig="threePt" dir="t"/>
            </a:scene3d>
          </p:spPr>
        </p:pic>
      </p:grpSp>
      <p:pic>
        <p:nvPicPr>
          <p:cNvPr id="6" name="Picture 5">
            <a:extLst>
              <a:ext uri="{FF2B5EF4-FFF2-40B4-BE49-F238E27FC236}">
                <a16:creationId xmlns:a16="http://schemas.microsoft.com/office/drawing/2014/main" id="{107F8821-1C72-7A44-FAF4-D812D9ACB314}"/>
              </a:ext>
            </a:extLst>
          </p:cNvPr>
          <p:cNvPicPr>
            <a:picLocks noChangeAspect="1"/>
          </p:cNvPicPr>
          <p:nvPr/>
        </p:nvPicPr>
        <p:blipFill>
          <a:blip r:embed="rId6"/>
          <a:stretch>
            <a:fillRect/>
          </a:stretch>
        </p:blipFill>
        <p:spPr>
          <a:xfrm>
            <a:off x="3951460" y="2276947"/>
            <a:ext cx="7870448" cy="3922007"/>
          </a:xfrm>
          <a:prstGeom prst="rect">
            <a:avLst/>
          </a:prstGeom>
        </p:spPr>
      </p:pic>
    </p:spTree>
    <p:extLst>
      <p:ext uri="{BB962C8B-B14F-4D97-AF65-F5344CB8AC3E}">
        <p14:creationId xmlns:p14="http://schemas.microsoft.com/office/powerpoint/2010/main" val="8537664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67CB88E-B2C7-AFCF-A3E2-13FDDC6BE22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r="-750" b="-2013"/>
          <a:stretch/>
        </p:blipFill>
        <p:spPr>
          <a:xfrm>
            <a:off x="11718" y="-56151"/>
            <a:ext cx="12291720" cy="1371600"/>
          </a:xfrm>
          <a:prstGeom prst="rect">
            <a:avLst/>
          </a:prstGeom>
        </p:spPr>
      </p:pic>
      <p:sp>
        <p:nvSpPr>
          <p:cNvPr id="9" name="Rectangle 8">
            <a:extLst>
              <a:ext uri="{FF2B5EF4-FFF2-40B4-BE49-F238E27FC236}">
                <a16:creationId xmlns:a16="http://schemas.microsoft.com/office/drawing/2014/main" id="{BC596C84-5147-453B-B2C3-11F52B45DB97}"/>
              </a:ext>
            </a:extLst>
          </p:cNvPr>
          <p:cNvSpPr/>
          <p:nvPr/>
        </p:nvSpPr>
        <p:spPr>
          <a:xfrm>
            <a:off x="-5855" y="-58483"/>
            <a:ext cx="12203710" cy="1346382"/>
          </a:xfrm>
          <a:prstGeom prst="rect">
            <a:avLst/>
          </a:prstGeom>
          <a:solidFill>
            <a:srgbClr val="005E60">
              <a:alpha val="64706"/>
            </a:srgbClr>
          </a:solidFill>
          <a:ln>
            <a:solidFill>
              <a:srgbClr val="59758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7" name="Title 6">
            <a:extLst>
              <a:ext uri="{FF2B5EF4-FFF2-40B4-BE49-F238E27FC236}">
                <a16:creationId xmlns:a16="http://schemas.microsoft.com/office/drawing/2014/main" id="{E5DA66CC-2E9D-4514-AF03-2ECFFD32CE61}"/>
              </a:ext>
            </a:extLst>
          </p:cNvPr>
          <p:cNvSpPr>
            <a:spLocks noGrp="1"/>
          </p:cNvSpPr>
          <p:nvPr>
            <p:ph type="title"/>
          </p:nvPr>
        </p:nvSpPr>
        <p:spPr>
          <a:xfrm>
            <a:off x="495300" y="352329"/>
            <a:ext cx="6115050" cy="442161"/>
          </a:xfrm>
        </p:spPr>
        <p:txBody>
          <a:bodyPr/>
          <a:lstStyle/>
          <a:p>
            <a:r>
              <a:rPr lang="en-US" b="1" dirty="0">
                <a:solidFill>
                  <a:schemeClr val="bg1"/>
                </a:solidFill>
                <a:latin typeface="Inter" panose="02000503000000020004"/>
              </a:rPr>
              <a:t>SQ Lite</a:t>
            </a:r>
          </a:p>
        </p:txBody>
      </p:sp>
      <p:sp>
        <p:nvSpPr>
          <p:cNvPr id="17" name="TextBox 16">
            <a:extLst>
              <a:ext uri="{FF2B5EF4-FFF2-40B4-BE49-F238E27FC236}">
                <a16:creationId xmlns:a16="http://schemas.microsoft.com/office/drawing/2014/main" id="{ED9B850D-D3FB-4649-8F7C-2603348376A1}"/>
              </a:ext>
            </a:extLst>
          </p:cNvPr>
          <p:cNvSpPr txBox="1"/>
          <p:nvPr/>
        </p:nvSpPr>
        <p:spPr>
          <a:xfrm>
            <a:off x="7720051" y="386829"/>
            <a:ext cx="213467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prstClr val="white"/>
                </a:solidFill>
                <a:latin typeface="Inter" panose="02000503000000020004"/>
              </a:rPr>
              <a:t>October </a:t>
            </a:r>
            <a:r>
              <a:rPr kumimoji="0" lang="en-US" sz="1600" b="0" i="0" u="none" strike="noStrike" kern="1200" cap="none" spc="0" normalizeH="0" baseline="0" noProof="0" dirty="0">
                <a:ln>
                  <a:noFill/>
                </a:ln>
                <a:solidFill>
                  <a:prstClr val="white"/>
                </a:solidFill>
                <a:effectLst/>
                <a:uLnTx/>
                <a:uFillTx/>
                <a:latin typeface="Inter" panose="02000503000000020004"/>
                <a:ea typeface="+mn-ea"/>
                <a:cs typeface="+mn-cs"/>
              </a:rPr>
              <a:t>2024</a:t>
            </a:r>
            <a:endParaRPr kumimoji="0" lang="en-US" sz="1600" b="1" i="0" u="none" strike="noStrike" kern="1200" cap="none" spc="0" normalizeH="0" baseline="0" noProof="0" dirty="0">
              <a:ln>
                <a:noFill/>
              </a:ln>
              <a:solidFill>
                <a:prstClr val="white"/>
              </a:solidFill>
              <a:effectLst/>
              <a:uLnTx/>
              <a:uFillTx/>
              <a:latin typeface="Inter" panose="02000503000000020004"/>
              <a:ea typeface="+mn-ea"/>
              <a:cs typeface="+mn-cs"/>
            </a:endParaRPr>
          </a:p>
        </p:txBody>
      </p:sp>
      <p:sp>
        <p:nvSpPr>
          <p:cNvPr id="22" name="TextBox 21">
            <a:extLst>
              <a:ext uri="{FF2B5EF4-FFF2-40B4-BE49-F238E27FC236}">
                <a16:creationId xmlns:a16="http://schemas.microsoft.com/office/drawing/2014/main" id="{AF57F132-933C-B05E-ACAD-4EC5D47711E4}"/>
              </a:ext>
            </a:extLst>
          </p:cNvPr>
          <p:cNvSpPr txBox="1"/>
          <p:nvPr/>
        </p:nvSpPr>
        <p:spPr>
          <a:xfrm>
            <a:off x="3279322" y="6585090"/>
            <a:ext cx="6373157" cy="153888"/>
          </a:xfrm>
          <a:prstGeom prst="rect">
            <a:avLst/>
          </a:prstGeom>
          <a:noFill/>
        </p:spPr>
        <p:txBody>
          <a:bodyPr wrap="square" lIns="0" tIns="0" rIns="0" bIns="0" rtlCol="0" anchor="t">
            <a:spAutoFit/>
          </a:bodyPr>
          <a:lstStyle/>
          <a:p>
            <a:pPr algn="ctr">
              <a:defRPr/>
            </a:pPr>
            <a:r>
              <a:rPr kumimoji="0" lang="en-US" sz="1000" b="0" u="none" strike="noStrike" kern="1200" cap="none" spc="0" normalizeH="0" baseline="0" noProof="0" dirty="0">
                <a:ln>
                  <a:noFill/>
                </a:ln>
                <a:solidFill>
                  <a:srgbClr val="63666A"/>
                </a:solidFill>
                <a:effectLst/>
                <a:uLnTx/>
                <a:uFillTx/>
                <a:latin typeface="Inter"/>
                <a:ea typeface="Inter" panose="02000503000000020004" pitchFamily="2" charset="0"/>
              </a:rPr>
              <a:t>GE Vernova Confidential</a:t>
            </a:r>
            <a:endParaRPr lang="en-US" sz="1000" dirty="0">
              <a:solidFill>
                <a:srgbClr val="63666A"/>
              </a:solidFill>
              <a:latin typeface="Inter"/>
              <a:ea typeface="Inter" panose="02000503000000020004" pitchFamily="2" charset="0"/>
            </a:endParaRPr>
          </a:p>
        </p:txBody>
      </p:sp>
      <p:sp>
        <p:nvSpPr>
          <p:cNvPr id="2" name="TextBox 1">
            <a:extLst>
              <a:ext uri="{FF2B5EF4-FFF2-40B4-BE49-F238E27FC236}">
                <a16:creationId xmlns:a16="http://schemas.microsoft.com/office/drawing/2014/main" id="{BDE1805E-F70E-75D6-5840-CED5CD102DBE}"/>
              </a:ext>
            </a:extLst>
          </p:cNvPr>
          <p:cNvSpPr txBox="1"/>
          <p:nvPr/>
        </p:nvSpPr>
        <p:spPr>
          <a:xfrm>
            <a:off x="3863239" y="1730879"/>
            <a:ext cx="7958669" cy="461665"/>
          </a:xfrm>
          <a:prstGeom prst="rect">
            <a:avLst/>
          </a:prstGeom>
          <a:noFill/>
        </p:spPr>
        <p:txBody>
          <a:bodyPr wrap="square" lIns="91440" tIns="45720" rIns="91440" bIns="45720" rtlCol="0" anchor="t">
            <a:spAutoFit/>
          </a:bodyPr>
          <a:lstStyle/>
          <a:p>
            <a:pPr>
              <a:spcAft>
                <a:spcPts val="600"/>
              </a:spcAft>
            </a:pPr>
            <a:r>
              <a:rPr lang="en-US" sz="2400" b="1" dirty="0">
                <a:solidFill>
                  <a:srgbClr val="005E60"/>
                </a:solidFill>
                <a:latin typeface="Inter" panose="02000503000000020004"/>
              </a:rPr>
              <a:t>Next Steps ?</a:t>
            </a:r>
          </a:p>
        </p:txBody>
      </p:sp>
      <p:sp>
        <p:nvSpPr>
          <p:cNvPr id="15" name="TextBox 14">
            <a:extLst>
              <a:ext uri="{FF2B5EF4-FFF2-40B4-BE49-F238E27FC236}">
                <a16:creationId xmlns:a16="http://schemas.microsoft.com/office/drawing/2014/main" id="{19B4E287-EEB3-730C-A25C-E236C778996C}"/>
              </a:ext>
            </a:extLst>
          </p:cNvPr>
          <p:cNvSpPr txBox="1"/>
          <p:nvPr/>
        </p:nvSpPr>
        <p:spPr>
          <a:xfrm>
            <a:off x="-407963" y="3397348"/>
            <a:ext cx="65" cy="276999"/>
          </a:xfrm>
          <a:prstGeom prst="rect">
            <a:avLst/>
          </a:prstGeom>
          <a:noFill/>
        </p:spPr>
        <p:txBody>
          <a:bodyPr wrap="none" lIns="0" tIns="0" rIns="0" bIns="0" rtlCol="0">
            <a:spAutoFit/>
          </a:bodyPr>
          <a:lstStyle/>
          <a:p>
            <a:endParaRPr lang="en-US" dirty="0">
              <a:solidFill>
                <a:schemeClr val="accent2"/>
              </a:solidFill>
            </a:endParaRPr>
          </a:p>
        </p:txBody>
      </p:sp>
      <p:sp>
        <p:nvSpPr>
          <p:cNvPr id="5" name="TextBox 4">
            <a:extLst>
              <a:ext uri="{FF2B5EF4-FFF2-40B4-BE49-F238E27FC236}">
                <a16:creationId xmlns:a16="http://schemas.microsoft.com/office/drawing/2014/main" id="{60CF9D0C-F47F-F5FF-6385-F389D13A54FC}"/>
              </a:ext>
            </a:extLst>
          </p:cNvPr>
          <p:cNvSpPr txBox="1"/>
          <p:nvPr/>
        </p:nvSpPr>
        <p:spPr>
          <a:xfrm>
            <a:off x="4024351" y="2650179"/>
            <a:ext cx="7391400" cy="3046988"/>
          </a:xfrm>
          <a:prstGeom prst="rect">
            <a:avLst/>
          </a:prstGeom>
          <a:noFill/>
        </p:spPr>
        <p:txBody>
          <a:bodyPr wrap="square" lIns="0" tIns="0" rIns="0" bIns="0" rtlCol="0">
            <a:spAutoFit/>
          </a:bodyPr>
          <a:lstStyle/>
          <a:p>
            <a:r>
              <a:rPr lang="en-US" b="1" dirty="0">
                <a:solidFill>
                  <a:schemeClr val="accent2"/>
                </a:solidFill>
              </a:rPr>
              <a:t>Short term ‘24</a:t>
            </a:r>
          </a:p>
          <a:p>
            <a:pPr marL="285750" indent="-285750">
              <a:buFont typeface="Arial" panose="020B0604020202020204" pitchFamily="34" charset="0"/>
              <a:buChar char="•"/>
            </a:pPr>
            <a:r>
              <a:rPr lang="en-US" dirty="0">
                <a:solidFill>
                  <a:schemeClr val="accent2"/>
                </a:solidFill>
              </a:rPr>
              <a:t>Evaluate performance scalability and other parameters</a:t>
            </a:r>
          </a:p>
          <a:p>
            <a:pPr marL="285750" indent="-285750">
              <a:buFont typeface="Arial" panose="020B0604020202020204" pitchFamily="34" charset="0"/>
              <a:buChar char="•"/>
            </a:pPr>
            <a:r>
              <a:rPr lang="en-US" dirty="0">
                <a:solidFill>
                  <a:schemeClr val="accent2"/>
                </a:solidFill>
              </a:rPr>
              <a:t>Develop adapters to migrate POC dataset by data types (existing data )</a:t>
            </a:r>
          </a:p>
          <a:p>
            <a:pPr marL="285750" indent="-285750">
              <a:buFont typeface="Arial" panose="020B0604020202020204" pitchFamily="34" charset="0"/>
              <a:buChar char="•"/>
            </a:pPr>
            <a:r>
              <a:rPr lang="en-US" dirty="0">
                <a:solidFill>
                  <a:schemeClr val="accent2"/>
                </a:solidFill>
              </a:rPr>
              <a:t>Benchmark performance</a:t>
            </a:r>
            <a:br>
              <a:rPr lang="en-US" dirty="0">
                <a:solidFill>
                  <a:schemeClr val="accent2"/>
                </a:solidFill>
              </a:rPr>
            </a:br>
            <a:endParaRPr lang="en-US" dirty="0">
              <a:solidFill>
                <a:schemeClr val="accent2"/>
              </a:solidFill>
            </a:endParaRPr>
          </a:p>
          <a:p>
            <a:r>
              <a:rPr lang="en-US" b="1" dirty="0">
                <a:solidFill>
                  <a:schemeClr val="accent2"/>
                </a:solidFill>
              </a:rPr>
              <a:t>Long term ‘25…</a:t>
            </a:r>
          </a:p>
          <a:p>
            <a:pPr marL="285750" indent="-285750">
              <a:buFont typeface="Arial" panose="020B0604020202020204" pitchFamily="34" charset="0"/>
              <a:buChar char="•"/>
            </a:pPr>
            <a:r>
              <a:rPr lang="en-US" dirty="0">
                <a:solidFill>
                  <a:schemeClr val="accent2"/>
                </a:solidFill>
              </a:rPr>
              <a:t>Develop a module to stream data live into this container ( new data from scratch )</a:t>
            </a:r>
          </a:p>
          <a:p>
            <a:pPr marL="285750" indent="-285750">
              <a:buFont typeface="Arial" panose="020B0604020202020204" pitchFamily="34" charset="0"/>
              <a:buChar char="•"/>
            </a:pPr>
            <a:r>
              <a:rPr lang="en-US" dirty="0">
                <a:solidFill>
                  <a:schemeClr val="accent2"/>
                </a:solidFill>
              </a:rPr>
              <a:t>Compare other Technologies ( TDMS, NCD Output )</a:t>
            </a:r>
          </a:p>
          <a:p>
            <a:pPr marL="285750" indent="-285750">
              <a:buFont typeface="Arial" panose="020B0604020202020204" pitchFamily="34" charset="0"/>
              <a:buChar char="•"/>
            </a:pPr>
            <a:r>
              <a:rPr lang="en-US" dirty="0">
                <a:solidFill>
                  <a:schemeClr val="accent2"/>
                </a:solidFill>
              </a:rPr>
              <a:t>Timeline/Resources/Priorities</a:t>
            </a:r>
          </a:p>
          <a:p>
            <a:endParaRPr lang="en-US" dirty="0">
              <a:solidFill>
                <a:schemeClr val="accent2"/>
              </a:solidFill>
            </a:endParaRPr>
          </a:p>
        </p:txBody>
      </p:sp>
      <p:grpSp>
        <p:nvGrpSpPr>
          <p:cNvPr id="11" name="Group 10">
            <a:extLst>
              <a:ext uri="{FF2B5EF4-FFF2-40B4-BE49-F238E27FC236}">
                <a16:creationId xmlns:a16="http://schemas.microsoft.com/office/drawing/2014/main" id="{B2392C77-D66C-AD0F-B9BB-C24C319C402D}"/>
              </a:ext>
            </a:extLst>
          </p:cNvPr>
          <p:cNvGrpSpPr/>
          <p:nvPr/>
        </p:nvGrpSpPr>
        <p:grpSpPr>
          <a:xfrm>
            <a:off x="74564" y="1597430"/>
            <a:ext cx="3706485" cy="5154545"/>
            <a:chOff x="74564" y="1597430"/>
            <a:chExt cx="3706485" cy="5154545"/>
          </a:xfrm>
        </p:grpSpPr>
        <p:sp>
          <p:nvSpPr>
            <p:cNvPr id="12" name="Rectangle 11">
              <a:extLst>
                <a:ext uri="{FF2B5EF4-FFF2-40B4-BE49-F238E27FC236}">
                  <a16:creationId xmlns:a16="http://schemas.microsoft.com/office/drawing/2014/main" id="{56E05FDA-1053-2C19-5546-81E9DF93CA58}"/>
                </a:ext>
              </a:extLst>
            </p:cNvPr>
            <p:cNvSpPr/>
            <p:nvPr/>
          </p:nvSpPr>
          <p:spPr>
            <a:xfrm>
              <a:off x="156754" y="1723928"/>
              <a:ext cx="3624295" cy="5028047"/>
            </a:xfrm>
            <a:prstGeom prst="rect">
              <a:avLst/>
            </a:prstGeom>
            <a:noFill/>
            <a:ln>
              <a:solidFill>
                <a:srgbClr val="005E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E Inspira Sans"/>
                <a:ea typeface="+mn-ea"/>
                <a:cs typeface="+mn-cs"/>
              </a:endParaRPr>
            </a:p>
          </p:txBody>
        </p:sp>
        <p:sp>
          <p:nvSpPr>
            <p:cNvPr id="13" name="TextBox 12">
              <a:extLst>
                <a:ext uri="{FF2B5EF4-FFF2-40B4-BE49-F238E27FC236}">
                  <a16:creationId xmlns:a16="http://schemas.microsoft.com/office/drawing/2014/main" id="{6ACEA7DA-7F66-9058-F7EB-FA7B77E7FBF3}"/>
                </a:ext>
              </a:extLst>
            </p:cNvPr>
            <p:cNvSpPr txBox="1"/>
            <p:nvPr/>
          </p:nvSpPr>
          <p:spPr>
            <a:xfrm>
              <a:off x="304240" y="1890234"/>
              <a:ext cx="3080294" cy="369332"/>
            </a:xfrm>
            <a:prstGeom prst="rect">
              <a:avLst/>
            </a:prstGeom>
            <a:solidFill>
              <a:schemeClr val="bg1"/>
            </a:solidFill>
          </p:spPr>
          <p:txBody>
            <a:bodyPr wrap="square" lIns="91440" tIns="45720" rIns="91440" bIns="45720" rtlCol="0" anchor="t">
              <a:spAutoFit/>
            </a:bodyPr>
            <a:lstStyle/>
            <a:p>
              <a:pPr algn="ctr">
                <a:defRPr/>
              </a:pPr>
              <a:r>
                <a:rPr lang="en-US" b="1" dirty="0">
                  <a:solidFill>
                    <a:srgbClr val="005E60"/>
                  </a:solidFill>
                  <a:latin typeface="Inter" panose="02000503000000020004"/>
                </a:rPr>
                <a:t>Look through the lens of</a:t>
              </a:r>
            </a:p>
          </p:txBody>
        </p:sp>
        <p:sp>
          <p:nvSpPr>
            <p:cNvPr id="16" name="TextBox 15">
              <a:extLst>
                <a:ext uri="{FF2B5EF4-FFF2-40B4-BE49-F238E27FC236}">
                  <a16:creationId xmlns:a16="http://schemas.microsoft.com/office/drawing/2014/main" id="{8AFA7503-A8EF-8537-C574-4136797A1AF7}"/>
                </a:ext>
              </a:extLst>
            </p:cNvPr>
            <p:cNvSpPr txBox="1"/>
            <p:nvPr/>
          </p:nvSpPr>
          <p:spPr>
            <a:xfrm>
              <a:off x="199156" y="2929580"/>
              <a:ext cx="3539489" cy="3540072"/>
            </a:xfrm>
            <a:prstGeom prst="rect">
              <a:avLst/>
            </a:prstGeom>
            <a:noFill/>
          </p:spPr>
          <p:txBody>
            <a:bodyPr wrap="square" lIns="91440" tIns="45720" rIns="91440" bIns="45720" rtlCol="0" anchor="t">
              <a:spAutoFit/>
            </a:bodyPr>
            <a:lstStyle/>
            <a:p>
              <a:pPr>
                <a:lnSpc>
                  <a:spcPts val="1800"/>
                </a:lnSpc>
                <a:spcAft>
                  <a:spcPts val="1200"/>
                </a:spcAft>
              </a:pPr>
              <a:r>
                <a:rPr lang="en-US" sz="3600" b="1" dirty="0">
                  <a:solidFill>
                    <a:schemeClr val="bg1">
                      <a:lumMod val="50000"/>
                    </a:schemeClr>
                  </a:solidFill>
                  <a:latin typeface="Inter" panose="02000503000000020004"/>
                </a:rPr>
                <a:t>S</a:t>
              </a:r>
              <a:r>
                <a:rPr lang="en-US" sz="2400" dirty="0">
                  <a:solidFill>
                    <a:schemeClr val="bg1">
                      <a:lumMod val="50000"/>
                    </a:schemeClr>
                  </a:solidFill>
                  <a:latin typeface="Inter" panose="02000503000000020004"/>
                </a:rPr>
                <a:t> - Safety </a:t>
              </a:r>
              <a:br>
                <a:rPr lang="en-US" sz="2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Security of data at rest and transit</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Reduce risk.</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Q</a:t>
              </a:r>
              <a:r>
                <a:rPr lang="en-US" sz="2400" dirty="0">
                  <a:solidFill>
                    <a:schemeClr val="bg1">
                      <a:lumMod val="50000"/>
                    </a:schemeClr>
                  </a:solidFill>
                  <a:latin typeface="Inter" panose="02000503000000020004"/>
                </a:rPr>
                <a:t> - Quality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Data quality</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D</a:t>
              </a:r>
              <a:r>
                <a:rPr lang="en-US" sz="2400" dirty="0">
                  <a:solidFill>
                    <a:schemeClr val="bg1">
                      <a:lumMod val="50000"/>
                    </a:schemeClr>
                  </a:solidFill>
                  <a:latin typeface="Inter" panose="02000503000000020004"/>
                </a:rPr>
                <a:t> - Delivery</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Fast data retrieval and storage</a:t>
              </a:r>
              <a:br>
                <a:rPr lang="en-US" sz="1400" dirty="0">
                  <a:solidFill>
                    <a:schemeClr val="bg1">
                      <a:lumMod val="50000"/>
                    </a:schemeClr>
                  </a:solidFill>
                  <a:latin typeface="Inter" panose="02000503000000020004"/>
                </a:rPr>
              </a:br>
              <a:endParaRPr lang="en-US" sz="2400" dirty="0">
                <a:solidFill>
                  <a:schemeClr val="bg1">
                    <a:lumMod val="50000"/>
                  </a:schemeClr>
                </a:solidFill>
                <a:latin typeface="Inter" panose="02000503000000020004"/>
              </a:endParaRPr>
            </a:p>
            <a:p>
              <a:pPr>
                <a:lnSpc>
                  <a:spcPts val="1800"/>
                </a:lnSpc>
                <a:spcAft>
                  <a:spcPts val="1200"/>
                </a:spcAft>
              </a:pPr>
              <a:r>
                <a:rPr lang="en-US" sz="3600" b="1" dirty="0">
                  <a:solidFill>
                    <a:schemeClr val="bg1">
                      <a:lumMod val="50000"/>
                    </a:schemeClr>
                  </a:solidFill>
                  <a:latin typeface="Inter" panose="02000503000000020004"/>
                </a:rPr>
                <a:t>C</a:t>
              </a:r>
              <a:r>
                <a:rPr lang="en-US" sz="2400" dirty="0">
                  <a:solidFill>
                    <a:schemeClr val="bg1">
                      <a:lumMod val="50000"/>
                    </a:schemeClr>
                  </a:solidFill>
                  <a:latin typeface="Inter" panose="02000503000000020004"/>
                </a:rPr>
                <a:t> – Cost</a:t>
              </a:r>
              <a:r>
                <a:rPr lang="en-US" sz="1400" dirty="0">
                  <a:solidFill>
                    <a:schemeClr val="bg1">
                      <a:lumMod val="50000"/>
                    </a:schemeClr>
                  </a:solidFill>
                  <a:latin typeface="Inter" panose="02000503000000020004"/>
                </a:rPr>
                <a:t> </a:t>
              </a:r>
              <a:br>
                <a:rPr lang="en-US" sz="1400" dirty="0">
                  <a:solidFill>
                    <a:schemeClr val="bg1">
                      <a:lumMod val="50000"/>
                    </a:schemeClr>
                  </a:solidFill>
                  <a:latin typeface="Inter" panose="02000503000000020004"/>
                </a:rPr>
              </a:br>
              <a:r>
                <a:rPr lang="en-US" sz="1400" dirty="0">
                  <a:solidFill>
                    <a:schemeClr val="bg1">
                      <a:lumMod val="50000"/>
                    </a:schemeClr>
                  </a:solidFill>
                  <a:latin typeface="Inter" panose="02000503000000020004"/>
                </a:rPr>
                <a:t>Least data footprint without compromises</a:t>
              </a:r>
              <a:endParaRPr lang="en-US" sz="1100" dirty="0">
                <a:solidFill>
                  <a:schemeClr val="bg1">
                    <a:lumMod val="50000"/>
                  </a:schemeClr>
                </a:solidFill>
                <a:latin typeface="Inter" panose="02000503000000020004"/>
              </a:endParaRPr>
            </a:p>
          </p:txBody>
        </p:sp>
        <p:pic>
          <p:nvPicPr>
            <p:cNvPr id="18" name="Graphic 17" descr="Magnifying glass with solid fill">
              <a:extLst>
                <a:ext uri="{FF2B5EF4-FFF2-40B4-BE49-F238E27FC236}">
                  <a16:creationId xmlns:a16="http://schemas.microsoft.com/office/drawing/2014/main" id="{926BC49C-9CBA-25F1-56CB-CC1391F1B13C}"/>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4564" y="1597430"/>
              <a:ext cx="1139962" cy="1139962"/>
            </a:xfrm>
            <a:prstGeom prst="rect">
              <a:avLst/>
            </a:prstGeom>
            <a:scene3d>
              <a:camera prst="orthographicFront">
                <a:rot lat="0" lon="0" rev="16200000"/>
              </a:camera>
              <a:lightRig rig="threePt" dir="t"/>
            </a:scene3d>
          </p:spPr>
        </p:pic>
      </p:grpSp>
    </p:spTree>
    <p:extLst>
      <p:ext uri="{BB962C8B-B14F-4D97-AF65-F5344CB8AC3E}">
        <p14:creationId xmlns:p14="http://schemas.microsoft.com/office/powerpoint/2010/main" val="3414542542"/>
      </p:ext>
    </p:extLst>
  </p:cSld>
  <p:clrMapOvr>
    <a:masterClrMapping/>
  </p:clrMapOvr>
</p:sld>
</file>

<file path=ppt/theme/theme1.xml><?xml version="1.0" encoding="utf-8"?>
<a:theme xmlns:a="http://schemas.openxmlformats.org/drawingml/2006/main" name="1_GE">
  <a:themeElements>
    <a:clrScheme name="GE Office Colors">
      <a:dk1>
        <a:srgbClr val="63666A"/>
      </a:dk1>
      <a:lt1>
        <a:sysClr val="window" lastClr="FFFFFF"/>
      </a:lt1>
      <a:dk2>
        <a:srgbClr val="B1B3B3"/>
      </a:dk2>
      <a:lt2>
        <a:srgbClr val="F0F0F0"/>
      </a:lt2>
      <a:accent1>
        <a:srgbClr val="005EB8"/>
      </a:accent1>
      <a:accent2>
        <a:srgbClr val="63666A"/>
      </a:accent2>
      <a:accent3>
        <a:srgbClr val="00B5E2"/>
      </a:accent3>
      <a:accent4>
        <a:srgbClr val="13294B"/>
      </a:accent4>
      <a:accent5>
        <a:srgbClr val="B1B3B3"/>
      </a:accent5>
      <a:accent6>
        <a:srgbClr val="00BF6F"/>
      </a:accent6>
      <a:hlink>
        <a:srgbClr val="005CB9"/>
      </a:hlink>
      <a:folHlink>
        <a:srgbClr val="00B5E2"/>
      </a:folHlink>
    </a:clrScheme>
    <a:fontScheme name="GE Office Fonts">
      <a:majorFont>
        <a:latin typeface="GE Inspira Sans"/>
        <a:ea typeface=""/>
        <a:cs typeface=""/>
      </a:majorFont>
      <a:minorFont>
        <a:latin typeface="GE Inspira Sans"/>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w="28575">
          <a:solidFill>
            <a:schemeClr val="accent2"/>
          </a:solidFill>
          <a:miter lim="800000"/>
        </a:ln>
      </a:spPr>
      <a:bodyPr/>
      <a:lstStyle/>
      <a:style>
        <a:lnRef idx="2">
          <a:schemeClr val="accent1">
            <a:shade val="50000"/>
          </a:schemeClr>
        </a:lnRef>
        <a:fillRef idx="1">
          <a:schemeClr val="accent1"/>
        </a:fillRef>
        <a:effectRef idx="0">
          <a:schemeClr val="accent1"/>
        </a:effectRef>
        <a:fontRef idx="minor">
          <a:schemeClr val="lt1"/>
        </a:fontRef>
      </a:style>
    </a:lnDef>
    <a:txDef>
      <a:spPr>
        <a:noFill/>
      </a:spPr>
      <a:bodyPr wrap="square" lIns="0" tIns="0" rIns="0" bIns="0" rtlCol="0">
        <a:spAutoFit/>
      </a:bodyPr>
      <a:lstStyle>
        <a:defPPr>
          <a:defRPr dirty="0" smtClean="0">
            <a:solidFill>
              <a:schemeClr val="accent2"/>
            </a:solidFill>
          </a:defRPr>
        </a:defPPr>
      </a:lstStyle>
    </a:txDef>
  </a:objectDefaults>
  <a:extraClrSchemeLst/>
  <a:extLst>
    <a:ext uri="{05A4C25C-085E-4340-85A3-A5531E510DB2}">
      <thm15:themeFamily xmlns:thm15="http://schemas.microsoft.com/office/thememl/2012/main" name="PowerPoint Template (wide)_0382017" id="{B8E16048-9047-4490-942F-0E31E783D9B7}" vid="{CD428DCA-8418-48A2-86C8-6BA5D347E4E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b8aca14d-9307-40e3-9697-fb6a0957505b">
      <Terms xmlns="http://schemas.microsoft.com/office/infopath/2007/PartnerControls"/>
    </lcf76f155ced4ddcb4097134ff3c332f>
    <TaxCatchAll xmlns="2261643e-f46b-4032-8c81-93a76e92fe46" xsi:nil="true"/>
    <SharedWithUsers xmlns="2261643e-f46b-4032-8c81-93a76e92fe46">
      <UserInfo>
        <DisplayName>Van Deman, Stephanie (GE Vernova, consultant)</DisplayName>
        <AccountId>82</AccountId>
        <AccountType/>
      </UserInfo>
    </SharedWithUsers>
    <Details xmlns="b8aca14d-9307-40e3-9697-fb6a0957505b"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222D84F4237D540829577225B143009" ma:contentTypeVersion="16" ma:contentTypeDescription="Create a new document." ma:contentTypeScope="" ma:versionID="20d1c9d9c1e25c7afbdbff14fe202b96">
  <xsd:schema xmlns:xsd="http://www.w3.org/2001/XMLSchema" xmlns:xs="http://www.w3.org/2001/XMLSchema" xmlns:p="http://schemas.microsoft.com/office/2006/metadata/properties" xmlns:ns2="b8aca14d-9307-40e3-9697-fb6a0957505b" xmlns:ns3="2261643e-f46b-4032-8c81-93a76e92fe46" targetNamespace="http://schemas.microsoft.com/office/2006/metadata/properties" ma:root="true" ma:fieldsID="6c03397fa76bc12794f5f80a014d0375" ns2:_="" ns3:_="">
    <xsd:import namespace="b8aca14d-9307-40e3-9697-fb6a0957505b"/>
    <xsd:import namespace="2261643e-f46b-4032-8c81-93a76e92fe4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ObjectDetectorVersions" minOccurs="0"/>
                <xsd:element ref="ns2: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aca14d-9307-40e3-9697-fb6a095750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b9780e2-d65f-4e6e-8f54-c08360d1f09c" ma:termSetId="09814cd3-568e-fe90-9814-8d621ff8fb84" ma:anchorId="fba54fb3-c3e1-fe81-a776-ca4b69148c4d" ma:open="true" ma:isKeyword="false">
      <xsd:complexType>
        <xsd:sequence>
          <xsd:element ref="pc:Terms" minOccurs="0" maxOccurs="1"/>
        </xsd:sequence>
      </xsd:complexType>
    </xsd:element>
    <xsd:element name="MediaServiceLocation" ma:index="15" nillable="true" ma:displayName="Location" ma:indexed="true" ma:internalName="MediaServiceLocatio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Details" ma:index="22" nillable="true" ma:displayName="Details" ma:description="This UNIDAS file contains all the files provided by Carlos for the release in MAY. This UNIDAS file is the latest file provided in the latest installer with the following modifications: &#10;1) The NI-cDAQ Datasource recently programmed to operate with DAQman has been removed&#10;2) The Previous NI-cDAQ Datasource that is currently in service with TCDL-Logger has been renamed from TCDL-cDAQ back to NI-CDAQ. There is a character difference in the name to avoid issues running the Datasource.&#10;3) In this release the Performance team will continue using the same Datasource linked to the TCDL-Logger software to operate all the cDAQ chassis. This release will allow the Performance Team to use the HORIBA 350 Datasource&#10;" ma:format="Dropdown" ma:internalName="Details">
      <xsd:simpleType>
        <xsd:restriction base="dms:Text">
          <xsd:maxLength value="255"/>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261643e-f46b-4032-8c81-93a76e92fe4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f16260c-02e4-4de2-adb2-21e7c297308c}" ma:internalName="TaxCatchAll" ma:showField="CatchAllData" ma:web="2261643e-f46b-4032-8c81-93a76e92fe46">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1574039-832C-47BF-8634-66B96D7F2C18}">
  <ds:schemaRefs>
    <ds:schemaRef ds:uri="3aa8c3e8-e0b2-4034-92bf-d223673b3003"/>
    <ds:schemaRef ds:uri="b900fd95-2d24-48e5-8f67-bcb3978b2cbd"/>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876293C-1CB7-4C31-A6D5-DF169F459976}"/>
</file>

<file path=customXml/itemProps3.xml><?xml version="1.0" encoding="utf-8"?>
<ds:datastoreItem xmlns:ds="http://schemas.openxmlformats.org/officeDocument/2006/customXml" ds:itemID="{6448D789-4DB4-414F-8E39-135BB50713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PowerPoint Template (wide)_0382017</Template>
  <TotalTime>25483</TotalTime>
  <Words>988</Words>
  <Application>Microsoft Office PowerPoint</Application>
  <PresentationFormat>Widescreen</PresentationFormat>
  <Paragraphs>220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GE Inspira Sans</vt:lpstr>
      <vt:lpstr>Inter</vt:lpstr>
      <vt:lpstr>1_GE</vt:lpstr>
      <vt:lpstr>Data Mgmt. – Art of the Possible</vt:lpstr>
      <vt:lpstr>SQ Lite</vt:lpstr>
      <vt:lpstr>SQ Lite</vt:lpstr>
      <vt:lpstr>SQ Lite</vt:lpstr>
      <vt:lpstr>SQ Lite</vt:lpstr>
      <vt:lpstr>SQ Lite</vt:lpstr>
      <vt:lpstr>SQ Lite</vt:lpstr>
      <vt:lpstr>SQ Lite</vt:lpstr>
      <vt:lpstr>SQ Lite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Koch, Gina (GE Digital)</dc:creator>
  <cp:lastModifiedBy>Shidhaye, Madhav (GE Vernova)</cp:lastModifiedBy>
  <cp:revision>62</cp:revision>
  <dcterms:created xsi:type="dcterms:W3CDTF">2019-08-07T14:11:45Z</dcterms:created>
  <dcterms:modified xsi:type="dcterms:W3CDTF">2024-10-28T13:11:53Z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0x0101006222D84F4237D540829577225B143009</vt:lpwstr>
  </property>
  <property fmtid="{D5CDD505-2E9C-101B-9397-08002B2CF9AE}" pid="3" name="MediaServiceImageTags">
    <vt:lpwstr/>
  </property>
</Properties>
</file>