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6344" autoAdjust="0"/>
  </p:normalViewPr>
  <p:slideViewPr>
    <p:cSldViewPr snapToGrid="0">
      <p:cViewPr varScale="1">
        <p:scale>
          <a:sx n="58" d="100"/>
          <a:sy n="58" d="100"/>
        </p:scale>
        <p:origin x="84" y="1212"/>
      </p:cViewPr>
      <p:guideLst/>
    </p:cSldViewPr>
  </p:slideViewPr>
  <p:outlineViewPr>
    <p:cViewPr>
      <p:scale>
        <a:sx n="33" d="100"/>
        <a:sy n="33" d="100"/>
      </p:scale>
      <p:origin x="0" y="-37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625C-07F0-FC94-23F5-5C603EBE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384CF-AE94-6E41-0692-EF2AD4AF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9FF92-47C7-3C02-5F89-AA4F6BA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98376-67AC-D0A4-D7F9-A795C67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0360E-5064-6060-4F65-C7D2C12F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2CED3-199E-D2BF-577A-8D524AF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67A7D-3C20-AA15-6A9A-1A01640D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55A90-8884-4B18-6A83-CEBA06F4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F012-4661-9710-13E9-7CA3507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40AA-B172-DBDC-4FA0-8CCDC23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4D071-405E-4FD1-23A1-1B358DE1B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0CC68-4530-8451-0A19-317929F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2A2F-D4D1-45C1-A84A-44F617E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7DDC-C270-D4A2-BCBD-4116D014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9BDF7-F947-9E56-3A8C-5FAF71D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5525-3FC1-AEFB-C63C-ECBB611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4EE0-38AB-2FEE-0907-D99F8AB0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C816F-2496-8A12-7757-1C320611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5B263-3FE5-A92E-6EE2-DDDD501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1E907-63B4-0001-90E3-CF812EA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C2B3-49F7-DD3C-00E9-9F7F330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89421-EADF-51B4-E055-F7D5D56D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0CF9E-740D-C63C-D93A-3DBF4BF4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052C8-6F24-B2AB-0E32-40D4FD8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F7E0-E66A-E2CA-B3F7-F687EC5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8DB43-FF5F-529D-8D2C-F087866D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6920D-D2B0-F6F2-FBB6-A3E12282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99794-9754-D55A-8E5A-1340A7F0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0A6C-D453-A3BF-71AE-D033009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CDEA0-CF1F-BCA6-72C0-53552BD2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6315-D526-8D27-D492-FB45FE5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5FC2-5ED9-DA2C-FDEE-A54DDDF6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9354A-5D84-8769-50FE-C56CCC59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F0727-9DF5-F826-F915-E2B790E8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4F6D1-3B1C-552A-FD55-17C597616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43292-F238-7FD1-BB1C-CF4946A68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62FFB3-EEBF-83C6-E67C-360016A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73CB2-A182-F510-C357-26ECADF0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FFE34-7DBD-B712-DC99-A422B08A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46C3F-1C02-5191-5AD3-29F04FA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3B822-35E8-5FCF-9A7D-E6A12110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B508A-5DE8-C2FB-6072-C0020867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462B1-8DCE-5D27-930C-CFB326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342C7-C5D5-C4E2-C362-4EE8330C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DF28B-DBBC-91B8-601E-D44F180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733A8-ACA0-3E1A-DF2A-32B0F0B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F60A-019E-1FD2-D951-A049B2F6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CEA8-C231-D1E7-9454-75E7000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03888-17C5-C5A4-3D0C-D781F42B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8E05-BC11-31EA-6B6B-502FBC2A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B38E4-C027-7E9E-259B-EF4878E6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89FA3-FEB7-5B6F-268F-1977770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E1FF-337D-C72B-5921-0151A51B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0A046-436D-D495-83D6-69503925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AAC4C-92D4-CD43-C15F-E4D024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B6904-F175-D171-2D39-BEA0F0F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6201B-B734-15FB-7969-31B5C279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E2E52-3786-F5CD-9B2A-77D4F9A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1F24D-C1EC-4E3F-EAF5-21C111D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447F6-5F75-2FF3-F2B7-112D15AD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7FEF-AAD2-CA3A-AC55-F2CD1713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52F5-03ED-4C45-8DFA-53321587D3A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40F7-8C13-14E8-B16A-525700763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CEB57-EC19-0A2C-FEC9-0E2E3378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3645-5564-E348-8FD7-ED8B145B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기타 그래프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A7BBF-EE9E-1A9D-D1C5-46CD456E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김세진</a:t>
            </a:r>
            <a:r>
              <a:rPr lang="en-US" altLang="ko-KR" dirty="0"/>
              <a:t> (CAU</a:t>
            </a:r>
            <a:r>
              <a:rPr lang="ko-KR" altLang="en-US" dirty="0"/>
              <a:t> </a:t>
            </a:r>
            <a:r>
              <a:rPr lang="en-US" altLang="ko-KR" dirty="0"/>
              <a:t>CSE)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342E9B-1BBE-416C-AC2D-5DE4D57F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62037"/>
            <a:ext cx="8429625" cy="50387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8825561-CB62-4BAD-8980-EDB0E05CDE27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(Count Circle Groups, 10216)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3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59A7-3C72-8898-1850-BB2146C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2" y="283504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  <a:r>
              <a:rPr lang="en-US" altLang="ko-KR" dirty="0"/>
              <a:t>(Disjoint set)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0601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서로소</a:t>
            </a:r>
            <a:r>
              <a:rPr lang="ko-KR" altLang="en-US" sz="1800" dirty="0"/>
              <a:t> 부분 집합들로 나누어진 원소들의 데이터를 처리하기 위한 자료구조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서로소</a:t>
            </a:r>
            <a:r>
              <a:rPr lang="ko-KR" altLang="en-US" sz="1800" dirty="0"/>
              <a:t> 집합 자료구조는 </a:t>
            </a:r>
            <a:r>
              <a:rPr lang="en-US" altLang="ko-KR" sz="1800" dirty="0"/>
              <a:t>2</a:t>
            </a:r>
            <a:r>
              <a:rPr lang="ko-KR" altLang="en-US" sz="1800" dirty="0"/>
              <a:t>종류의 연산 지원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합집합</a:t>
            </a:r>
            <a:r>
              <a:rPr lang="en-US" altLang="ko-KR" sz="1800" dirty="0"/>
              <a:t>(Union): </a:t>
            </a:r>
            <a:r>
              <a:rPr lang="ko-KR" altLang="en-US" sz="1800" dirty="0"/>
              <a:t>두 개의 원소가 포함된 집합을 하나의 집합으로 합치는 연산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찾기</a:t>
            </a:r>
            <a:r>
              <a:rPr lang="en-US" altLang="ko-KR" sz="1800" dirty="0"/>
              <a:t>(Find): </a:t>
            </a:r>
            <a:r>
              <a:rPr lang="ko-KR" altLang="en-US" sz="1800" dirty="0"/>
              <a:t>특정한 원소가 속한 집합이 어떤 집합인지 알려주는 연산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트리를 이용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그 이유는 트리의 루트를 각 집합의 대표번호로 표현하면서 서로 다른 집합이면 트리가 분리되어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같은 집합으로 만들려면 트리를 </a:t>
            </a:r>
            <a:r>
              <a:rPr lang="ko-KR" altLang="en-US" sz="1800" dirty="0" err="1"/>
              <a:t>붙여주기만</a:t>
            </a:r>
            <a:r>
              <a:rPr lang="ko-KR" altLang="en-US" sz="1800" dirty="0"/>
              <a:t> 하면 되기 때문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B9B1C-18ED-4EFA-A573-5A24413D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04" y="725855"/>
            <a:ext cx="3139449" cy="18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7" y="852714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Find </a:t>
            </a:r>
            <a:r>
              <a:rPr lang="ko-KR" altLang="en-US" sz="1800" b="1" dirty="0"/>
              <a:t>연산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Parent[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</a:t>
            </a:r>
            <a:r>
              <a:rPr lang="ko-KR" altLang="en-US" sz="1800" dirty="0"/>
              <a:t>라는 부모의 노드 번호를 저장한 트리를 사용</a:t>
            </a:r>
            <a:r>
              <a:rPr lang="en-US" altLang="ko-KR" sz="1800" dirty="0"/>
              <a:t>. </a:t>
            </a:r>
            <a:r>
              <a:rPr lang="ko-KR" altLang="en-US" sz="1800" dirty="0"/>
              <a:t>최초 상태는 자기 자신을 </a:t>
            </a:r>
            <a:r>
              <a:rPr lang="ko-KR" altLang="en-US" sz="1800" dirty="0" err="1"/>
              <a:t>가르킴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Find </a:t>
            </a:r>
            <a:r>
              <a:rPr lang="ko-KR" altLang="en-US" sz="1800" dirty="0"/>
              <a:t>연산은 루트를 찾는 것이기 때문에 </a:t>
            </a:r>
            <a:r>
              <a:rPr lang="en-US" altLang="ko-KR" sz="1800" dirty="0"/>
              <a:t>parent[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]==</a:t>
            </a:r>
            <a:r>
              <a:rPr lang="en-US" altLang="ko-KR" sz="1800" dirty="0" err="1"/>
              <a:t>i</a:t>
            </a:r>
            <a:r>
              <a:rPr lang="ko-KR" altLang="en-US" sz="1800" dirty="0"/>
              <a:t>가 같을 때까지 부모 노드로 이동</a:t>
            </a:r>
            <a:endParaRPr lang="en-US" altLang="ko-KR" sz="1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C8B2AF-87B1-4DEC-B868-548EC56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2" y="283504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  <a:r>
              <a:rPr lang="en-US" altLang="ko-KR" dirty="0"/>
              <a:t>(Disjoint set)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C8B30-6776-4E47-A1D8-A5F1C36A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2" y="2717269"/>
            <a:ext cx="5076667" cy="275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461CB3-5D91-4914-8341-47B6293C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7269"/>
            <a:ext cx="5765776" cy="27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7" y="852714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Union </a:t>
            </a:r>
            <a:r>
              <a:rPr lang="ko-KR" altLang="en-US" sz="1800" b="1" dirty="0"/>
              <a:t>연산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Union </a:t>
            </a:r>
            <a:r>
              <a:rPr lang="ko-KR" altLang="en-US" sz="1800" dirty="0"/>
              <a:t>연산은 </a:t>
            </a:r>
            <a:r>
              <a:rPr lang="en-US" altLang="ko-KR" sz="1800" dirty="0"/>
              <a:t>Find </a:t>
            </a:r>
            <a:r>
              <a:rPr lang="ko-KR" altLang="en-US" sz="1800" dirty="0"/>
              <a:t>연산으로 쉽게 구현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의 루트를 </a:t>
            </a:r>
            <a:r>
              <a:rPr lang="en-US" altLang="ko-KR" sz="1800" dirty="0"/>
              <a:t>Find </a:t>
            </a:r>
            <a:r>
              <a:rPr lang="ko-KR" altLang="en-US" sz="1800" dirty="0"/>
              <a:t>연산으로 구한 후</a:t>
            </a:r>
            <a:r>
              <a:rPr lang="en-US" altLang="ko-KR" sz="1800" dirty="0"/>
              <a:t>, </a:t>
            </a:r>
            <a:r>
              <a:rPr lang="ko-KR" altLang="en-US" sz="1800" dirty="0"/>
              <a:t>서로 다른 </a:t>
            </a:r>
            <a:r>
              <a:rPr lang="ko-KR" altLang="en-US" sz="1800" dirty="0" err="1"/>
              <a:t>집ㅎ바인</a:t>
            </a:r>
            <a:r>
              <a:rPr lang="ko-KR" altLang="en-US" sz="1800" dirty="0"/>
              <a:t>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같은 집합을 만듦</a:t>
            </a:r>
            <a:endParaRPr lang="en-US" altLang="ko-KR" sz="1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C8B2AF-87B1-4DEC-B868-548EC56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2" y="283504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  <a:r>
              <a:rPr lang="en-US" altLang="ko-KR" dirty="0"/>
              <a:t>(Disjoint set)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FF5B9A-7F9C-4896-BC5E-EF2C33DE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7" y="2575727"/>
            <a:ext cx="5511933" cy="38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8E78B6-2945-4CBF-B42A-747DA432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79" y="3113705"/>
            <a:ext cx="4925928" cy="16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7" y="852714"/>
            <a:ext cx="11595265" cy="5721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문제점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합집합 연산이 편향되게 이루어지는 경우 </a:t>
            </a:r>
            <a:r>
              <a:rPr lang="en-US" altLang="ko-KR" sz="1800" dirty="0"/>
              <a:t>Find </a:t>
            </a:r>
            <a:r>
              <a:rPr lang="ko-KR" altLang="en-US" sz="1800" dirty="0"/>
              <a:t>함수가 비효율적으로 동작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최악의 경우</a:t>
            </a:r>
            <a:r>
              <a:rPr lang="en-US" altLang="ko-KR" sz="1800" dirty="0"/>
              <a:t>, Find </a:t>
            </a:r>
            <a:r>
              <a:rPr lang="ko-KR" altLang="en-US" sz="1800" dirty="0"/>
              <a:t>함수가 모든 노드를 다 확인하게 되어 시간 복잡도가 </a:t>
            </a:r>
            <a:r>
              <a:rPr lang="en-US" altLang="ko-KR" sz="1800" dirty="0"/>
              <a:t>O(V)</a:t>
            </a:r>
            <a:r>
              <a:rPr lang="ko-KR" altLang="en-US" sz="1800" dirty="0"/>
              <a:t>가 됨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최적화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경로압축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Find </a:t>
            </a:r>
            <a:r>
              <a:rPr lang="ko-KR" altLang="en-US" sz="1800" dirty="0"/>
              <a:t>연산을 재귀적으로 실행할 때 한번 찾은 </a:t>
            </a:r>
            <a:r>
              <a:rPr lang="ko-KR" altLang="en-US" sz="1800" dirty="0" err="1"/>
              <a:t>부모값을</a:t>
            </a:r>
            <a:r>
              <a:rPr lang="ko-KR" altLang="en-US" sz="1800" dirty="0"/>
              <a:t> 계속 갱신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2. </a:t>
            </a:r>
            <a:r>
              <a:rPr lang="ko-KR" altLang="en-US" sz="1800" dirty="0"/>
              <a:t>랭크를 통한 합치기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Union </a:t>
            </a:r>
            <a:r>
              <a:rPr lang="ko-KR" altLang="en-US" sz="1800" dirty="0"/>
              <a:t>연산에서 트리를 합칠 때 한쪽으로만 합치는 것이 아니라 트리의 높이가 낮은 것을 트리의 높이가 높은 곳으로 합치는 것</a:t>
            </a:r>
            <a:r>
              <a:rPr lang="en-US" altLang="ko-KR" sz="1800" dirty="0"/>
              <a:t>. </a:t>
            </a:r>
            <a:r>
              <a:rPr lang="ko-KR" altLang="en-US" sz="1800" dirty="0"/>
              <a:t>그래야 높이가 최소화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각 트리의 높이를 저장한 </a:t>
            </a:r>
            <a:r>
              <a:rPr lang="en-US" altLang="ko-KR" sz="1800" dirty="0"/>
              <a:t>rank </a:t>
            </a:r>
            <a:r>
              <a:rPr lang="ko-KR" altLang="en-US" sz="1800" dirty="0"/>
              <a:t>값은 트리의 높이가 다를 때는 높은 쪽으로 낮은 것이 불기 때문에 그대로</a:t>
            </a:r>
            <a:r>
              <a:rPr lang="en-US" altLang="ko-KR" sz="1800" dirty="0"/>
              <a:t>, </a:t>
            </a:r>
            <a:r>
              <a:rPr lang="ko-KR" altLang="en-US" sz="1800" dirty="0"/>
              <a:t>트리의 높이가 같아지면 반드시 높이가 증가해서 </a:t>
            </a:r>
            <a:r>
              <a:rPr lang="en-US" altLang="ko-KR" sz="1800" dirty="0"/>
              <a:t>+1</a:t>
            </a:r>
            <a:r>
              <a:rPr lang="ko-KR" altLang="en-US" sz="1800" dirty="0"/>
              <a:t>이 됨</a:t>
            </a:r>
            <a:r>
              <a:rPr lang="en-US" altLang="ko-KR" sz="18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C8B2AF-87B1-4DEC-B868-548EC56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2" y="283504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  <a:r>
              <a:rPr lang="en-US" altLang="ko-KR" dirty="0"/>
              <a:t>(Disjoint set)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75B00-9835-4DF3-8748-2EF7F80C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31" y="2255736"/>
            <a:ext cx="8287737" cy="2346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3825C0-48D7-44B7-BB3C-1C922180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76" y="1659844"/>
            <a:ext cx="5360016" cy="35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7" y="852714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무방향</a:t>
            </a:r>
            <a:r>
              <a:rPr lang="ko-KR" altLang="en-US" sz="1800" dirty="0"/>
              <a:t> 그래프 내에서의 사이클을 판별할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방향 그래프에서의 사이클 여부는 </a:t>
            </a:r>
            <a:r>
              <a:rPr lang="en-US" altLang="ko-KR" sz="1800" dirty="0"/>
              <a:t>DFS</a:t>
            </a:r>
            <a:r>
              <a:rPr lang="ko-KR" altLang="en-US" sz="1800" dirty="0"/>
              <a:t>를 통해 판별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사이클 판별 알고리즘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각 간선을 하나씩 확인하며 두 노드의 루트 노드를 확인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1-1. </a:t>
            </a:r>
            <a:r>
              <a:rPr lang="ko-KR" altLang="en-US" sz="1800" dirty="0"/>
              <a:t>루트 노드가 다르다면 두 노드에 대하여 합집합 연산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1-2. </a:t>
            </a:r>
            <a:r>
              <a:rPr lang="ko-KR" altLang="en-US" sz="1800" dirty="0"/>
              <a:t>루트 노드가 서로 같다면 </a:t>
            </a:r>
            <a:r>
              <a:rPr lang="en-US" altLang="ko-KR" sz="1800" dirty="0"/>
              <a:t>Cycle </a:t>
            </a:r>
            <a:r>
              <a:rPr lang="ko-KR" altLang="en-US" sz="1800" dirty="0"/>
              <a:t>발생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2. </a:t>
            </a:r>
            <a:r>
              <a:rPr lang="ko-KR" altLang="en-US" sz="1800" dirty="0"/>
              <a:t>그래프에 </a:t>
            </a:r>
            <a:r>
              <a:rPr lang="ko-KR" altLang="en-US" sz="1800" dirty="0" err="1"/>
              <a:t>포함되어있는</a:t>
            </a:r>
            <a:r>
              <a:rPr lang="ko-KR" altLang="en-US" sz="1800" dirty="0"/>
              <a:t> 모든 간선에 대해 </a:t>
            </a:r>
            <a:r>
              <a:rPr lang="en-US" altLang="ko-KR" sz="1800" dirty="0"/>
              <a:t>1</a:t>
            </a:r>
            <a:r>
              <a:rPr lang="ko-KR" altLang="en-US" sz="1800" dirty="0"/>
              <a:t>번 반복</a:t>
            </a:r>
            <a:endParaRPr lang="en-US" altLang="ko-KR" sz="1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C8B2AF-87B1-4DEC-B868-548EC56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2" y="283504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  <a:r>
              <a:rPr lang="en-US" altLang="ko-KR" dirty="0"/>
              <a:t>(Disjoint set)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0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59A7-3C72-8898-1850-BB2146C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1" y="283504"/>
            <a:ext cx="10185045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  <a:r>
              <a:rPr lang="en-US" altLang="ko-KR" dirty="0"/>
              <a:t>(Kruskal Algorithm)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0601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그래프 내의 모든 정점들을 가장 적은 비용으로 연결하기 위해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그래프에는 정점</a:t>
            </a:r>
            <a:r>
              <a:rPr lang="en-US" altLang="ko-KR" sz="1800" dirty="0"/>
              <a:t>(vertex)</a:t>
            </a:r>
            <a:r>
              <a:rPr lang="ko-KR" altLang="en-US" sz="1800" dirty="0"/>
              <a:t>과 간선</a:t>
            </a:r>
            <a:r>
              <a:rPr lang="en-US" altLang="ko-KR" sz="1800" dirty="0"/>
              <a:t>(edge)</a:t>
            </a:r>
            <a:r>
              <a:rPr lang="ko-KR" altLang="en-US" sz="1800" dirty="0"/>
              <a:t>가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간선에 가중치가 포함되어 있음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그래프 내의 모든 정점을 포함하고 사이클이 없는 연결 선을 그렸을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가중치의 합이 최소가 되는 상황을 구하고 싶을 때 </a:t>
            </a:r>
            <a:r>
              <a:rPr lang="en-US" altLang="ko-KR" sz="1800" dirty="0"/>
              <a:t>Kruskal Algorithm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즉 최소 신장 트리를 구하기 위한 알고리즘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신장트리</a:t>
            </a:r>
            <a:r>
              <a:rPr lang="ko-KR" altLang="en-US" sz="1800" dirty="0"/>
              <a:t> </a:t>
            </a:r>
            <a:r>
              <a:rPr lang="en-US" altLang="ko-KR" sz="1800" dirty="0"/>
              <a:t>-&gt; </a:t>
            </a:r>
            <a:r>
              <a:rPr lang="ko-KR" altLang="en-US" sz="1800" dirty="0"/>
              <a:t>그래프에서 모든 정점을 포함하고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정점 간 서로 연결이 되며 </a:t>
            </a:r>
            <a:r>
              <a:rPr lang="ko-KR" altLang="en-US" sz="1800" dirty="0" err="1"/>
              <a:t>싸이클이</a:t>
            </a:r>
            <a:r>
              <a:rPr lang="ko-KR" altLang="en-US" sz="1800" dirty="0"/>
              <a:t> 존재하지 않는 그래프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즉 정점 </a:t>
            </a:r>
            <a:r>
              <a:rPr lang="en-US" altLang="ko-KR" sz="1800" dirty="0"/>
              <a:t>n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  <a:r>
              <a:rPr lang="ko-KR" altLang="en-US" sz="1800" dirty="0"/>
              <a:t>간선이 </a:t>
            </a:r>
            <a:r>
              <a:rPr lang="en-US" altLang="ko-KR" sz="1800" dirty="0"/>
              <a:t>n-1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이런 가중치의 합이 최소가 되는 신장 트리를 최소 신장 트리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21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59A7-3C72-8898-1850-BB2146C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1" y="283504"/>
            <a:ext cx="10185045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  <a:r>
              <a:rPr lang="en-US" altLang="ko-KR" dirty="0"/>
              <a:t>(Kruskal Algorithm)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0601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동작 과정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간선 데이터를 비용에 따라 오름차순으로 정렬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2. </a:t>
            </a:r>
            <a:r>
              <a:rPr lang="ko-KR" altLang="en-US" sz="1800" dirty="0"/>
              <a:t>간선을 하나씩 확인하여 현재의 간선이 사이클을 발생시키는지 확인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2-1. </a:t>
            </a:r>
            <a:r>
              <a:rPr lang="ko-KR" altLang="en-US" sz="1800" dirty="0"/>
              <a:t>사이클이 발생하지 않는 경우 최소 신장 트리에 포함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2-2. </a:t>
            </a:r>
            <a:r>
              <a:rPr lang="ko-KR" altLang="en-US" sz="1800" dirty="0"/>
              <a:t>사이클이 발생하는 경우 최소 신장 트리에 포함시키지 않음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3. </a:t>
            </a:r>
            <a:r>
              <a:rPr lang="ko-KR" altLang="en-US" sz="1800" dirty="0"/>
              <a:t>모든 간선에 대하여 </a:t>
            </a:r>
            <a:r>
              <a:rPr lang="en-US" altLang="ko-KR" sz="1800" dirty="0"/>
              <a:t>2</a:t>
            </a:r>
            <a:r>
              <a:rPr lang="ko-KR" altLang="en-US" sz="1800" dirty="0"/>
              <a:t>번의 과정 반복</a:t>
            </a:r>
            <a:endParaRPr lang="en-US" altLang="ko-K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6FD350-8098-4D88-BEC2-B1B829DDB8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94" y="2808316"/>
            <a:ext cx="3478183" cy="3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5C7A236-69B0-224B-44D4-73FAF3817DE3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(Count Circle Groups, 10216)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68D26-90D9-4A94-85C5-259AAFF9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7" y="1293682"/>
            <a:ext cx="5179132" cy="5038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66E894-8EE5-40AD-95E4-B2904410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1455284"/>
            <a:ext cx="5643445" cy="36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513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기타 그래프 이론</vt:lpstr>
      <vt:lpstr>서로소 집합(Disjoint set)이란?</vt:lpstr>
      <vt:lpstr>서로소 집합(Disjoint set)이란?</vt:lpstr>
      <vt:lpstr>서로소 집합(Disjoint set)이란?</vt:lpstr>
      <vt:lpstr>서로소 집합(Disjoint set)이란?</vt:lpstr>
      <vt:lpstr>서로소 집합(Disjoint set)이란?</vt:lpstr>
      <vt:lpstr>크루스칼 알고리즘(Kruskal Algorithm)이란?</vt:lpstr>
      <vt:lpstr>크루스칼 알고리즘(Kruskal Algorithm)이란?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김세진</dc:creator>
  <cp:lastModifiedBy>김세진</cp:lastModifiedBy>
  <cp:revision>7</cp:revision>
  <dcterms:created xsi:type="dcterms:W3CDTF">2022-08-05T04:26:36Z</dcterms:created>
  <dcterms:modified xsi:type="dcterms:W3CDTF">2022-09-01T04:30:51Z</dcterms:modified>
</cp:coreProperties>
</file>