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67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80929" y="3348133"/>
            <a:ext cx="10411452" cy="4041778"/>
            <a:chOff x="3580929" y="3348133"/>
            <a:chExt cx="10411452" cy="4041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0929" y="3348133"/>
              <a:ext cx="10411452" cy="4041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65914"/>
            <a:ext cx="2217576" cy="4731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681914"/>
            <a:ext cx="3201862" cy="556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88884" y="3672614"/>
            <a:ext cx="8400955" cy="35044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8651139" cy="1447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34250" y="4685714"/>
            <a:ext cx="11817214" cy="2813227"/>
            <a:chOff x="3234250" y="4685714"/>
            <a:chExt cx="11817214" cy="2813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4250" y="4685714"/>
              <a:ext cx="11817214" cy="2813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8651139" cy="14475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0958" y="2146757"/>
            <a:ext cx="3740266" cy="10171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98342" y="3667000"/>
            <a:ext cx="12412839" cy="5477165"/>
            <a:chOff x="3298342" y="3667000"/>
            <a:chExt cx="12412839" cy="54771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8342" y="3667000"/>
              <a:ext cx="12412839" cy="5477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8651139" cy="14475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2872" y="2480993"/>
            <a:ext cx="5520028" cy="10171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52381" y="4152095"/>
            <a:ext cx="12380952" cy="5045238"/>
            <a:chOff x="2952381" y="4152095"/>
            <a:chExt cx="12380952" cy="50452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381" y="4152095"/>
              <a:ext cx="12380952" cy="50452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8419" y="9340872"/>
            <a:ext cx="4096162" cy="5865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8651139" cy="14475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46452" y="9264681"/>
            <a:ext cx="2144095" cy="51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88182" y="3852838"/>
            <a:ext cx="12233160" cy="4887678"/>
            <a:chOff x="3388182" y="3852838"/>
            <a:chExt cx="12233160" cy="48876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8182" y="3852838"/>
              <a:ext cx="12233160" cy="4887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8651139" cy="14475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46452" y="9264681"/>
            <a:ext cx="2144095" cy="51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13726" y="3590922"/>
            <a:ext cx="7058263" cy="6166141"/>
            <a:chOff x="6013726" y="3590922"/>
            <a:chExt cx="7058263" cy="61661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3726" y="3590922"/>
              <a:ext cx="7058263" cy="61661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0241" y="1710270"/>
            <a:ext cx="7162978" cy="1299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4488" y="3448635"/>
            <a:ext cx="14176739" cy="5252226"/>
            <a:chOff x="2054488" y="3448635"/>
            <a:chExt cx="14176739" cy="5252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488" y="3448635"/>
              <a:ext cx="14176739" cy="5252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0241" y="1710270"/>
            <a:ext cx="7162978" cy="1299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61754" y="133333"/>
            <a:ext cx="6220217" cy="10152381"/>
            <a:chOff x="3161754" y="133333"/>
            <a:chExt cx="6220217" cy="10152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1754" y="133333"/>
              <a:ext cx="6220217" cy="101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1670153"/>
            <a:ext cx="2623959" cy="25154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3750415"/>
            <a:ext cx="14851520" cy="2692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297" y="6655678"/>
            <a:ext cx="14837592" cy="2154839"/>
            <a:chOff x="1737297" y="6655678"/>
            <a:chExt cx="14837592" cy="2154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52790" y="5594834"/>
              <a:ext cx="29675185" cy="430967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7297" y="6655678"/>
              <a:ext cx="14837592" cy="2154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97046" y="7137098"/>
            <a:ext cx="8312997" cy="1032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0031" y="1946080"/>
            <a:ext cx="10162215" cy="16603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9880" y="4334366"/>
            <a:ext cx="7225175" cy="32784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7647" y="4811411"/>
            <a:ext cx="6171429" cy="3728166"/>
            <a:chOff x="1237647" y="4811411"/>
            <a:chExt cx="6171429" cy="37281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647" y="4811411"/>
              <a:ext cx="6171429" cy="3728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0031" y="1946080"/>
            <a:ext cx="10162215" cy="16603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47499" y="4334366"/>
            <a:ext cx="7335641" cy="28455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3250" y="4334366"/>
            <a:ext cx="7344698" cy="3815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4156072" cy="14633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561" y="4320750"/>
            <a:ext cx="11863819" cy="3661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5231" y="7691504"/>
            <a:ext cx="1779062" cy="147251"/>
            <a:chOff x="8615231" y="7691504"/>
            <a:chExt cx="1779062" cy="1472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5231" y="7691504"/>
              <a:ext cx="1779062" cy="147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6162682" cy="1617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5231" y="7691504"/>
            <a:ext cx="1779062" cy="147251"/>
            <a:chOff x="8615231" y="7691504"/>
            <a:chExt cx="1779062" cy="1472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5231" y="7691504"/>
              <a:ext cx="1779062" cy="147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28571" y="4036357"/>
            <a:ext cx="12228571" cy="4837929"/>
            <a:chOff x="3028571" y="4036357"/>
            <a:chExt cx="12228571" cy="48379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8571" y="4036357"/>
              <a:ext cx="12228571" cy="48379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7862" y="9164757"/>
            <a:ext cx="10061581" cy="101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80929" y="3348133"/>
            <a:ext cx="10411452" cy="4041778"/>
            <a:chOff x="3580929" y="3348133"/>
            <a:chExt cx="10411452" cy="4041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0929" y="3348133"/>
              <a:ext cx="10411452" cy="4041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65914"/>
            <a:ext cx="2217576" cy="4731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681914"/>
            <a:ext cx="3201862" cy="556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8366" y="3989923"/>
            <a:ext cx="9620707" cy="3273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1802977"/>
            <a:ext cx="2900939" cy="24033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3750415"/>
            <a:ext cx="15508901" cy="2702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297" y="6655678"/>
            <a:ext cx="14837592" cy="2154839"/>
            <a:chOff x="1737297" y="6655678"/>
            <a:chExt cx="14837592" cy="2154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52790" y="5594834"/>
              <a:ext cx="29675185" cy="430967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7297" y="6655678"/>
              <a:ext cx="14837592" cy="2154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1839" y="7186751"/>
            <a:ext cx="11663426" cy="103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5837568" cy="14380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7348" y="5095919"/>
            <a:ext cx="7436457" cy="20306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4057962"/>
            <a:ext cx="8266667" cy="4965774"/>
            <a:chOff x="1238095" y="4057962"/>
            <a:chExt cx="8266667" cy="49657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095" y="4057962"/>
              <a:ext cx="8266667" cy="4965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오송경</cp:lastModifiedBy>
  <cp:revision>2</cp:revision>
  <dcterms:created xsi:type="dcterms:W3CDTF">2022-09-08T12:07:55Z</dcterms:created>
  <dcterms:modified xsi:type="dcterms:W3CDTF">2022-09-13T07:34:23Z</dcterms:modified>
</cp:coreProperties>
</file>