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>
      <p:cViewPr varScale="1">
        <p:scale>
          <a:sx n="33" d="100"/>
          <a:sy n="33" d="100"/>
        </p:scale>
        <p:origin x="6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80929" y="3982472"/>
            <a:ext cx="10411452" cy="2320771"/>
            <a:chOff x="3580929" y="3982472"/>
            <a:chExt cx="10411452" cy="2320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0929" y="3982472"/>
              <a:ext cx="10411452" cy="2320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382" y="665914"/>
            <a:ext cx="2217576" cy="4731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6668" y="681914"/>
            <a:ext cx="3201862" cy="5565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52973" y="4113821"/>
            <a:ext cx="8243594" cy="26887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565" y="2060365"/>
            <a:ext cx="11253749" cy="1642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1952" y="3447024"/>
            <a:ext cx="8148524" cy="655349"/>
            <a:chOff x="841952" y="3447024"/>
            <a:chExt cx="8148524" cy="65534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41952" y="3447024"/>
              <a:ext cx="407619" cy="407619"/>
              <a:chOff x="841952" y="3447024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41952" y="3447024"/>
                <a:ext cx="407619" cy="407619"/>
                <a:chOff x="841952" y="3447024"/>
                <a:chExt cx="407619" cy="407619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41952" y="3447024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9484" y="3507120"/>
                <a:ext cx="357556" cy="297020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7915" y="3389994"/>
              <a:ext cx="3596098" cy="7542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1452" y="3878168"/>
            <a:ext cx="2169954" cy="224206"/>
            <a:chOff x="1411452" y="3878168"/>
            <a:chExt cx="2169954" cy="2242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1452" y="3878168"/>
              <a:ext cx="2169954" cy="2242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29558" y="4422318"/>
            <a:ext cx="8721836" cy="4900581"/>
            <a:chOff x="4629558" y="4422318"/>
            <a:chExt cx="8721836" cy="49005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9558" y="4422318"/>
              <a:ext cx="8721836" cy="4900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7622" y="1710270"/>
            <a:ext cx="6744626" cy="147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75615" y="3198262"/>
            <a:ext cx="9934485" cy="6651448"/>
            <a:chOff x="4175615" y="3198262"/>
            <a:chExt cx="9934485" cy="66514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5615" y="3198262"/>
              <a:ext cx="9934485" cy="6651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0382" y="3241296"/>
            <a:ext cx="7740386" cy="4586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38095" y="1830270"/>
            <a:ext cx="8690618" cy="7174703"/>
            <a:chOff x="1238095" y="1830270"/>
            <a:chExt cx="8690618" cy="717470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095" y="1830270"/>
              <a:ext cx="8690618" cy="717470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7622" y="1710270"/>
            <a:ext cx="6744626" cy="14782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97690" y="1830270"/>
            <a:ext cx="6171429" cy="4346544"/>
            <a:chOff x="2497690" y="1830270"/>
            <a:chExt cx="6171429" cy="43465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7690" y="1830270"/>
              <a:ext cx="6171429" cy="43465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86890" y="6578434"/>
            <a:ext cx="7278742" cy="2117858"/>
            <a:chOff x="1886890" y="6578434"/>
            <a:chExt cx="7278742" cy="21178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6890" y="6578434"/>
              <a:ext cx="7278742" cy="21178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2091" y="1670153"/>
            <a:ext cx="2623387" cy="25555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768" y="3893272"/>
            <a:ext cx="15659968" cy="27557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7297" y="6655678"/>
            <a:ext cx="14837592" cy="2154839"/>
            <a:chOff x="1737297" y="6655678"/>
            <a:chExt cx="14837592" cy="21548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52790" y="5594834"/>
              <a:ext cx="29675185" cy="430967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7297" y="6655678"/>
              <a:ext cx="14837592" cy="21548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0422" y="7213289"/>
            <a:ext cx="10765140" cy="11601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4156491" cy="16304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8095" y="4297231"/>
            <a:ext cx="6171429" cy="4883143"/>
            <a:chOff x="1238095" y="4297231"/>
            <a:chExt cx="6171429" cy="4883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095" y="4297231"/>
              <a:ext cx="6171429" cy="4883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6737" y="4334366"/>
            <a:ext cx="3807156" cy="10400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4156491" cy="16304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8095" y="4436088"/>
            <a:ext cx="6171429" cy="4605429"/>
            <a:chOff x="1238095" y="4436088"/>
            <a:chExt cx="6171429" cy="4605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095" y="4436088"/>
              <a:ext cx="6171429" cy="4605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6737" y="4334366"/>
            <a:ext cx="7301051" cy="2418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4156491" cy="16304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8657" y="4525540"/>
            <a:ext cx="6171429" cy="4617000"/>
            <a:chOff x="788657" y="4525540"/>
            <a:chExt cx="6171429" cy="4617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657" y="4525540"/>
              <a:ext cx="6171429" cy="4617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4286" y="4525540"/>
            <a:ext cx="6171429" cy="4605429"/>
            <a:chOff x="6114286" y="4525540"/>
            <a:chExt cx="6171429" cy="4605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4286" y="4525540"/>
              <a:ext cx="6171429" cy="4605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76190" y="4525540"/>
            <a:ext cx="6171429" cy="4605429"/>
            <a:chOff x="11676190" y="4525540"/>
            <a:chExt cx="6171429" cy="4605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6190" y="4525540"/>
              <a:ext cx="6171429" cy="4605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4156491" cy="16304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8095" y="4318445"/>
            <a:ext cx="6171429" cy="4840714"/>
            <a:chOff x="1238095" y="4318445"/>
            <a:chExt cx="6171429" cy="4840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095" y="4318445"/>
              <a:ext cx="6171429" cy="4840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6737" y="4334366"/>
            <a:ext cx="3507994" cy="11653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565" y="2060365"/>
            <a:ext cx="11253749" cy="1642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20533" y="5670861"/>
            <a:ext cx="8148573" cy="787302"/>
            <a:chOff x="3020533" y="5670861"/>
            <a:chExt cx="8148573" cy="7873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545" y="5650545"/>
              <a:ext cx="2130269" cy="83617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020533" y="5670861"/>
              <a:ext cx="407619" cy="407619"/>
              <a:chOff x="3020533" y="5670861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3020533" y="5670861"/>
                <a:ext cx="407619" cy="407619"/>
                <a:chOff x="3020533" y="5670861"/>
                <a:chExt cx="407619" cy="407619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020533" y="5670861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018073" y="5730957"/>
                <a:ext cx="328985" cy="29702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917467" y="5670861"/>
            <a:ext cx="8148524" cy="655349"/>
            <a:chOff x="10917467" y="5670861"/>
            <a:chExt cx="8148524" cy="65534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7467" y="5670861"/>
              <a:ext cx="407619" cy="407619"/>
              <a:chOff x="10917467" y="5670861"/>
              <a:chExt cx="407619" cy="4076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0917467" y="5670861"/>
                <a:ext cx="407619" cy="407619"/>
                <a:chOff x="10917467" y="5670861"/>
                <a:chExt cx="407619" cy="4076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917467" y="5670861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914999" y="5730956"/>
                <a:ext cx="357556" cy="29702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3430" y="5613830"/>
              <a:ext cx="3596098" cy="7542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75047" y="6129195"/>
            <a:ext cx="2169954" cy="224206"/>
            <a:chOff x="11575047" y="6129195"/>
            <a:chExt cx="2169954" cy="22420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75047" y="6129195"/>
              <a:ext cx="2169954" cy="2242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08093" y="6220039"/>
            <a:ext cx="1779062" cy="147251"/>
            <a:chOff x="3608093" y="6220039"/>
            <a:chExt cx="1779062" cy="1472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8093" y="6220039"/>
              <a:ext cx="1779062" cy="147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565" y="2060365"/>
            <a:ext cx="11253749" cy="1642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1952" y="3447024"/>
            <a:ext cx="8148524" cy="655349"/>
            <a:chOff x="841952" y="3447024"/>
            <a:chExt cx="8148524" cy="65534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41952" y="3447024"/>
              <a:ext cx="407619" cy="407619"/>
              <a:chOff x="841952" y="3447024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41952" y="3447024"/>
                <a:ext cx="407619" cy="407619"/>
                <a:chOff x="841952" y="3447024"/>
                <a:chExt cx="407619" cy="407619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41952" y="3447024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9484" y="3507120"/>
                <a:ext cx="357556" cy="297020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7915" y="3389994"/>
              <a:ext cx="3596098" cy="7542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1452" y="3878168"/>
            <a:ext cx="2169954" cy="224206"/>
            <a:chOff x="1411452" y="3878168"/>
            <a:chExt cx="2169954" cy="2242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1452" y="3878168"/>
              <a:ext cx="2169954" cy="2242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5761" y="4750719"/>
            <a:ext cx="7920122" cy="4643932"/>
            <a:chOff x="765761" y="4750719"/>
            <a:chExt cx="7920122" cy="46439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761" y="4750719"/>
              <a:ext cx="7920122" cy="46439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61905" y="4750719"/>
            <a:ext cx="8304762" cy="4666238"/>
            <a:chOff x="9561905" y="4750719"/>
            <a:chExt cx="8304762" cy="46662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1905" y="4750719"/>
              <a:ext cx="8304762" cy="4666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565" y="2060365"/>
            <a:ext cx="11253749" cy="1642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1952" y="3447024"/>
            <a:ext cx="8148524" cy="655349"/>
            <a:chOff x="841952" y="3447024"/>
            <a:chExt cx="8148524" cy="65534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41952" y="3447024"/>
              <a:ext cx="407619" cy="407619"/>
              <a:chOff x="841952" y="3447024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41952" y="3447024"/>
                <a:ext cx="407619" cy="407619"/>
                <a:chOff x="841952" y="3447024"/>
                <a:chExt cx="407619" cy="407619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41952" y="3447024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9484" y="3507120"/>
                <a:ext cx="357556" cy="297020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7915" y="3389994"/>
              <a:ext cx="3596098" cy="7542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1452" y="3878168"/>
            <a:ext cx="2169954" cy="224206"/>
            <a:chOff x="1411452" y="3878168"/>
            <a:chExt cx="2169954" cy="2242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1452" y="3878168"/>
              <a:ext cx="2169954" cy="2242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5761" y="4750719"/>
            <a:ext cx="7920122" cy="4643932"/>
            <a:chOff x="765761" y="4750719"/>
            <a:chExt cx="7920122" cy="46439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761" y="4750719"/>
              <a:ext cx="7920122" cy="46439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5761" y="4750719"/>
            <a:ext cx="8377096" cy="4706881"/>
            <a:chOff x="765761" y="4750719"/>
            <a:chExt cx="8377096" cy="47068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761" y="4750719"/>
              <a:ext cx="8377096" cy="47068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03438" y="4750719"/>
            <a:ext cx="8265063" cy="4643932"/>
            <a:chOff x="9603438" y="4750719"/>
            <a:chExt cx="8265063" cy="46439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03438" y="4750719"/>
              <a:ext cx="8265063" cy="4643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오송경</cp:lastModifiedBy>
  <cp:revision>2</cp:revision>
  <dcterms:created xsi:type="dcterms:W3CDTF">2022-08-27T14:13:07Z</dcterms:created>
  <dcterms:modified xsi:type="dcterms:W3CDTF">2022-08-28T14:58:28Z</dcterms:modified>
</cp:coreProperties>
</file>