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54867-9D2D-41D5-9082-9E2D824A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29C724-7D44-44C7-A858-2EAE03918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26778-9392-4AFB-8409-E33C86E5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7B7DE-23D8-42CE-869F-F184F4DF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85F08-9CFE-4631-BF8D-0BFA6F4B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8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5C463-3581-4CB5-B585-F60ED99C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79CC5-9F3B-4E05-ADE5-0D399981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4E5FB-BEB1-47AC-8C11-97B2BDAF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AF64F-9FE4-42FD-B371-115FC18A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06DB2-EE06-450E-B977-A3BB8136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3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3E3B5-EC44-4244-8B97-5AFE9C3F8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0DCE2-E25A-43CE-A054-8AB4F06D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23A72-26A3-45E5-9C91-03C5E388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DA774-4F23-4DA0-B9E2-F492D50C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9DC8E-F045-45D2-9955-27CBB34F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2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B5229-F09D-4045-9BA4-B941382F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18035-31ED-493F-9901-49D639DB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8805E-3642-4ED0-9ECE-6635668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68D06-E5F8-4239-A9C5-7AED7CCA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E02AD-C283-4D1D-963D-6089C014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1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AAC98-9D56-4603-AB52-C70D3695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52FD3-D649-48CC-9429-5294ACE1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1F5C2-C69F-4760-A7D9-6CCCD4C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B51CC-5D45-4E46-99CB-8CB4D411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C3948-DB30-478A-A0B1-1B18D272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A160C-C846-4D19-AFA1-A54EB6E0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269B6-C3CB-4C07-8026-B18C8D3F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E7D8C8-B330-471E-ADB7-031EC10F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2D3CE-164B-41F2-BF22-3E45C25A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64BA-3B35-468C-A18E-A7F36242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31627-B2CB-4B3C-8580-534C2B0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7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486B6-E825-4D40-A83E-DC5C08FC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53CE9-0002-49A7-B220-1ACEBDAB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F72B53-4EDB-4852-8310-208982D5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84368-9722-4903-BBD2-04AE3B28B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AAA244-8B44-4BCA-8A15-9EE849048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3AADD9-33AD-447A-BF00-44333A9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0B2AC-01DD-47CE-8140-91D8903C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BAD7C5-DDA8-41DA-B5ED-A7A32C23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5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394B3-D52D-4EDC-8149-7191E882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2E55B4-5317-44F6-9457-2998BA8A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2287F-DA2B-4689-AA8B-3A1CDE73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B5A9F-8FCD-4BF8-A391-911D86F2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4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65FD50-1A23-4667-BFB7-8EC0AD24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53742-6E2F-4F7D-A00E-5FC832D2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20630E-E440-45F4-A650-9F87B03D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CC760-5057-4357-86AF-F3415D1E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FAE73-7649-48BC-96FC-64712D98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15365-C375-41E6-8BE3-90EF8F2D6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EE816-C9C4-4899-B151-F4063AE1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8DE84-66F5-4538-843B-CC3108EA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FE79C-2A3C-4E92-B8E6-01F22749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4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609DB-3998-409F-808F-E3101656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BEFE3F-2F26-4C3D-B436-E277F931D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6D98B8-6FCC-4562-996E-4C27467FA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02B63-A0A3-460B-B95D-00EBF957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25CB5-5A0F-44A8-B061-8ACCE631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A8B24E-E204-4C35-83A1-941ADC05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4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B3B89-DBC7-4CD3-BA28-28993564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F58C4-E1BE-4777-98D2-9ED4BE64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37AE5-F4FB-4732-8984-601E4CC2E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18C42-25DC-4F7F-BEB7-83B9AF1C582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4B323-D668-4035-A105-FFBEE640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F20FC-D940-409F-823A-A8B644E55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2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22790-253B-4B78-B275-87834FAD325A}"/>
              </a:ext>
            </a:extLst>
          </p:cNvPr>
          <p:cNvSpPr txBox="1"/>
          <p:nvPr/>
        </p:nvSpPr>
        <p:spPr>
          <a:xfrm>
            <a:off x="4056018" y="3044279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그리디 알고리즘</a:t>
            </a:r>
            <a:endParaRPr lang="en-US" altLang="ko-KR" sz="4400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3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정답 코드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5750036" cy="2125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우선순위 큐를 사용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(heapq)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heapq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는 리스트를 우선순위 큐처럼 사용할 수 있도록 한다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heapq.heappush(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리스트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,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값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) :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 우선순위 큐에 값 넣기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heapq.heappop() 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우선순위 큐에서 값 꺼내기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0DFD7C-E95F-5A36-302A-35120381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66" y="1508259"/>
            <a:ext cx="562053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7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그리디 알고리즘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8654933" cy="2125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-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매 선택에서 이 순간 가장 최적인 답을 선택하여 적합한 결과를 도출하는 기법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시간적으로 매우 효율적이지만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,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모든 순간에 답이 되는 방법은 아님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바로 눈 앞의 이익만 쫓기 때문에 대부분의 경우에는 뛰어난 결과를 도출하지는 못하지만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드물게 최적해를 보장하는 경우도 있다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 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263F0F-F38E-CF6F-E5AF-1BCEED28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95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2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언제 그리디를 쓸까</a:t>
            </a:r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?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8986756" cy="2541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탐욕 선택 속성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+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최적 부분 구조 문제들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탐욕 선택 속성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앞의 선택이 이후 선택에 영향을 주지 않는 것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선택을 다시 고려하지 않는다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최적 부분 구조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문제의 최적 해결 방법이 부분 문제에 대한 최적 해결 방법으로 구성되는 경우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Ex.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다익스트라 알고리즘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허프만 코딩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9570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322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그리디 </a:t>
            </a:r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VS </a:t>
            </a:r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다이나믹 프로그래밍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9172704" cy="1710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다이나믹 프로그래밍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하위 문제에 대한 최적의 솔루션을 찾은 후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,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결과를 결합하여 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전역 최적 솔루션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(globally optimum solution)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에 대한 선택을 한다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그리디 알고리즘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단계마다 로컬 최적해를 찾는 문제로 접근해서 문제를 더 작게 줄여나가는 형태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766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배낭 문제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10435870" cy="2125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Knapsack Problem (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분할가능 배낭문제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)   !=    0-1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배낭 문제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한 여행가가 가지고 가는 배낭에 담을 수 있는 무게의 최댓값이 정해져 있고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일정 가치와 무게가 있는 짐들은 배낭에 넣을 때 가치의 합이 최대가 되도록 짐을 고르는 방법을 찾는 문제이다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FF0000"/>
                </a:solidFill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>
                <a:solidFill>
                  <a:srgbClr val="FF0000"/>
                </a:solidFill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짐은 쪼갤 수 있다</a:t>
            </a:r>
            <a:r>
              <a:rPr lang="en-US" altLang="ko-KR">
                <a:solidFill>
                  <a:srgbClr val="FF0000"/>
                </a:solidFill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BA81F60-AE76-31DF-9DC2-C9097296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37" y="3429000"/>
            <a:ext cx="3796043" cy="20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배낭 문제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5370316" cy="87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Knapsack Problem (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그리디 알고리즘으로 해결 가능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B51212-D511-782D-FBDB-3197D2A7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9" y="401720"/>
            <a:ext cx="11165304" cy="62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5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배낭 문제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4209807" cy="1710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가장 큰 무게부터 넣을 수 있는 만큼 넣는다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W 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최대무게 배열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w: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무게 배열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p 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가치 배열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01356D-0EBA-56C4-9CB0-710ED038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8259"/>
            <a:ext cx="339137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4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강의실 배정 문제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1579278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백준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11000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번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60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강의실 배정 문제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7011856" cy="2956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백준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11000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번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최소의 강의실을 사용해서 모든 수업을 가능하게 해야 한다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강의 종료 시간을 저장해두고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종료 시간보다 다음 강의 시작이 빠르면 다른 강의실에서 강의를 진행한다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다음 강의 시작이 종료 시간보다 늦거나 같으면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이전 강의 종료 시간을 제거 하고 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다음 강의 종료 시간을 저장한다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C595E3-26C9-8D59-63D7-FBF434EA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53" y="3200348"/>
            <a:ext cx="5983705" cy="336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5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10585</TotalTime>
  <Words>321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CJK KR Black (TTF)</vt:lpstr>
      <vt:lpstr>Noto Sans CJK KR Medium (TTF)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은솔</dc:creator>
  <cp:lastModifiedBy>김 은솔</cp:lastModifiedBy>
  <cp:revision>183</cp:revision>
  <dcterms:created xsi:type="dcterms:W3CDTF">2021-03-18T14:59:20Z</dcterms:created>
  <dcterms:modified xsi:type="dcterms:W3CDTF">2022-07-28T08:50:29Z</dcterms:modified>
</cp:coreProperties>
</file>