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307" r:id="rId4"/>
    <p:sldId id="309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54867-9D2D-41D5-9082-9E2D824A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29C724-7D44-44C7-A858-2EAE03918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26778-9392-4AFB-8409-E33C86E5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7B7DE-23D8-42CE-869F-F184F4DF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85F08-9CFE-4631-BF8D-0BFA6F4B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8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5C463-3581-4CB5-B585-F60ED99C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79CC5-9F3B-4E05-ADE5-0D399981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4E5FB-BEB1-47AC-8C11-97B2BDAF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AF64F-9FE4-42FD-B371-115FC18A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06DB2-EE06-450E-B977-A3BB8136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3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3E3B5-EC44-4244-8B97-5AFE9C3F8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0DCE2-E25A-43CE-A054-8AB4F06D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23A72-26A3-45E5-9C91-03C5E388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DA774-4F23-4DA0-B9E2-F492D50C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9DC8E-F045-45D2-9955-27CBB34F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2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B5229-F09D-4045-9BA4-B941382F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18035-31ED-493F-9901-49D639DB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8805E-3642-4ED0-9ECE-6635668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68D06-E5F8-4239-A9C5-7AED7CCA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E02AD-C283-4D1D-963D-6089C014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1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AAC98-9D56-4603-AB52-C70D3695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52FD3-D649-48CC-9429-5294ACE1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1F5C2-C69F-4760-A7D9-6CCCD4C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B51CC-5D45-4E46-99CB-8CB4D411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C3948-DB30-478A-A0B1-1B18D272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A160C-C846-4D19-AFA1-A54EB6E0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269B6-C3CB-4C07-8026-B18C8D3F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E7D8C8-B330-471E-ADB7-031EC10F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2D3CE-164B-41F2-BF22-3E45C25A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64BA-3B35-468C-A18E-A7F36242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31627-B2CB-4B3C-8580-534C2B0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7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486B6-E825-4D40-A83E-DC5C08FC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53CE9-0002-49A7-B220-1ACEBDAB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F72B53-4EDB-4852-8310-208982D5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84368-9722-4903-BBD2-04AE3B28B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AAA244-8B44-4BCA-8A15-9EE849048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3AADD9-33AD-447A-BF00-44333A9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0B2AC-01DD-47CE-8140-91D8903C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BAD7C5-DDA8-41DA-B5ED-A7A32C23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5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394B3-D52D-4EDC-8149-7191E882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2E55B4-5317-44F6-9457-2998BA8A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2287F-DA2B-4689-AA8B-3A1CDE73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B5A9F-8FCD-4BF8-A391-911D86F2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4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65FD50-1A23-4667-BFB7-8EC0AD24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53742-6E2F-4F7D-A00E-5FC832D2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20630E-E440-45F4-A650-9F87B03D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CC760-5057-4357-86AF-F3415D1E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FAE73-7649-48BC-96FC-64712D98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15365-C375-41E6-8BE3-90EF8F2D6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EE816-C9C4-4899-B151-F4063AE1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8DE84-66F5-4538-843B-CC3108EA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FE79C-2A3C-4E92-B8E6-01F22749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4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609DB-3998-409F-808F-E3101656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BEFE3F-2F26-4C3D-B436-E277F931D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6D98B8-6FCC-4562-996E-4C27467FA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02B63-A0A3-460B-B95D-00EBF957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25CB5-5A0F-44A8-B061-8ACCE631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A8B24E-E204-4C35-83A1-941ADC05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4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B3B89-DBC7-4CD3-BA28-28993564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F58C4-E1BE-4777-98D2-9ED4BE64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37AE5-F4FB-4732-8984-601E4CC2E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18C42-25DC-4F7F-BEB7-83B9AF1C582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4B323-D668-4035-A105-FFBEE640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F20FC-D940-409F-823A-A8B644E55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2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22790-253B-4B78-B275-87834FAD325A}"/>
              </a:ext>
            </a:extLst>
          </p:cNvPr>
          <p:cNvSpPr txBox="1"/>
          <p:nvPr/>
        </p:nvSpPr>
        <p:spPr>
          <a:xfrm>
            <a:off x="4315705" y="3044279"/>
            <a:ext cx="3560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정렬 알고리즘</a:t>
            </a:r>
            <a:endParaRPr lang="en-US" altLang="ko-KR" sz="4400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정렬 알고리즘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8579593" cy="87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n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개의 숫자가 입력으로 주어졌을 때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,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이를 사용자가 지정한 기준에 맞게 정렬하는 알고리즘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시간 복잡도에 따라 성능을 좌우하며 주로 성능이 좋을수록 구현 방법이 어렵다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 </a:t>
            </a:r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3158FABC-CA5D-823B-1658-B0EE8CF6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2784849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2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O(N^2) </a:t>
            </a:r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정렬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8063426" cy="2125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버블 정렬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(Bubble Sort)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선택 정렬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(Selection Sort)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삽입 정렬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(Insertion Sort)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시간 복잡도가 크기 때문에 자료의 수가 적은 경우를 제외하면 거의 사용하지 않는다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07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버블 정렬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8063426" cy="1710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인접한 두 수를 비교하며 정렬해나가는 방법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앞에서부터 시작하여 큰 수를 뒤로 보내서 뒤가 가장 큰 값을 가지도록 완성해나간다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또는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뒤에서부터 반복하여 앞의 작은 값부터 정렬을 완성해나가는 방법도 존재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356418-8136-2A67-FFC6-DC3B309F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3920991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9456C2-F614-891A-9872-A7F2AB4C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564" y="3429000"/>
            <a:ext cx="5582429" cy="314368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9B1D023-AF00-A6C4-B102-7DA50D4A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3440749"/>
            <a:ext cx="4768453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3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선택 정렬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8715848" cy="87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한 바퀴 돌 때 가장 작은 값을 찾아 맨 앞과 교환하는 방식의 정렬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앞에서부터 정렬해나가는 특성을 갖고 있고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,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버블 정렬과 마찬가지로 최악의 성능을 갖는다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82293A-52D9-50BA-EAB8-598723D1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3615846"/>
            <a:ext cx="38004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A28058-F5A7-FC1C-3593-AA3A11517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844" y="3035207"/>
            <a:ext cx="5820587" cy="3381847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6A3347E-D9C5-A2E5-1C23-2F69E049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5" y="3078498"/>
            <a:ext cx="4821883" cy="329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19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삽입 정렬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7629012" cy="87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정렬된 데이터 그룹을 늘려가며 추가되는 데이터는 알맞은 자리에 삽입하는 방식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버블 정렬과 선택 정렬과 마찬가지로 최악의 성능인 정렬 알고리즘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E24DD2-09AC-D598-C34A-5DA26BCAC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868880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EBD1B6-4C53-28C4-3630-E011F4CB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585" y="3022397"/>
            <a:ext cx="5620534" cy="2896004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B168507-1E3F-0E12-BD18-BB232FF05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30" y="3022397"/>
            <a:ext cx="4637160" cy="289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7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풀어볼 문제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2133918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백준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1377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버블소트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69ADCB-CDC8-4A3E-1E52-4A4DE90B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299" y="1508259"/>
            <a:ext cx="855464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풀어볼 문제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2133918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백준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1377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버블소트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0DBDD7-9CD9-D2AF-F21F-290E833F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90" y="1508258"/>
            <a:ext cx="5903933" cy="49567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171EFC-8ACC-D91A-EDC2-379EA57E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1995866"/>
            <a:ext cx="1618648" cy="42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6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10753</TotalTime>
  <Words>158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KR Black (TTF)</vt:lpstr>
      <vt:lpstr>Noto Sans CJK KR Medium (TTF)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은솔</dc:creator>
  <cp:lastModifiedBy>김 은솔</cp:lastModifiedBy>
  <cp:revision>185</cp:revision>
  <dcterms:created xsi:type="dcterms:W3CDTF">2021-03-18T14:59:20Z</dcterms:created>
  <dcterms:modified xsi:type="dcterms:W3CDTF">2022-08-08T06:43:55Z</dcterms:modified>
</cp:coreProperties>
</file>