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11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6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9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11.png"/><Relationship Id="rId9" Type="http://schemas.openxmlformats.org/officeDocument/2006/relationships/image" Target="../media/image53.png"/><Relationship Id="rId1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gif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21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1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29.png"/><Relationship Id="rId12" Type="http://schemas.openxmlformats.org/officeDocument/2006/relationships/image" Target="../media/image5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0.png"/><Relationship Id="rId3" Type="http://schemas.openxmlformats.org/officeDocument/2006/relationships/image" Target="../media/image58.png"/><Relationship Id="rId7" Type="http://schemas.openxmlformats.org/officeDocument/2006/relationships/image" Target="../media/image29.png"/><Relationship Id="rId12" Type="http://schemas.openxmlformats.org/officeDocument/2006/relationships/image" Target="../media/image5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382" y="665914"/>
            <a:ext cx="2217576" cy="4960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6668" y="681914"/>
            <a:ext cx="3201634" cy="562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2973" y="4104468"/>
            <a:ext cx="6892822" cy="22620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80929" y="3982472"/>
            <a:ext cx="10411452" cy="2320771"/>
            <a:chOff x="3580929" y="3982472"/>
            <a:chExt cx="10411452" cy="2320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0929" y="3982472"/>
              <a:ext cx="10411452" cy="2320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173" y="4628687"/>
            <a:ext cx="6611053" cy="1938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42857" y="1161905"/>
            <a:ext cx="18971429" cy="106667"/>
            <a:chOff x="-342857" y="1161905"/>
            <a:chExt cx="18971429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42857" y="1161905"/>
              <a:ext cx="18971429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2884" y="7169964"/>
            <a:ext cx="14837592" cy="2428342"/>
            <a:chOff x="1352884" y="7169964"/>
            <a:chExt cx="14837592" cy="24283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033559" y="5974472"/>
              <a:ext cx="29675185" cy="485668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2884" y="7169964"/>
              <a:ext cx="14837592" cy="242834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6070" y="3715664"/>
            <a:ext cx="2321674" cy="5408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3860" y="2060365"/>
            <a:ext cx="4493710" cy="14520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2382" y="7993668"/>
            <a:ext cx="1722730" cy="4619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26780" y="1774678"/>
            <a:ext cx="446950" cy="446950"/>
            <a:chOff x="10326780" y="1774678"/>
            <a:chExt cx="446950" cy="44695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326780" y="1774678"/>
              <a:ext cx="446950" cy="446950"/>
              <a:chOff x="10326780" y="1774678"/>
              <a:chExt cx="446950" cy="44695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326780" y="1774678"/>
                <a:ext cx="446950" cy="446950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24087" y="1840570"/>
              <a:ext cx="435968" cy="38773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20237" y="1790511"/>
            <a:ext cx="5451206" cy="89287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98541" y="5417868"/>
            <a:ext cx="1241309" cy="639567"/>
            <a:chOff x="2298541" y="5417868"/>
            <a:chExt cx="1241309" cy="6395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8541" y="5417868"/>
              <a:ext cx="1241309" cy="6395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8598" y="4130048"/>
            <a:ext cx="1967919" cy="252393"/>
            <a:chOff x="1438598" y="4130048"/>
            <a:chExt cx="1967919" cy="2523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8598" y="4130048"/>
              <a:ext cx="1967919" cy="2523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37944" y="6007699"/>
            <a:ext cx="1432461" cy="394276"/>
            <a:chOff x="4437944" y="6007699"/>
            <a:chExt cx="1432461" cy="39427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37944" y="6007699"/>
              <a:ext cx="1432461" cy="3942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13034" y="7189011"/>
            <a:ext cx="3878700" cy="2370989"/>
            <a:chOff x="2413034" y="7189011"/>
            <a:chExt cx="3878700" cy="237098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3034" y="7189011"/>
              <a:ext cx="3878700" cy="23709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19299" y="7261626"/>
            <a:ext cx="3540781" cy="2245018"/>
            <a:chOff x="8619299" y="7261626"/>
            <a:chExt cx="3540781" cy="224501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19299" y="7261626"/>
              <a:ext cx="3540781" cy="224501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84953" y="7444477"/>
            <a:ext cx="2923958" cy="198090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267177" y="2675622"/>
            <a:ext cx="6742810" cy="3801259"/>
            <a:chOff x="10267177" y="2675622"/>
            <a:chExt cx="6742810" cy="380125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67177" y="2675622"/>
              <a:ext cx="6742810" cy="38012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8095" y="1830270"/>
            <a:ext cx="8690618" cy="7174703"/>
            <a:chOff x="1238095" y="1830270"/>
            <a:chExt cx="8690618" cy="71747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095" y="1830270"/>
              <a:ext cx="8690618" cy="71747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37622" y="1710270"/>
            <a:ext cx="6530226" cy="13135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605" y="2035548"/>
            <a:ext cx="8462065" cy="39430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04762" y="3083062"/>
            <a:ext cx="1358867" cy="394276"/>
            <a:chOff x="1504762" y="3083062"/>
            <a:chExt cx="1358867" cy="3942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3083062"/>
              <a:ext cx="1358867" cy="3942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35165" y="4579655"/>
            <a:ext cx="2021078" cy="5178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70942" y="3998069"/>
            <a:ext cx="1641380" cy="308065"/>
            <a:chOff x="2370942" y="3998069"/>
            <a:chExt cx="1641380" cy="3080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240000">
              <a:off x="2370942" y="3998069"/>
              <a:ext cx="1641380" cy="3080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22723" y="5973741"/>
            <a:ext cx="5997554" cy="2379675"/>
            <a:chOff x="2622723" y="5973741"/>
            <a:chExt cx="5997554" cy="23796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2723" y="5973741"/>
              <a:ext cx="5997554" cy="23796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8095" y="1830270"/>
            <a:ext cx="8690618" cy="7174703"/>
            <a:chOff x="1238095" y="1830270"/>
            <a:chExt cx="8690618" cy="71747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095" y="1830270"/>
              <a:ext cx="8690618" cy="71747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37622" y="1710270"/>
            <a:ext cx="6530226" cy="13135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8419" y="6384077"/>
            <a:ext cx="6472195" cy="23815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97690" y="2648805"/>
            <a:ext cx="6171429" cy="3006593"/>
            <a:chOff x="2497690" y="2648805"/>
            <a:chExt cx="6171429" cy="3006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7690" y="2648805"/>
              <a:ext cx="6171429" cy="3006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11906" y="4403337"/>
            <a:ext cx="7155186" cy="1938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8095" y="1830270"/>
            <a:ext cx="8690618" cy="7174703"/>
            <a:chOff x="1238095" y="1830270"/>
            <a:chExt cx="8690618" cy="71747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095" y="1830270"/>
              <a:ext cx="8690618" cy="71747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75717" y="1710270"/>
            <a:ext cx="6530111" cy="1314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1906" y="4346596"/>
            <a:ext cx="6472195" cy="23815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57787" y="1830270"/>
            <a:ext cx="4340107" cy="7174703"/>
            <a:chOff x="3357787" y="1830270"/>
            <a:chExt cx="4340107" cy="71747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7787" y="1830270"/>
              <a:ext cx="4340107" cy="717470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50217" y="4366568"/>
            <a:ext cx="2170202" cy="4512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12859" y="6700216"/>
            <a:ext cx="493303" cy="276437"/>
            <a:chOff x="3912859" y="6700216"/>
            <a:chExt cx="493303" cy="2764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480000">
              <a:off x="3912859" y="6700216"/>
              <a:ext cx="493303" cy="2764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57787" y="8530232"/>
            <a:ext cx="1779062" cy="147251"/>
            <a:chOff x="3357787" y="8530232"/>
            <a:chExt cx="1779062" cy="1472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7787" y="8530232"/>
              <a:ext cx="1779062" cy="1472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60168" y="3069691"/>
            <a:ext cx="837015" cy="431260"/>
            <a:chOff x="4560168" y="3069691"/>
            <a:chExt cx="837015" cy="4312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0168" y="3069691"/>
              <a:ext cx="837015" cy="43126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49656" y="5823604"/>
            <a:ext cx="2879459" cy="45124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39856" y="6363628"/>
            <a:ext cx="1908078" cy="51000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11802" y="7891715"/>
            <a:ext cx="1908078" cy="5100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30999" y="1791828"/>
            <a:ext cx="2391212" cy="45124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80199" y="2173894"/>
            <a:ext cx="2333021" cy="51000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80199" y="3106266"/>
            <a:ext cx="3713764" cy="455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2091" y="1670153"/>
            <a:ext cx="2623854" cy="25431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768" y="3886720"/>
            <a:ext cx="15899130" cy="24548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7297" y="6655678"/>
            <a:ext cx="14837592" cy="2154839"/>
            <a:chOff x="1737297" y="6655678"/>
            <a:chExt cx="14837592" cy="21548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52790" y="5594834"/>
              <a:ext cx="29675185" cy="430967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7297" y="6655678"/>
              <a:ext cx="14837592" cy="21548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0422" y="7213289"/>
            <a:ext cx="9843321" cy="11045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5" y="2060365"/>
            <a:ext cx="5011691" cy="14534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8095" y="4377338"/>
            <a:ext cx="6171429" cy="4722928"/>
            <a:chOff x="1238095" y="4377338"/>
            <a:chExt cx="6171429" cy="47229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095" y="4377338"/>
              <a:ext cx="6171429" cy="472292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6784" y="4334361"/>
            <a:ext cx="7248394" cy="23212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19761" y="4398308"/>
            <a:ext cx="653370" cy="311622"/>
            <a:chOff x="9619761" y="4398308"/>
            <a:chExt cx="653370" cy="3116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9761" y="4398308"/>
              <a:ext cx="653370" cy="3116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1174" y="4800732"/>
            <a:ext cx="15806921" cy="4229164"/>
            <a:chOff x="1231174" y="4800732"/>
            <a:chExt cx="15806921" cy="42291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644113" y="2702416"/>
              <a:ext cx="31613842" cy="845832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174" y="4800732"/>
              <a:ext cx="15806921" cy="42291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4137" y="5522937"/>
            <a:ext cx="8133241" cy="28972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10483" y="6327328"/>
            <a:ext cx="1181897" cy="608956"/>
            <a:chOff x="8210483" y="6327328"/>
            <a:chExt cx="1181897" cy="6089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0483" y="6327328"/>
              <a:ext cx="1181897" cy="6089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24370" y="8236078"/>
            <a:ext cx="1663440" cy="147251"/>
            <a:chOff x="10224370" y="8236078"/>
            <a:chExt cx="1663440" cy="1472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24370" y="8236078"/>
              <a:ext cx="1663440" cy="14725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0956" y="1974661"/>
            <a:ext cx="11880853" cy="14615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06146" y="3480447"/>
            <a:ext cx="8181119" cy="5610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77623" y="3531874"/>
            <a:ext cx="746747" cy="394276"/>
            <a:chOff x="9477623" y="3531874"/>
            <a:chExt cx="746747" cy="3942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7623" y="3531874"/>
              <a:ext cx="746747" cy="39427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3D0EA-4F76-3388-C8C8-D68EE0230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85" y="4933990"/>
            <a:ext cx="4226350" cy="39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565" y="2060365"/>
            <a:ext cx="10289196" cy="1442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8095" y="5414683"/>
            <a:ext cx="8148572" cy="407619"/>
            <a:chOff x="1238095" y="5414683"/>
            <a:chExt cx="8148572" cy="40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4582" y="5424839"/>
              <a:ext cx="5732872" cy="46363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238095" y="5414683"/>
              <a:ext cx="407619" cy="407619"/>
              <a:chOff x="1238095" y="5414683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238095" y="5414683"/>
                <a:ext cx="407619" cy="407619"/>
                <a:chOff x="1238095" y="5414683"/>
                <a:chExt cx="407619" cy="407619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38095" y="5414683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5635" y="5474779"/>
                <a:ext cx="328995" cy="29702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38095" y="6218631"/>
            <a:ext cx="8148572" cy="439064"/>
            <a:chOff x="1238095" y="6218631"/>
            <a:chExt cx="8148572" cy="43906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38095" y="6218631"/>
              <a:ext cx="407619" cy="407619"/>
              <a:chOff x="1238095" y="6218631"/>
              <a:chExt cx="407619" cy="4076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238095" y="6218631"/>
                <a:ext cx="407619" cy="407619"/>
                <a:chOff x="1238095" y="6218631"/>
                <a:chExt cx="407619" cy="40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38095" y="6218631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5635" y="6278727"/>
                <a:ext cx="357556" cy="29702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4582" y="6219610"/>
              <a:ext cx="7523358" cy="4619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8095" y="7022579"/>
            <a:ext cx="8148572" cy="429887"/>
            <a:chOff x="1238095" y="7022579"/>
            <a:chExt cx="8148572" cy="42988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38095" y="7022579"/>
              <a:ext cx="407619" cy="407619"/>
              <a:chOff x="1238095" y="7022579"/>
              <a:chExt cx="407619" cy="40761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238095" y="7022579"/>
                <a:ext cx="407619" cy="407619"/>
                <a:chOff x="1238095" y="7022579"/>
                <a:chExt cx="407619" cy="407619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38095" y="7022579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35635" y="7082675"/>
                <a:ext cx="357128" cy="30654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4582" y="7014382"/>
              <a:ext cx="7416187" cy="4619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8095" y="7826528"/>
            <a:ext cx="8148572" cy="420700"/>
            <a:chOff x="1238095" y="7826528"/>
            <a:chExt cx="8148572" cy="42070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38095" y="7826528"/>
              <a:ext cx="407619" cy="407619"/>
              <a:chOff x="1238095" y="7826528"/>
              <a:chExt cx="407619" cy="407619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238095" y="7826528"/>
                <a:ext cx="407619" cy="407619"/>
                <a:chOff x="1238095" y="7826528"/>
                <a:chExt cx="407619" cy="407619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38095" y="7826528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35635" y="7886624"/>
                <a:ext cx="355766" cy="301744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4582" y="7809144"/>
              <a:ext cx="6901015" cy="47617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37151" y="5414683"/>
            <a:ext cx="8148563" cy="407619"/>
            <a:chOff x="10137151" y="5414683"/>
            <a:chExt cx="8148563" cy="40761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0137151" y="5414683"/>
              <a:ext cx="407619" cy="407619"/>
              <a:chOff x="10137151" y="5414683"/>
              <a:chExt cx="407619" cy="407619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0137151" y="5414683"/>
                <a:ext cx="407619" cy="407619"/>
                <a:chOff x="10137151" y="5414683"/>
                <a:chExt cx="407619" cy="407619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137151" y="5414683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134690" y="5474779"/>
                <a:ext cx="357490" cy="311268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03629" y="5388122"/>
              <a:ext cx="6651263" cy="47617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37151" y="6218631"/>
            <a:ext cx="8148555" cy="407619"/>
            <a:chOff x="10137151" y="6218631"/>
            <a:chExt cx="8148555" cy="40761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0137151" y="6218631"/>
              <a:ext cx="407619" cy="407619"/>
              <a:chOff x="10137151" y="6218631"/>
              <a:chExt cx="407619" cy="407619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10137151" y="6218631"/>
                <a:ext cx="407619" cy="407619"/>
                <a:chOff x="10137151" y="6218631"/>
                <a:chExt cx="407619" cy="407619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137151" y="6218631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134683" y="6278731"/>
                <a:ext cx="357490" cy="311268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03620" y="6192068"/>
              <a:ext cx="7305377" cy="47617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065005" y="5746111"/>
            <a:ext cx="1663440" cy="147251"/>
            <a:chOff x="13065005" y="5746111"/>
            <a:chExt cx="1663440" cy="14725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065005" y="5746111"/>
              <a:ext cx="1663440" cy="14725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158129" y="7022579"/>
            <a:ext cx="8148528" cy="411524"/>
            <a:chOff x="10158129" y="7022579"/>
            <a:chExt cx="8148528" cy="411524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0158129" y="7022579"/>
              <a:ext cx="407619" cy="407619"/>
              <a:chOff x="10158129" y="7022579"/>
              <a:chExt cx="407619" cy="407619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10158129" y="7022579"/>
                <a:ext cx="407619" cy="407619"/>
                <a:chOff x="10158129" y="7022579"/>
                <a:chExt cx="407619" cy="407619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158129" y="7022579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155635" y="7082682"/>
                <a:ext cx="361499" cy="301744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24572" y="6996019"/>
              <a:ext cx="7317672" cy="50474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816651" y="7022579"/>
            <a:ext cx="641000" cy="545900"/>
            <a:chOff x="9816651" y="7022579"/>
            <a:chExt cx="641000" cy="54590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16651" y="7022579"/>
              <a:ext cx="641000" cy="54590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876436" y="7338180"/>
            <a:ext cx="2858562" cy="147251"/>
            <a:chOff x="12876436" y="7338180"/>
            <a:chExt cx="2858562" cy="14725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876436" y="7338180"/>
              <a:ext cx="2858562" cy="147251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767847" y="7536561"/>
            <a:ext cx="3564640" cy="70341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3040100" y="7623207"/>
            <a:ext cx="656270" cy="193203"/>
            <a:chOff x="13040100" y="7623207"/>
            <a:chExt cx="656270" cy="19320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2100000">
              <a:off x="13040100" y="7623207"/>
              <a:ext cx="656270" cy="1932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8095" y="1830270"/>
            <a:ext cx="8690618" cy="7174703"/>
            <a:chOff x="1238095" y="1830270"/>
            <a:chExt cx="8690618" cy="71747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095" y="1830270"/>
              <a:ext cx="8690618" cy="71747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1975" y="2230814"/>
            <a:ext cx="8267776" cy="6373615"/>
            <a:chOff x="1321975" y="2230814"/>
            <a:chExt cx="8267776" cy="63736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975" y="2230814"/>
              <a:ext cx="8267776" cy="637361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7622" y="1710270"/>
            <a:ext cx="4048178" cy="1313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81A67E1-F06B-4D3C-87A4-6C2ACA7F6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623" y="3771900"/>
            <a:ext cx="6575946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565" y="2060365"/>
            <a:ext cx="10298720" cy="1452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20533" y="5670861"/>
            <a:ext cx="8148572" cy="696429"/>
            <a:chOff x="3020533" y="5670861"/>
            <a:chExt cx="8148572" cy="696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544" y="5650542"/>
              <a:ext cx="3157260" cy="74797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020533" y="5670861"/>
              <a:ext cx="407619" cy="407619"/>
              <a:chOff x="3020533" y="5670861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020533" y="5670861"/>
                <a:ext cx="407619" cy="407619"/>
                <a:chOff x="3020533" y="5670861"/>
                <a:chExt cx="407619" cy="407619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020533" y="5670861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018073" y="5730957"/>
                <a:ext cx="328985" cy="29702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917467" y="5670861"/>
            <a:ext cx="8148555" cy="659715"/>
            <a:chOff x="10917467" y="5670861"/>
            <a:chExt cx="8148555" cy="65971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7467" y="5670861"/>
              <a:ext cx="407619" cy="407619"/>
              <a:chOff x="10917467" y="5670861"/>
              <a:chExt cx="407619" cy="4076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0917467" y="5670861"/>
                <a:ext cx="407619" cy="407619"/>
                <a:chOff x="10917467" y="5670861"/>
                <a:chExt cx="407619" cy="40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917467" y="5670861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914999" y="5730956"/>
                <a:ext cx="357556" cy="29702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3461" y="5613827"/>
              <a:ext cx="4036841" cy="7574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41713" y="6233957"/>
            <a:ext cx="907434" cy="147251"/>
            <a:chOff x="11441713" y="6233957"/>
            <a:chExt cx="907434" cy="1472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41713" y="6233957"/>
              <a:ext cx="907434" cy="1472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08093" y="6220039"/>
            <a:ext cx="1779062" cy="147251"/>
            <a:chOff x="3608093" y="6220039"/>
            <a:chExt cx="1779062" cy="1472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8093" y="6220039"/>
              <a:ext cx="1779062" cy="147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565" y="2060365"/>
            <a:ext cx="12582653" cy="1452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8292" y="4013113"/>
            <a:ext cx="8148572" cy="696429"/>
            <a:chOff x="3188292" y="4013113"/>
            <a:chExt cx="8148572" cy="696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4303" y="3992794"/>
              <a:ext cx="3157260" cy="74797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188292" y="4013113"/>
              <a:ext cx="407619" cy="407619"/>
              <a:chOff x="3188292" y="4013113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188292" y="4013113"/>
                <a:ext cx="407619" cy="407619"/>
                <a:chOff x="3188292" y="4013113"/>
                <a:chExt cx="407619" cy="407619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188292" y="4013113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185831" y="4073209"/>
                <a:ext cx="328985" cy="29702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085226" y="4013113"/>
            <a:ext cx="8148555" cy="659715"/>
            <a:chOff x="11085226" y="4013113"/>
            <a:chExt cx="8148555" cy="65971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085226" y="4013113"/>
              <a:ext cx="407619" cy="407619"/>
              <a:chOff x="11085226" y="4013113"/>
              <a:chExt cx="407619" cy="4076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1085226" y="4013113"/>
                <a:ext cx="407619" cy="407619"/>
                <a:chOff x="11085226" y="4013113"/>
                <a:chExt cx="407619" cy="40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085226" y="4013113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82758" y="4073209"/>
                <a:ext cx="357556" cy="29702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21219" y="3956080"/>
              <a:ext cx="4036850" cy="7574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09472" y="4576209"/>
            <a:ext cx="907434" cy="147251"/>
            <a:chOff x="11609472" y="4576209"/>
            <a:chExt cx="907434" cy="1472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9472" y="4576209"/>
              <a:ext cx="907434" cy="1472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75852" y="4562291"/>
            <a:ext cx="1779062" cy="147251"/>
            <a:chOff x="3775852" y="4562291"/>
            <a:chExt cx="1779062" cy="1472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5852" y="4562291"/>
              <a:ext cx="1779062" cy="14725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72641" y="4013113"/>
            <a:ext cx="641000" cy="545900"/>
            <a:chOff x="2972641" y="4013113"/>
            <a:chExt cx="641000" cy="5459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2641" y="4013113"/>
              <a:ext cx="641000" cy="54590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8004" y="5221238"/>
            <a:ext cx="6387615" cy="6057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153717" y="5976007"/>
            <a:ext cx="6171429" cy="1668497"/>
            <a:chOff x="2153717" y="5976007"/>
            <a:chExt cx="6171429" cy="16684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3717" y="5976007"/>
              <a:ext cx="6171429" cy="166849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91151" y="5930293"/>
            <a:ext cx="3980795" cy="60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565" y="2060365"/>
            <a:ext cx="12582653" cy="14520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88292" y="4013113"/>
            <a:ext cx="8148572" cy="696429"/>
            <a:chOff x="3188292" y="4013113"/>
            <a:chExt cx="8148572" cy="696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4303" y="3992794"/>
              <a:ext cx="3157260" cy="74797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3188292" y="4013113"/>
              <a:ext cx="407619" cy="407619"/>
              <a:chOff x="3188292" y="4013113"/>
              <a:chExt cx="407619" cy="407619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3188292" y="4013113"/>
                <a:ext cx="407619" cy="407619"/>
                <a:chOff x="3188292" y="4013113"/>
                <a:chExt cx="407619" cy="407619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188292" y="4013113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185831" y="4073209"/>
                <a:ext cx="328985" cy="29702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085226" y="4013113"/>
            <a:ext cx="8148555" cy="659715"/>
            <a:chOff x="11085226" y="4013113"/>
            <a:chExt cx="8148555" cy="65971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085226" y="4013113"/>
              <a:ext cx="407619" cy="407619"/>
              <a:chOff x="11085226" y="4013113"/>
              <a:chExt cx="407619" cy="40761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1085226" y="4013113"/>
                <a:ext cx="407619" cy="407619"/>
                <a:chOff x="11085226" y="4013113"/>
                <a:chExt cx="407619" cy="40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085226" y="4013113"/>
                  <a:ext cx="407619" cy="40761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82758" y="4073209"/>
                <a:ext cx="357556" cy="297020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21219" y="3956080"/>
              <a:ext cx="4036850" cy="7574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09472" y="4576209"/>
            <a:ext cx="907434" cy="147251"/>
            <a:chOff x="11609472" y="4576209"/>
            <a:chExt cx="907434" cy="1472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9472" y="4576209"/>
              <a:ext cx="907434" cy="1472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75852" y="4562291"/>
            <a:ext cx="1779062" cy="147251"/>
            <a:chOff x="3775852" y="4562291"/>
            <a:chExt cx="1779062" cy="1472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5852" y="4562291"/>
              <a:ext cx="1779062" cy="14725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72641" y="4013113"/>
            <a:ext cx="641000" cy="545900"/>
            <a:chOff x="2972641" y="4013113"/>
            <a:chExt cx="641000" cy="5459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2641" y="4013113"/>
              <a:ext cx="641000" cy="54590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51994" y="5078096"/>
            <a:ext cx="9029405" cy="10437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768742" y="6308550"/>
            <a:ext cx="6748230" cy="3451702"/>
            <a:chOff x="5768742" y="6308550"/>
            <a:chExt cx="6748230" cy="345170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742" y="6308550"/>
              <a:ext cx="6748230" cy="34517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02058" y="4944364"/>
            <a:ext cx="1283168" cy="661134"/>
            <a:chOff x="9802058" y="4944364"/>
            <a:chExt cx="1283168" cy="6611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02058" y="4944364"/>
              <a:ext cx="1283168" cy="66113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127158" y="5516180"/>
            <a:ext cx="1283168" cy="661134"/>
            <a:chOff x="5127158" y="5516180"/>
            <a:chExt cx="1283168" cy="66113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7158" y="5516180"/>
              <a:ext cx="1283168" cy="6611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오송경</cp:lastModifiedBy>
  <cp:revision>2</cp:revision>
  <dcterms:created xsi:type="dcterms:W3CDTF">2022-08-02T13:15:39Z</dcterms:created>
  <dcterms:modified xsi:type="dcterms:W3CDTF">2022-08-04T08:26:57Z</dcterms:modified>
</cp:coreProperties>
</file>