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14" r:id="rId4"/>
    <p:sldId id="315" r:id="rId5"/>
    <p:sldId id="316" r:id="rId6"/>
    <p:sldId id="317" r:id="rId7"/>
    <p:sldId id="319" r:id="rId8"/>
    <p:sldId id="32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4867-9D2D-41D5-9082-9E2D824A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9C724-7D44-44C7-A858-2EAE0391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26778-9392-4AFB-8409-E33C86E5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7B7DE-23D8-42CE-869F-F184F4DF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85F08-9CFE-4631-BF8D-0BFA6F4B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5C463-3581-4CB5-B585-F60ED99C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9CC5-9F3B-4E05-ADE5-0D399981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4E5FB-BEB1-47AC-8C11-97B2BDAF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AF64F-9FE4-42FD-B371-115FC18A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06DB2-EE06-450E-B977-A3BB8136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3E3B5-EC44-4244-8B97-5AFE9C3F8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0DCE2-E25A-43CE-A054-8AB4F06D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23A72-26A3-45E5-9C91-03C5E388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DA774-4F23-4DA0-B9E2-F492D50C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9DC8E-F045-45D2-9955-27CBB34F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B5229-F09D-4045-9BA4-B941382F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18035-31ED-493F-9901-49D639DB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8805E-3642-4ED0-9ECE-6635668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68D06-E5F8-4239-A9C5-7AED7CCA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E02AD-C283-4D1D-963D-6089C014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1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AAC98-9D56-4603-AB52-C70D3695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52FD3-D649-48CC-9429-5294ACE1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1F5C2-C69F-4760-A7D9-6CCCD4C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B51CC-5D45-4E46-99CB-8CB4D41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C3948-DB30-478A-A0B1-1B18D272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A160C-C846-4D19-AFA1-A54EB6E0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269B6-C3CB-4C07-8026-B18C8D3F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E7D8C8-B330-471E-ADB7-031EC10F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2D3CE-164B-41F2-BF22-3E45C25A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64BA-3B35-468C-A18E-A7F36242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31627-B2CB-4B3C-8580-534C2B0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7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486B6-E825-4D40-A83E-DC5C08FC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53CE9-0002-49A7-B220-1ACEBDAB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72B53-4EDB-4852-8310-208982D5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84368-9722-4903-BBD2-04AE3B28B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AA244-8B44-4BCA-8A15-9EE849048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3AADD9-33AD-447A-BF00-44333A9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0B2AC-01DD-47CE-8140-91D8903C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BAD7C5-DDA8-41DA-B5ED-A7A32C2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94B3-D52D-4EDC-8149-7191E882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E55B4-5317-44F6-9457-2998BA8A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2287F-DA2B-4689-AA8B-3A1CDE73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B5A9F-8FCD-4BF8-A391-911D86F2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4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5FD50-1A23-4667-BFB7-8EC0AD24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53742-6E2F-4F7D-A00E-5FC832D2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20630E-E440-45F4-A650-9F87B03D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CC760-5057-4357-86AF-F3415D1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FAE73-7649-48BC-96FC-64712D98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15365-C375-41E6-8BE3-90EF8F2D6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EE816-C9C4-4899-B151-F4063AE1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8DE84-66F5-4538-843B-CC3108EA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FE79C-2A3C-4E92-B8E6-01F22749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4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609DB-3998-409F-808F-E3101656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BEFE3F-2F26-4C3D-B436-E277F931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6D98B8-6FCC-4562-996E-4C27467F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02B63-A0A3-460B-B95D-00EBF95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5CB5-5A0F-44A8-B061-8ACCE631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8B24E-E204-4C35-83A1-941ADC05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4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B3B89-DBC7-4CD3-BA28-28993564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F58C4-E1BE-4777-98D2-9ED4BE64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7AE5-F4FB-4732-8984-601E4CC2E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18C42-25DC-4F7F-BEB7-83B9AF1C582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4B323-D668-4035-A105-FFBEE640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F20FC-D940-409F-823A-A8B644E55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8140-5A49-40F2-8DD4-1FE3F0900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22790-253B-4B78-B275-87834FAD325A}"/>
              </a:ext>
            </a:extLst>
          </p:cNvPr>
          <p:cNvSpPr txBox="1"/>
          <p:nvPr/>
        </p:nvSpPr>
        <p:spPr>
          <a:xfrm>
            <a:off x="3536645" y="3044279"/>
            <a:ext cx="5118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다이나믹 프로그래밍</a:t>
            </a:r>
            <a:endParaRPr lang="en-US" altLang="ko-KR" sz="4400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다이나믹 프로그래밍 </a:t>
            </a:r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(</a:t>
            </a:r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동적 계획법</a:t>
            </a:r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)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10155344" cy="87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하나의 큰 문제를 여러 개의 작은 문제로 나누어서 그 결과를 저장하여 다시 큰 문제를 해결할 때 사용하는 것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BD16F-A275-4E52-E3F9-1E3DEE10FF01}"/>
              </a:ext>
            </a:extLst>
          </p:cNvPr>
          <p:cNvSpPr txBox="1"/>
          <p:nvPr/>
        </p:nvSpPr>
        <p:spPr>
          <a:xfrm>
            <a:off x="883920" y="260018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분할정복과의 차이점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115BC-0C69-D498-10C7-53957CD41BC9}"/>
              </a:ext>
            </a:extLst>
          </p:cNvPr>
          <p:cNvSpPr txBox="1"/>
          <p:nvPr/>
        </p:nvSpPr>
        <p:spPr>
          <a:xfrm>
            <a:off x="883920" y="3429000"/>
            <a:ext cx="9438802" cy="1710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작은 문제가 중복이 일어나는지의 여부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분할 정복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큰 문제를 해결하기 어려워서 작은 문제로 나누어 푸는 방법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(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작은 문제가 반복되지 않음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DP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: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 작은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부분문제들이 반복되는 것을 이용하여 푸는 방법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(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반복되는 것의 답이 바뀌지 않음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62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DP</a:t>
            </a:r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 풀이 방법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10461518" cy="1294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모든 작은 문제들은 한 번만 풀어야 한다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정답을 구한 작은 문제들을 어딘가에 메모해 두어야 한다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. (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메모이제이션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그 보다 큰 문제를 풀어나갈 때 똑같은 작은 문제가 나타나면 앞서 메모했던 작은 문제의 결과값을 이용한다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2C4B7-406A-DB5C-FC52-5E986D2576F1}"/>
              </a:ext>
            </a:extLst>
          </p:cNvPr>
          <p:cNvSpPr txBox="1"/>
          <p:nvPr/>
        </p:nvSpPr>
        <p:spPr>
          <a:xfrm>
            <a:off x="883920" y="342900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DP</a:t>
            </a:r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의 조건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E2184-0E89-FA58-9801-816FA98209E6}"/>
              </a:ext>
            </a:extLst>
          </p:cNvPr>
          <p:cNvSpPr txBox="1"/>
          <p:nvPr/>
        </p:nvSpPr>
        <p:spPr>
          <a:xfrm>
            <a:off x="883920" y="4054899"/>
            <a:ext cx="4140877" cy="87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작은 문제가 반복이 일어나는 경우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같은 문제가 구할 때마다 정답이 같은 경우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77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Memoization?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7063152" cy="2956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한 번 계산한 작은 문제를 저장해놓고 다시 사용하는 것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Ex.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피보나치 함수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점화식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다음 수열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=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이전 수열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+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두 단계 전 수열의 합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재귀함수로 풀게 되면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n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이 증가하면서 호출되는 함수의 수가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기하급수 적으로 증가하기 때문에 일정 수 이상의 순열을 구하기가 어렵다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073B04-96FD-522A-1AF4-A26BE1A4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129" y="547936"/>
            <a:ext cx="2876951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F92DA4-552A-DEEB-8134-FCED9667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72" y="1877873"/>
            <a:ext cx="3800321" cy="41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Bottom-up</a:t>
            </a:r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과 </a:t>
            </a:r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Top-down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4282070" cy="1710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1. Bottom-up 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작은 문제부터 구하는 방법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9FDD15-E874-D2FF-20CE-A445AF52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636" y="1508259"/>
            <a:ext cx="359142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Bottom-up</a:t>
            </a:r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과 </a:t>
            </a:r>
            <a:r>
              <a:rPr lang="en-US" altLang="ko-KR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Top-down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9371092" cy="1710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2. Top-down :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큰 문제를 풀 때 작은 문제가 아직 풀리지 않았다면 그때 작은 문제를 해결하는 방법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주로 재귀를 사용한다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62CB9-5835-68AC-DCBE-51A9026B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606" y="2051492"/>
            <a:ext cx="6479406" cy="40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1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예제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2608406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백준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1937 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욕심쟁이 판다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2B0710-7C7C-1BA6-4339-030BFF96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" y="1972104"/>
            <a:ext cx="10844463" cy="46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7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C5364-AC9E-4F96-9D64-767E6735D6F3}"/>
              </a:ext>
            </a:extLst>
          </p:cNvPr>
          <p:cNvSpPr txBox="1"/>
          <p:nvPr/>
        </p:nvSpPr>
        <p:spPr>
          <a:xfrm>
            <a:off x="883920" y="7416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Noto Sans CJK KR Black (TTF)" panose="020B0A00000000000000" pitchFamily="50" charset="-127"/>
                <a:ea typeface="Noto Sans CJK KR Black (TTF)" panose="020B0A00000000000000" pitchFamily="50" charset="-127"/>
              </a:rPr>
              <a:t>예제 풀이</a:t>
            </a:r>
            <a:endParaRPr lang="en-US" altLang="ko-KR" dirty="0">
              <a:latin typeface="Noto Sans CJK KR Black (TTF)" panose="020B0A00000000000000" pitchFamily="50" charset="-127"/>
              <a:ea typeface="Noto Sans CJK KR Black (TTF)" panose="020B0A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6D80-E55C-4199-856E-47153E2276E8}"/>
              </a:ext>
            </a:extLst>
          </p:cNvPr>
          <p:cNvSpPr txBox="1"/>
          <p:nvPr/>
        </p:nvSpPr>
        <p:spPr>
          <a:xfrm>
            <a:off x="883920" y="1508259"/>
            <a:ext cx="4381328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경로를 반복해서 이동하는 문제를 </a:t>
            </a:r>
            <a:r>
              <a:rPr lang="en-US" altLang="ko-KR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dp</a:t>
            </a:r>
            <a:r>
              <a:rPr lang="ko-KR" altLang="en-US">
                <a:latin typeface="Noto Sans CJK KR Medium (TTF)" panose="020B0600000000000000" pitchFamily="50" charset="-127"/>
                <a:ea typeface="Noto Sans CJK KR Medium (TTF)" panose="020B0600000000000000" pitchFamily="50" charset="-127"/>
              </a:rPr>
              <a:t>로 해결</a:t>
            </a:r>
            <a:endParaRPr lang="en-US" altLang="ko-KR">
              <a:latin typeface="Noto Sans CJK KR Medium (TTF)" panose="020B0600000000000000" pitchFamily="50" charset="-127"/>
              <a:ea typeface="Noto Sans CJK KR Medium (TTF)" panose="020B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7330C-482C-B04E-8C0A-3EB54B11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6346"/>
            <a:ext cx="468695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12709</TotalTime>
  <Words>220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CJK KR Black (TTF)</vt:lpstr>
      <vt:lpstr>Noto Sans CJK KR Medium (TTF)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은솔</dc:creator>
  <cp:lastModifiedBy>김 은솔</cp:lastModifiedBy>
  <cp:revision>189</cp:revision>
  <dcterms:created xsi:type="dcterms:W3CDTF">2021-03-18T14:59:20Z</dcterms:created>
  <dcterms:modified xsi:type="dcterms:W3CDTF">2022-08-24T12:33:04Z</dcterms:modified>
</cp:coreProperties>
</file>