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9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625C-07F0-FC94-23F5-5C603EBEF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384CF-AE94-6E41-0692-EF2AD4AF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9FF92-47C7-3C02-5F89-AA4F6BA5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98376-67AC-D0A4-D7F9-A795C670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0360E-5064-6060-4F65-C7D2C12F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2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2CED3-199E-D2BF-577A-8D524AF4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67A7D-3C20-AA15-6A9A-1A01640DE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55A90-8884-4B18-6A83-CEBA06F4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F012-4661-9710-13E9-7CA3507A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40AA-B172-DBDC-4FA0-8CCDC23C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6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94D071-405E-4FD1-23A1-1B358DE1B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0CC68-4530-8451-0A19-317929F3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22A2F-D4D1-45C1-A84A-44F617E1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E7DDC-C270-D4A2-BCBD-4116D014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9BDF7-F947-9E56-3A8C-5FAF71DC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5525-3FC1-AEFB-C63C-ECBB611C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64EE0-38AB-2FEE-0907-D99F8AB0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C816F-2496-8A12-7757-1C320611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5B263-3FE5-A92E-6EE2-DDDD5019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1E907-63B4-0001-90E3-CF812EAE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C2B3-49F7-DD3C-00E9-9F7F330B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89421-EADF-51B4-E055-F7D5D56D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0CF9E-740D-C63C-D93A-3DBF4BF4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052C8-6F24-B2AB-0E32-40D4FD86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FF7E0-E66A-E2CA-B3F7-F687EC5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8DB43-FF5F-529D-8D2C-F087866D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6920D-D2B0-F6F2-FBB6-A3E122827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99794-9754-D55A-8E5A-1340A7F0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E0A6C-D453-A3BF-71AE-D033009E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CDEA0-CF1F-BCA6-72C0-53552BD2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E6315-D526-8D27-D492-FB45FE50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0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15FC2-5ED9-DA2C-FDEE-A54DDDF6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9354A-5D84-8769-50FE-C56CCC59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F0727-9DF5-F826-F915-E2B790E8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4F6D1-3B1C-552A-FD55-17C597616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D43292-F238-7FD1-BB1C-CF4946A68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62FFB3-EEBF-83C6-E67C-360016A9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73CB2-A182-F510-C357-26ECADF0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9FFE34-7DBD-B712-DC99-A422B08A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2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46C3F-1C02-5191-5AD3-29F04FAA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3B822-35E8-5FCF-9A7D-E6A12110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AB508A-5DE8-C2FB-6072-C0020867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2462B1-8DCE-5D27-930C-CFB326D4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9342C7-C5D5-C4E2-C362-4EE8330C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DF28B-DBBC-91B8-601E-D44F1801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733A8-ACA0-3E1A-DF2A-32B0F0BA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FF60A-019E-1FD2-D951-A049B2F6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CCEA8-C231-D1E7-9454-75E7000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03888-17C5-C5A4-3D0C-D781F42B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8E05-BC11-31EA-6B6B-502FBC2A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B38E4-C027-7E9E-259B-EF4878E6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89FA3-FEB7-5B6F-268F-1977770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9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E1FF-337D-C72B-5921-0151A51B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E0A046-436D-D495-83D6-69503925E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AAC4C-92D4-CD43-C15F-E4D02457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B6904-F175-D171-2D39-BEA0F0FA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6201B-B734-15FB-7969-31B5C279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E2E52-3786-F5CD-9B2A-77D4F9A4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2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E1F24D-C1EC-4E3F-EAF5-21C111D8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447F6-5F75-2FF3-F2B7-112D15AD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77FEF-AAD2-CA3A-AC55-F2CD17133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52F5-03ED-4C45-8DFA-53321587D3A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E40F7-8C13-14E8-B16A-525700763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CEB57-EC19-0A2C-FEC9-0E2E3378C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63645-5564-E348-8FD7-ED8B145B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2A7BBF-EE9E-1A9D-D1C5-46CD456E4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김세진</a:t>
            </a:r>
            <a:r>
              <a:rPr lang="en-US" altLang="ko-KR" dirty="0"/>
              <a:t> (CAU</a:t>
            </a:r>
            <a:r>
              <a:rPr lang="ko-KR" altLang="en-US" dirty="0"/>
              <a:t> </a:t>
            </a:r>
            <a:r>
              <a:rPr lang="en-US" altLang="ko-KR" dirty="0"/>
              <a:t>CSE)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1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59A7-3C72-8898-1850-BB2146CA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69" y="222623"/>
            <a:ext cx="8477992" cy="5255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BFS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8" y="970601"/>
            <a:ext cx="11595265" cy="5341133"/>
          </a:xfrm>
        </p:spPr>
        <p:txBody>
          <a:bodyPr/>
          <a:lstStyle/>
          <a:p>
            <a:r>
              <a:rPr lang="en-US" altLang="ko-KR" sz="1800" dirty="0"/>
              <a:t>Breadth-First Search, </a:t>
            </a:r>
            <a:r>
              <a:rPr lang="ko-KR" altLang="en-US" sz="1800" dirty="0"/>
              <a:t>너비 우선 탐색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루트 노드</a:t>
            </a:r>
            <a:r>
              <a:rPr lang="en-US" altLang="ko-KR" sz="1800" dirty="0"/>
              <a:t>(</a:t>
            </a:r>
            <a:r>
              <a:rPr lang="ko-KR" altLang="en-US" sz="1800" dirty="0"/>
              <a:t>혹은 다른 임의의 노드</a:t>
            </a:r>
            <a:r>
              <a:rPr lang="en-US" altLang="ko-KR" sz="1800" dirty="0"/>
              <a:t>)</a:t>
            </a:r>
            <a:r>
              <a:rPr lang="ko-KR" altLang="en-US" sz="1800" dirty="0"/>
              <a:t>에서 시작해서 인접한 노드를 먼저 탐색하는 방법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시작 정점으로부터 가까운 정점을 먼저 방문하고 멀리 떨어져 있는 정점을 나중에 방문하는 순회 방법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깊게</a:t>
            </a:r>
            <a:r>
              <a:rPr lang="en-US" altLang="ko-KR" sz="1800" dirty="0"/>
              <a:t>(deep) </a:t>
            </a:r>
            <a:r>
              <a:rPr lang="ko-KR" altLang="en-US" sz="1800" dirty="0"/>
              <a:t>탐색하기 전에 넓게</a:t>
            </a:r>
            <a:r>
              <a:rPr lang="en-US" altLang="ko-KR" sz="1800" dirty="0"/>
              <a:t>(wide) </a:t>
            </a:r>
            <a:r>
              <a:rPr lang="ko-KR" altLang="en-US" sz="1800" dirty="0"/>
              <a:t>탐색하는 것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사용하는 경우</a:t>
            </a:r>
            <a:r>
              <a:rPr lang="en-US" altLang="ko-KR" sz="1800" dirty="0"/>
              <a:t>: </a:t>
            </a:r>
            <a:r>
              <a:rPr lang="ko-KR" altLang="en-US" sz="1800" dirty="0"/>
              <a:t>두 노드 사이의 최단 경로 혹은 임의의 경로를 찾고 싶을 때 이 방법을 선택</a:t>
            </a:r>
            <a:endParaRPr lang="en-US" altLang="ko-K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C21E9-2D49-5155-62C0-D538749C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18" y="3493581"/>
            <a:ext cx="3206744" cy="32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FS vs BFS">
            <a:extLst>
              <a:ext uri="{FF2B5EF4-FFF2-40B4-BE49-F238E27FC236}">
                <a16:creationId xmlns:a16="http://schemas.microsoft.com/office/drawing/2014/main" id="{980EEFD9-6CE9-895C-F4B2-F2F1B54F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4" y="3728525"/>
            <a:ext cx="71437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8" y="976539"/>
            <a:ext cx="11595265" cy="5341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어떤 노드를 방문했는지 꼭 확인 필요 </a:t>
            </a:r>
            <a:r>
              <a:rPr lang="en-US" altLang="ko-KR" sz="1800" dirty="0"/>
              <a:t>-&gt; </a:t>
            </a:r>
            <a:r>
              <a:rPr lang="ko-KR" altLang="en-US" sz="1800" dirty="0"/>
              <a:t>이를 검사하지 않으면 무한 루프 빠질 가능성 </a:t>
            </a:r>
            <a:r>
              <a:rPr lang="en-US" altLang="ko-KR" sz="1800" dirty="0"/>
              <a:t>High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방문한 노드들을 차례로 저장한 후 꺼낼 수 있는 자료구조 </a:t>
            </a:r>
            <a:r>
              <a:rPr lang="en-US" altLang="ko-KR" sz="1800" dirty="0"/>
              <a:t>Queue </a:t>
            </a:r>
            <a:r>
              <a:rPr lang="ko-KR" altLang="en-US" sz="1800" dirty="0"/>
              <a:t>사용 </a:t>
            </a:r>
            <a:r>
              <a:rPr lang="en-US" altLang="ko-KR" sz="1800" dirty="0"/>
              <a:t>-&gt; </a:t>
            </a:r>
            <a:r>
              <a:rPr lang="ko-KR" altLang="en-US" sz="1800" dirty="0"/>
              <a:t>선입선출이 원칙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Prim, Dijkstra</a:t>
            </a:r>
            <a:r>
              <a:rPr lang="ko-KR" altLang="en-US" sz="1800" dirty="0"/>
              <a:t>와 유사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DFS</a:t>
            </a:r>
            <a:r>
              <a:rPr lang="ko-KR" altLang="en-US" sz="1800" dirty="0"/>
              <a:t>보다 복잡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재귀적이지 않음</a:t>
            </a:r>
            <a:endParaRPr lang="en-US" altLang="ko-KR" sz="18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5C7A236-69B0-224B-44D4-73FAF3817DE3}"/>
              </a:ext>
            </a:extLst>
          </p:cNvPr>
          <p:cNvSpPr txBox="1">
            <a:spLocks/>
          </p:cNvSpPr>
          <p:nvPr/>
        </p:nvSpPr>
        <p:spPr>
          <a:xfrm>
            <a:off x="155369" y="222623"/>
            <a:ext cx="8477992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BFS</a:t>
            </a:r>
            <a:r>
              <a:rPr lang="ko-KR" altLang="en-US" dirty="0"/>
              <a:t>의 특징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F50A31-266C-FC4F-AB15-8A5B18FC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33" y="1999560"/>
            <a:ext cx="3650885" cy="45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BBE1B4-0C98-9D02-6085-288A86BFF650}"/>
              </a:ext>
            </a:extLst>
          </p:cNvPr>
          <p:cNvSpPr/>
          <p:nvPr/>
        </p:nvSpPr>
        <p:spPr>
          <a:xfrm>
            <a:off x="434438" y="3848791"/>
            <a:ext cx="6689188" cy="242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루트 노드에서 시작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루트 노드와 인접하고 </a:t>
            </a:r>
            <a:r>
              <a:rPr lang="ko-KR" altLang="en-US" sz="1800" dirty="0" err="1"/>
              <a:t>방문된</a:t>
            </a:r>
            <a:r>
              <a:rPr lang="ko-KR" altLang="en-US" sz="1800" dirty="0"/>
              <a:t> 적 없고</a:t>
            </a:r>
            <a:r>
              <a:rPr lang="en-US" altLang="ko-KR" sz="1800" dirty="0"/>
              <a:t>, </a:t>
            </a:r>
            <a:r>
              <a:rPr lang="ko-KR" altLang="en-US" sz="1800" dirty="0"/>
              <a:t>큐에 저장되지 않은 노드를 </a:t>
            </a:r>
            <a:r>
              <a:rPr lang="en-US" altLang="ko-KR" sz="1800" dirty="0"/>
              <a:t>Queue</a:t>
            </a:r>
            <a:r>
              <a:rPr lang="ko-KR" altLang="en-US" sz="1800" dirty="0"/>
              <a:t>에 넣음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Queue</a:t>
            </a:r>
            <a:r>
              <a:rPr lang="ko-KR" altLang="en-US" sz="1800" dirty="0"/>
              <a:t>에서 </a:t>
            </a:r>
            <a:r>
              <a:rPr lang="en-US" altLang="ko-KR" sz="1800" dirty="0"/>
              <a:t>dequeue</a:t>
            </a:r>
            <a:r>
              <a:rPr lang="ko-KR" altLang="en-US" sz="1800" dirty="0"/>
              <a:t>하여 가장 먼저 큐에 저장한 노드를 방문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039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5C7A236-69B0-224B-44D4-73FAF3817DE3}"/>
              </a:ext>
            </a:extLst>
          </p:cNvPr>
          <p:cNvSpPr txBox="1">
            <a:spLocks/>
          </p:cNvSpPr>
          <p:nvPr/>
        </p:nvSpPr>
        <p:spPr>
          <a:xfrm>
            <a:off x="155369" y="222623"/>
            <a:ext cx="8477992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소수 경로</a:t>
            </a:r>
            <a:r>
              <a:rPr lang="en-US" altLang="ko-KR" dirty="0"/>
              <a:t>, 1963)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962927-565F-F8C5-0DEC-F952DA64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33" y="891714"/>
            <a:ext cx="7881223" cy="56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8C41760-6756-5713-D764-3B0F10A8AFF4}"/>
              </a:ext>
            </a:extLst>
          </p:cNvPr>
          <p:cNvSpPr txBox="1">
            <a:spLocks/>
          </p:cNvSpPr>
          <p:nvPr/>
        </p:nvSpPr>
        <p:spPr>
          <a:xfrm>
            <a:off x="155369" y="222623"/>
            <a:ext cx="8477992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소수 경로</a:t>
            </a:r>
            <a:r>
              <a:rPr lang="en-US" altLang="ko-KR" dirty="0"/>
              <a:t>, 1963)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017455-E7E8-C5B4-2359-07A3B2A2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99" y="1026825"/>
            <a:ext cx="4099119" cy="53664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998297-1642-7CA4-9662-66E3F739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25" y="1990881"/>
            <a:ext cx="381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6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158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BFS</vt:lpstr>
      <vt:lpstr>BFS란?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</dc:title>
  <dc:creator>김세진</dc:creator>
  <cp:lastModifiedBy>김세진</cp:lastModifiedBy>
  <cp:revision>1</cp:revision>
  <dcterms:created xsi:type="dcterms:W3CDTF">2022-08-05T04:26:36Z</dcterms:created>
  <dcterms:modified xsi:type="dcterms:W3CDTF">2022-08-05T04:59:56Z</dcterms:modified>
</cp:coreProperties>
</file>