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fleetManager Bevezető" id="{3E78B612-605F-49A5-86FC-6636091960B1}">
          <p14:sldIdLst>
            <p14:sldId id="256"/>
            <p14:sldId id="258"/>
            <p14:sldId id="259"/>
          </p14:sldIdLst>
        </p14:section>
        <p14:section name="Regisztráció/Belépés" id="{A644C728-2CBF-4F7C-BB27-F0B17CEB4658}">
          <p14:sldIdLst>
            <p14:sldId id="260"/>
            <p14:sldId id="261"/>
            <p14:sldId id="262"/>
            <p14:sldId id="263"/>
            <p14:sldId id="264"/>
          </p14:sldIdLst>
        </p14:section>
        <p14:section name="felhasználó felületek" id="{7CFD99C4-BE91-4B2C-806E-1E0AD9365C37}">
          <p14:sldIdLst>
            <p14:sldId id="277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Admin/SuperAdmin Felhasználók kezelése" id="{CFC07C11-C200-42A5-9F27-C9C304227326}">
          <p14:sldIdLst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3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66" autoAdjust="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>
        <p:guide pos="3840"/>
        <p:guide pos="393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02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31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1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7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5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8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7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domiter" TargetMode="External"/><Relationship Id="rId2" Type="http://schemas.openxmlformats.org/officeDocument/2006/relationships/hyperlink" Target="https://github.com/CymarOnCree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mp"/><Relationship Id="rId5" Type="http://schemas.openxmlformats.org/officeDocument/2006/relationships/hyperlink" Target="https://github.com/whzfake96" TargetMode="External"/><Relationship Id="rId4" Type="http://schemas.openxmlformats.org/officeDocument/2006/relationships/hyperlink" Target="https://github.com/AlexaF8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83530" y="655944"/>
            <a:ext cx="7766936" cy="1646302"/>
          </a:xfrm>
        </p:spPr>
        <p:txBody>
          <a:bodyPr anchor="ctr"/>
          <a:lstStyle/>
          <a:p>
            <a:r>
              <a:rPr lang="hu-HU" dirty="0" err="1" smtClean="0"/>
              <a:t>CarFleet</a:t>
            </a:r>
            <a:r>
              <a:rPr lang="hu-HU" dirty="0" smtClean="0"/>
              <a:t> </a:t>
            </a:r>
            <a:r>
              <a:rPr lang="hu-HU" dirty="0" err="1" smtClean="0"/>
              <a:t>Mananger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76699" y="2428501"/>
            <a:ext cx="2558163" cy="3436773"/>
          </a:xfrm>
        </p:spPr>
        <p:txBody>
          <a:bodyPr>
            <a:normAutofit lnSpcReduction="10000"/>
          </a:bodyPr>
          <a:lstStyle/>
          <a:p>
            <a:r>
              <a:rPr lang="hu-HU" sz="1900" u="sng" dirty="0" err="1" smtClean="0">
                <a:solidFill>
                  <a:srgbClr val="FFC000"/>
                </a:solidFill>
              </a:rPr>
              <a:t>Created</a:t>
            </a:r>
            <a:r>
              <a:rPr lang="hu-HU" sz="1900" u="sng" dirty="0" smtClean="0">
                <a:solidFill>
                  <a:srgbClr val="FFC000"/>
                </a:solidFill>
              </a:rPr>
              <a:t> </a:t>
            </a:r>
            <a:r>
              <a:rPr lang="hu-HU" sz="1900" u="sng" dirty="0" err="1" smtClean="0">
                <a:solidFill>
                  <a:srgbClr val="FFC000"/>
                </a:solidFill>
              </a:rPr>
              <a:t>by</a:t>
            </a:r>
            <a:r>
              <a:rPr lang="hu-HU" sz="1900" u="sng" dirty="0" smtClean="0">
                <a:solidFill>
                  <a:srgbClr val="FFC000"/>
                </a:solidFill>
              </a:rPr>
              <a:t>: </a:t>
            </a:r>
          </a:p>
          <a:p>
            <a:r>
              <a:rPr lang="hu-HU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CodeCruisers</a:t>
            </a:r>
            <a:endParaRPr lang="hu-HU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sz="1900" u="sng" dirty="0" err="1" smtClean="0">
                <a:solidFill>
                  <a:srgbClr val="FFC000"/>
                </a:solidFill>
              </a:rPr>
              <a:t>Members</a:t>
            </a:r>
            <a:r>
              <a:rPr lang="hu-HU" sz="1900" u="sng" dirty="0" smtClean="0">
                <a:solidFill>
                  <a:srgbClr val="FFC000"/>
                </a:solidFill>
              </a:rPr>
              <a:t>:</a:t>
            </a:r>
          </a:p>
          <a:p>
            <a:r>
              <a:rPr lang="hu-HU" b="1" dirty="0">
                <a:hlinkClick r:id="rId2"/>
              </a:rPr>
              <a:t>Zoltán Tamás</a:t>
            </a:r>
            <a:endParaRPr lang="hu-HU" b="1" dirty="0"/>
          </a:p>
          <a:p>
            <a:r>
              <a:rPr lang="hu-HU" b="1" dirty="0" smtClean="0">
                <a:hlinkClick r:id="rId3"/>
              </a:rPr>
              <a:t>Zoltán </a:t>
            </a:r>
            <a:r>
              <a:rPr lang="hu-HU" b="1" dirty="0" err="1">
                <a:hlinkClick r:id="rId3"/>
              </a:rPr>
              <a:t>Domiter</a:t>
            </a:r>
            <a:endParaRPr lang="hu-HU" b="1" dirty="0"/>
          </a:p>
          <a:p>
            <a:r>
              <a:rPr lang="hu-HU" b="1" dirty="0">
                <a:hlinkClick r:id="rId4"/>
              </a:rPr>
              <a:t>Alexandra </a:t>
            </a:r>
            <a:r>
              <a:rPr lang="hu-HU" b="1" dirty="0" err="1">
                <a:hlinkClick r:id="rId4"/>
              </a:rPr>
              <a:t>Fried</a:t>
            </a:r>
            <a:endParaRPr lang="hu-HU" b="1" dirty="0"/>
          </a:p>
          <a:p>
            <a:r>
              <a:rPr lang="hu-HU" b="1" dirty="0" err="1">
                <a:hlinkClick r:id="rId5"/>
              </a:rPr>
              <a:t>SzMate</a:t>
            </a:r>
            <a:endParaRPr lang="hu-HU" b="1" dirty="0"/>
          </a:p>
          <a:p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1" y="2428501"/>
            <a:ext cx="6587729" cy="34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Felhasználó által elérhető felületek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4857192" cy="3880773"/>
          </a:xfrm>
        </p:spPr>
        <p:txBody>
          <a:bodyPr/>
          <a:lstStyle/>
          <a:p>
            <a:r>
              <a:rPr lang="hu-HU" dirty="0" smtClean="0"/>
              <a:t>A felhasználó jogosultságú személyek a:</a:t>
            </a:r>
          </a:p>
          <a:p>
            <a:pPr lvl="1"/>
            <a:r>
              <a:rPr lang="hu-HU" dirty="0" smtClean="0"/>
              <a:t> FOGLALÁS menübe a:</a:t>
            </a:r>
          </a:p>
          <a:p>
            <a:pPr lvl="2"/>
            <a:r>
              <a:rPr lang="hu-HU" dirty="0" smtClean="0"/>
              <a:t>Új Foglalás</a:t>
            </a:r>
          </a:p>
          <a:p>
            <a:pPr lvl="2"/>
            <a:r>
              <a:rPr lang="hu-HU" dirty="0" smtClean="0"/>
              <a:t>Foglalásaim listája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Profil:</a:t>
            </a:r>
          </a:p>
          <a:p>
            <a:pPr lvl="2"/>
            <a:r>
              <a:rPr lang="hu-HU" dirty="0" smtClean="0"/>
              <a:t>Kilépés</a:t>
            </a:r>
          </a:p>
          <a:p>
            <a:pPr lvl="2"/>
            <a:r>
              <a:rPr lang="hu-HU" dirty="0" smtClean="0"/>
              <a:t>Jelszó változtatás</a:t>
            </a:r>
          </a:p>
          <a:p>
            <a:pPr marL="914400" lvl="2" indent="0">
              <a:buNone/>
            </a:pPr>
            <a:endParaRPr lang="hu-HU" dirty="0" smtClean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6" y="1521326"/>
            <a:ext cx="3446545" cy="2123071"/>
          </a:xfrm>
          <a:prstGeom prst="rect">
            <a:avLst/>
          </a:prstGeom>
        </p:spPr>
      </p:pic>
      <p:pic>
        <p:nvPicPr>
          <p:cNvPr id="6" name="Kép 5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55" y="3862626"/>
            <a:ext cx="2119770" cy="2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89" y="1561432"/>
            <a:ext cx="6932365" cy="49276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41473"/>
            <a:ext cx="10720582" cy="1320800"/>
          </a:xfrm>
        </p:spPr>
        <p:txBody>
          <a:bodyPr/>
          <a:lstStyle/>
          <a:p>
            <a:pPr algn="ctr"/>
            <a:r>
              <a:rPr lang="hu-HU" dirty="0" smtClean="0"/>
              <a:t>Foglalás Menü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3662055" cy="3397999"/>
          </a:xfrm>
        </p:spPr>
        <p:txBody>
          <a:bodyPr/>
          <a:lstStyle/>
          <a:p>
            <a:r>
              <a:rPr lang="hu-HU" dirty="0" smtClean="0"/>
              <a:t>Új Foglalás</a:t>
            </a:r>
          </a:p>
          <a:p>
            <a:pPr lvl="1"/>
            <a:r>
              <a:rPr lang="hu-HU" dirty="0" smtClean="0"/>
              <a:t>Itt tud a felhasználó új foglalást létrehozni</a:t>
            </a:r>
          </a:p>
          <a:p>
            <a:pPr lvl="1"/>
            <a:r>
              <a:rPr lang="hu-HU" dirty="0" smtClean="0"/>
              <a:t>Különböző szűrési lehetőségek elérhetőek</a:t>
            </a:r>
          </a:p>
          <a:p>
            <a:r>
              <a:rPr lang="hu-HU" dirty="0" smtClean="0"/>
              <a:t>Szűréseknek megfelelően a Keresés gombbal listázhatóak a kocsik amik elérhetőek az adott intervallumba a megadott feltételekkel</a:t>
            </a:r>
          </a:p>
          <a:p>
            <a:pPr lvl="1"/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4925242" y="1739101"/>
            <a:ext cx="1279711" cy="477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6214089" y="1730953"/>
            <a:ext cx="1279711" cy="477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0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18" y="3898231"/>
            <a:ext cx="4061984" cy="273278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pPr algn="ctr"/>
            <a:r>
              <a:rPr lang="hu-HU" dirty="0" smtClean="0"/>
              <a:t>Foglalás véglegesítés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810127"/>
          </a:xfrm>
        </p:spPr>
        <p:txBody>
          <a:bodyPr/>
          <a:lstStyle/>
          <a:p>
            <a:r>
              <a:rPr lang="hu-HU" dirty="0" smtClean="0"/>
              <a:t>Szűrt kocsikból rákattintva a kiszemelt kocsira tudjuk azt lefoglalni, kitöltve a megfelelő adatokat tudjuk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3" y="2155793"/>
            <a:ext cx="9735909" cy="1648055"/>
          </a:xfrm>
          <a:prstGeom prst="rect">
            <a:avLst/>
          </a:prstGeom>
        </p:spPr>
      </p:pic>
      <p:sp>
        <p:nvSpPr>
          <p:cNvPr id="6" name="Lekerekített téglalap 5"/>
          <p:cNvSpPr/>
          <p:nvPr/>
        </p:nvSpPr>
        <p:spPr>
          <a:xfrm>
            <a:off x="1038118" y="5662863"/>
            <a:ext cx="3975040" cy="433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kerekített téglalap 7"/>
          <p:cNvSpPr/>
          <p:nvPr/>
        </p:nvSpPr>
        <p:spPr>
          <a:xfrm>
            <a:off x="1145614" y="6172469"/>
            <a:ext cx="709593" cy="2486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Tartalom helye 3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99" y="4164692"/>
            <a:ext cx="3801005" cy="1714739"/>
          </a:xfrm>
          <a:prstGeom prst="rect">
            <a:avLst/>
          </a:prstGeom>
        </p:spPr>
      </p:pic>
      <p:cxnSp>
        <p:nvCxnSpPr>
          <p:cNvPr id="11" name="Egyenes összekötő nyíllal 10"/>
          <p:cNvCxnSpPr/>
          <p:nvPr/>
        </p:nvCxnSpPr>
        <p:spPr>
          <a:xfrm flipV="1">
            <a:off x="1981200" y="5358063"/>
            <a:ext cx="6689558" cy="10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Képernyőrész kivágás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" y="304237"/>
            <a:ext cx="3309263" cy="1758286"/>
          </a:xfrm>
        </p:spPr>
      </p:pic>
      <p:sp>
        <p:nvSpPr>
          <p:cNvPr id="8" name="Szövegdoboz 7"/>
          <p:cNvSpPr txBox="1"/>
          <p:nvPr/>
        </p:nvSpPr>
        <p:spPr>
          <a:xfrm>
            <a:off x="596988" y="2233343"/>
            <a:ext cx="5810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Foglalásaim listára kattintva új ablakba megjelennek a felhasználó foglalásai</a:t>
            </a:r>
          </a:p>
          <a:p>
            <a:endParaRPr lang="hu-HU" dirty="0"/>
          </a:p>
          <a:p>
            <a:r>
              <a:rPr lang="hu-HU" dirty="0" smtClean="0"/>
              <a:t>Amik az adott nap vagy előtt kezdődnek azok halvány pirossal jelölve és nem törölhetőek</a:t>
            </a:r>
            <a:endParaRPr lang="hu-HU" dirty="0"/>
          </a:p>
        </p:txBody>
      </p:sp>
      <p:pic>
        <p:nvPicPr>
          <p:cNvPr id="9" name="Kép 8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64" y="167821"/>
            <a:ext cx="4902121" cy="3118345"/>
          </a:xfrm>
          <a:prstGeom prst="rect">
            <a:avLst/>
          </a:prstGeom>
        </p:spPr>
      </p:pic>
      <p:pic>
        <p:nvPicPr>
          <p:cNvPr id="2" name="Kép 1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4" y="4045231"/>
            <a:ext cx="6365149" cy="2692245"/>
          </a:xfrm>
          <a:prstGeom prst="rect">
            <a:avLst/>
          </a:prstGeom>
        </p:spPr>
      </p:pic>
      <p:cxnSp>
        <p:nvCxnSpPr>
          <p:cNvPr id="4" name="Egyenes összekötő nyíllal 3"/>
          <p:cNvCxnSpPr/>
          <p:nvPr/>
        </p:nvCxnSpPr>
        <p:spPr>
          <a:xfrm flipV="1">
            <a:off x="6208295" y="2518611"/>
            <a:ext cx="1548063" cy="76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7315200" y="4114800"/>
            <a:ext cx="3729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Foglalások dátum intervallum között is lehetséges, a kezdő, illetve végső dátumok beállításával</a:t>
            </a:r>
            <a:endParaRPr lang="hu-HU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2767264" y="5093368"/>
            <a:ext cx="4547936" cy="88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49" y="3181092"/>
            <a:ext cx="4950306" cy="30494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274"/>
          </a:xfrm>
        </p:spPr>
        <p:txBody>
          <a:bodyPr/>
          <a:lstStyle/>
          <a:p>
            <a:pPr algn="ctr"/>
            <a:r>
              <a:rPr lang="hu-HU" dirty="0" smtClean="0"/>
              <a:t>Foglalás módosítása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588169"/>
            <a:ext cx="9894413" cy="480896"/>
          </a:xfrm>
        </p:spPr>
        <p:txBody>
          <a:bodyPr/>
          <a:lstStyle/>
          <a:p>
            <a:r>
              <a:rPr lang="hu-HU" dirty="0" smtClean="0"/>
              <a:t>Lejárt foglalás módosításánál a kocsi visszahozásakor a kilométer állást lehet </a:t>
            </a:r>
            <a:r>
              <a:rPr lang="hu-HU" dirty="0" smtClean="0"/>
              <a:t>menteni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2" y="2133236"/>
            <a:ext cx="9173239" cy="647790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677334" y="2884514"/>
            <a:ext cx="9894413" cy="673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Kilométer állás utazás után mezőbe az aktuális kilométer állást kell megadni.</a:t>
            </a:r>
          </a:p>
          <a:p>
            <a:r>
              <a:rPr lang="hu-HU" dirty="0" smtClean="0"/>
              <a:t>Nem lehet kisebb az indulás kilométer állásnál.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3777916" y="1845801"/>
            <a:ext cx="4425275" cy="611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Kép 7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sp>
        <p:nvSpPr>
          <p:cNvPr id="10" name="Ellipszis 9"/>
          <p:cNvSpPr/>
          <p:nvPr/>
        </p:nvSpPr>
        <p:spPr>
          <a:xfrm>
            <a:off x="10169007" y="4742027"/>
            <a:ext cx="116305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902402" y="4670309"/>
            <a:ext cx="116305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969329" y="3638965"/>
            <a:ext cx="214162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2000" dirty="0" smtClean="0"/>
              <a:t>Hibás megadás</a:t>
            </a:r>
            <a:endParaRPr lang="hu-HU" sz="2000" dirty="0"/>
          </a:p>
        </p:txBody>
      </p:sp>
      <p:pic>
        <p:nvPicPr>
          <p:cNvPr id="14" name="Kép 13" descr="Képernyőrész kivágás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8" y="3638965"/>
            <a:ext cx="5063925" cy="3065008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619287" y="3714185"/>
            <a:ext cx="2141621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2000" dirty="0" smtClean="0"/>
              <a:t>Helyes megadás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5755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 anchor="ctr"/>
          <a:lstStyle/>
          <a:p>
            <a:pPr algn="ctr"/>
            <a:r>
              <a:rPr lang="hu-HU" dirty="0" smtClean="0"/>
              <a:t>Foglalás törlése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35011"/>
          </a:xfrm>
        </p:spPr>
        <p:txBody>
          <a:bodyPr/>
          <a:lstStyle/>
          <a:p>
            <a:r>
              <a:rPr lang="hu-HU" dirty="0" smtClean="0"/>
              <a:t>Olyan foglalás törölhető aminek a kezdeti dátuma későbbi mint az aktuális dátum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7" y="2895600"/>
            <a:ext cx="9859751" cy="1219370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>
            <a:off x="3179153" y="2455401"/>
            <a:ext cx="6422047" cy="993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Kép 7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7" y="4861238"/>
            <a:ext cx="9859751" cy="1105054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773587" y="4165474"/>
            <a:ext cx="8596668" cy="58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Törlés gombra kattintva a foglalás törlődik, és onnantól nem módosítható.</a:t>
            </a:r>
            <a:endParaRPr lang="hu-HU" dirty="0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8365958" y="4532979"/>
            <a:ext cx="184484" cy="1153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2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042"/>
          </a:xfrm>
        </p:spPr>
        <p:txBody>
          <a:bodyPr anchor="ctr"/>
          <a:lstStyle/>
          <a:p>
            <a:pPr algn="ctr"/>
            <a:r>
              <a:rPr lang="hu-HU" dirty="0" smtClean="0"/>
              <a:t>Felhasználó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276726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felhasználók kezelésére </a:t>
            </a:r>
            <a:r>
              <a:rPr lang="hu-HU" dirty="0" err="1" smtClean="0"/>
              <a:t>admin</a:t>
            </a:r>
            <a:r>
              <a:rPr lang="hu-HU" dirty="0" smtClean="0"/>
              <a:t>, illetve </a:t>
            </a:r>
            <a:r>
              <a:rPr lang="hu-HU" dirty="0" err="1" smtClean="0"/>
              <a:t>superadmin</a:t>
            </a:r>
            <a:r>
              <a:rPr lang="hu-HU" dirty="0" smtClean="0"/>
              <a:t> jogosultsággal van.</a:t>
            </a:r>
          </a:p>
          <a:p>
            <a:r>
              <a:rPr lang="hu-HU" dirty="0" err="1" smtClean="0"/>
              <a:t>Admin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Listázhatja a felhasználókat, és módosíthatja a USER jogosultságú felhasználok adatai</a:t>
            </a:r>
          </a:p>
          <a:p>
            <a:pPr lvl="1"/>
            <a:r>
              <a:rPr lang="hu-HU" dirty="0" smtClean="0"/>
              <a:t>Aktiválni nincs jogosultsága</a:t>
            </a:r>
          </a:p>
          <a:p>
            <a:r>
              <a:rPr lang="hu-HU" dirty="0" err="1" smtClean="0"/>
              <a:t>SuperAdmin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Listázhatja </a:t>
            </a:r>
            <a:r>
              <a:rPr lang="hu-HU" dirty="0"/>
              <a:t>a felhasználókat, és módosíthatja </a:t>
            </a:r>
            <a:r>
              <a:rPr lang="hu-HU" dirty="0" smtClean="0"/>
              <a:t>az összes </a:t>
            </a:r>
            <a:r>
              <a:rPr lang="hu-HU" dirty="0"/>
              <a:t>jogosultságú felhasználok adatai</a:t>
            </a:r>
          </a:p>
          <a:p>
            <a:pPr lvl="1"/>
            <a:r>
              <a:rPr lang="hu-HU" dirty="0"/>
              <a:t>Aktiválni </a:t>
            </a:r>
            <a:r>
              <a:rPr lang="hu-HU" dirty="0" smtClean="0"/>
              <a:t>van jogosultsága</a:t>
            </a:r>
          </a:p>
          <a:p>
            <a:pPr lvl="1"/>
            <a:r>
              <a:rPr lang="hu-HU" dirty="0" smtClean="0"/>
              <a:t>Felhasználót adhat hozzá(regisztrálhat új felhasználót)</a:t>
            </a:r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8" t="3198" b="-1"/>
          <a:stretch/>
        </p:blipFill>
        <p:spPr>
          <a:xfrm>
            <a:off x="932162" y="4838870"/>
            <a:ext cx="3572757" cy="1536873"/>
          </a:xfrm>
          <a:prstGeom prst="rect">
            <a:avLst/>
          </a:prstGeom>
        </p:spPr>
      </p:pic>
      <p:pic>
        <p:nvPicPr>
          <p:cNvPr id="8" name="Kép 7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89" y="4838870"/>
            <a:ext cx="3509788" cy="153687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125579" y="4469538"/>
            <a:ext cx="131545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ADMIN</a:t>
            </a:r>
            <a:endParaRPr lang="hu-HU" sz="2400" dirty="0">
              <a:solidFill>
                <a:srgbClr val="FF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217230" y="4389510"/>
            <a:ext cx="205677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SUPERADMIN</a:t>
            </a:r>
            <a:endParaRPr lang="hu-H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Képernyőrész kivágás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5" y="1751516"/>
            <a:ext cx="5703503" cy="2802352"/>
          </a:xfrm>
        </p:spPr>
      </p:pic>
      <p:sp>
        <p:nvSpPr>
          <p:cNvPr id="5" name="Szövegdoboz 4"/>
          <p:cNvSpPr txBox="1"/>
          <p:nvPr/>
        </p:nvSpPr>
        <p:spPr>
          <a:xfrm>
            <a:off x="2334126" y="593558"/>
            <a:ext cx="2840842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Lista szűrési lehetőségek: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Jogosultság alapján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Aktív/inaktív alapján</a:t>
            </a:r>
            <a:endParaRPr lang="hu-HU" dirty="0"/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334126" y="1411705"/>
            <a:ext cx="1275348" cy="874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>
            <a:off x="4756484" y="1074821"/>
            <a:ext cx="353461" cy="1058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146758" y="1751516"/>
            <a:ext cx="3384884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Módosítás gombra kattintva a felhasználó adatokat módosíthatjuk</a:t>
            </a:r>
            <a:endParaRPr lang="hu-HU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H="1">
            <a:off x="5374105" y="2021305"/>
            <a:ext cx="1748590" cy="11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5359987" y="1193913"/>
            <a:ext cx="131545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ADMIN</a:t>
            </a:r>
            <a:endParaRPr lang="hu-HU" sz="2400" dirty="0">
              <a:solidFill>
                <a:srgbClr val="FF0000"/>
              </a:solidFill>
            </a:endParaRPr>
          </a:p>
        </p:txBody>
      </p:sp>
      <p:pic>
        <p:nvPicPr>
          <p:cNvPr id="16" name="Kép 15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82" y="5051773"/>
            <a:ext cx="6427360" cy="1242891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928472" y="4445657"/>
            <a:ext cx="205677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SUPERADMIN</a:t>
            </a:r>
            <a:endParaRPr lang="hu-HU" sz="2400" dirty="0">
              <a:solidFill>
                <a:srgbClr val="FF0000"/>
              </a:solidFill>
            </a:endParaRPr>
          </a:p>
        </p:txBody>
      </p:sp>
      <p:cxnSp>
        <p:nvCxnSpPr>
          <p:cNvPr id="19" name="Egyenes összekötő nyíllal 18"/>
          <p:cNvCxnSpPr>
            <a:stCxn id="15" idx="2"/>
          </p:cNvCxnSpPr>
          <p:nvPr/>
        </p:nvCxnSpPr>
        <p:spPr>
          <a:xfrm>
            <a:off x="6017713" y="1655578"/>
            <a:ext cx="0" cy="13849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8558463" y="4820653"/>
            <a:ext cx="1291390" cy="8525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/>
          <p:cNvSpPr txBox="1"/>
          <p:nvPr/>
        </p:nvSpPr>
        <p:spPr>
          <a:xfrm>
            <a:off x="6928472" y="3040573"/>
            <a:ext cx="3384884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Aktív/</a:t>
            </a:r>
            <a:r>
              <a:rPr lang="hu-HU" dirty="0" err="1" smtClean="0"/>
              <a:t>inaktíválást</a:t>
            </a:r>
            <a:r>
              <a:rPr lang="hu-HU" dirty="0" smtClean="0"/>
              <a:t> csak SUPERADMIN jogosultsággal lehetséges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57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artalom helye 10" descr="Képernyőrész kivágás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26" y="1797234"/>
            <a:ext cx="3229426" cy="1114581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958"/>
          </a:xfrm>
        </p:spPr>
        <p:txBody>
          <a:bodyPr/>
          <a:lstStyle/>
          <a:p>
            <a:pPr algn="ctr"/>
            <a:r>
              <a:rPr lang="hu-HU" dirty="0" smtClean="0"/>
              <a:t>Felhasználó adatok módosítása</a:t>
            </a:r>
            <a:endParaRPr lang="hu-HU" dirty="0"/>
          </a:p>
        </p:txBody>
      </p:sp>
      <p:pic>
        <p:nvPicPr>
          <p:cNvPr id="7" name="Kép 6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6" y="1376485"/>
            <a:ext cx="3418778" cy="3455381"/>
          </a:xfrm>
          <a:prstGeom prst="rect">
            <a:avLst/>
          </a:prstGeom>
        </p:spPr>
      </p:pic>
      <p:cxnSp>
        <p:nvCxnSpPr>
          <p:cNvPr id="9" name="Egyenes összekötő nyíllal 8"/>
          <p:cNvCxnSpPr/>
          <p:nvPr/>
        </p:nvCxnSpPr>
        <p:spPr>
          <a:xfrm flipV="1">
            <a:off x="3505200" y="2510589"/>
            <a:ext cx="2101516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358189" y="5582653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Admin</a:t>
            </a:r>
            <a:r>
              <a:rPr lang="hu-HU" dirty="0" smtClean="0"/>
              <a:t> a jogosultságot </a:t>
            </a:r>
            <a:r>
              <a:rPr lang="hu-HU" dirty="0" err="1" smtClean="0"/>
              <a:t>User</a:t>
            </a:r>
            <a:r>
              <a:rPr lang="hu-HU" dirty="0" smtClean="0"/>
              <a:t>/</a:t>
            </a:r>
            <a:r>
              <a:rPr lang="hu-HU" dirty="0" err="1" smtClean="0"/>
              <a:t>Adminra</a:t>
            </a:r>
            <a:r>
              <a:rPr lang="hu-HU" dirty="0" smtClean="0"/>
              <a:t> állíthatja</a:t>
            </a:r>
          </a:p>
          <a:p>
            <a:r>
              <a:rPr lang="hu-HU" dirty="0" err="1" smtClean="0"/>
              <a:t>Superadmin</a:t>
            </a:r>
            <a:r>
              <a:rPr lang="hu-HU" dirty="0" smtClean="0"/>
              <a:t> a jogosultságot </a:t>
            </a:r>
            <a:r>
              <a:rPr lang="hu-HU" dirty="0" err="1" smtClean="0"/>
              <a:t>User</a:t>
            </a:r>
            <a:r>
              <a:rPr lang="hu-HU" dirty="0" smtClean="0"/>
              <a:t>/</a:t>
            </a:r>
            <a:r>
              <a:rPr lang="hu-HU" dirty="0" err="1" smtClean="0"/>
              <a:t>Admin</a:t>
            </a:r>
            <a:r>
              <a:rPr lang="hu-HU" dirty="0" smtClean="0"/>
              <a:t>/</a:t>
            </a:r>
            <a:r>
              <a:rPr lang="hu-HU" dirty="0" err="1" smtClean="0"/>
              <a:t>Superadminra</a:t>
            </a:r>
            <a:r>
              <a:rPr lang="hu-HU" dirty="0" smtClean="0"/>
              <a:t> állíthatja</a:t>
            </a:r>
            <a:endParaRPr lang="hu-HU" dirty="0"/>
          </a:p>
        </p:txBody>
      </p:sp>
      <p:pic>
        <p:nvPicPr>
          <p:cNvPr id="16" name="Kép 15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96" y="3757410"/>
            <a:ext cx="3724795" cy="1562318"/>
          </a:xfrm>
          <a:prstGeom prst="rect">
            <a:avLst/>
          </a:prstGeom>
        </p:spPr>
      </p:pic>
      <p:cxnSp>
        <p:nvCxnSpPr>
          <p:cNvPr id="17" name="Egyenes összekötő nyíllal 16"/>
          <p:cNvCxnSpPr/>
          <p:nvPr/>
        </p:nvCxnSpPr>
        <p:spPr>
          <a:xfrm>
            <a:off x="3601453" y="3625171"/>
            <a:ext cx="2943726" cy="1058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3898232" y="2201153"/>
            <a:ext cx="131545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ADMIN</a:t>
            </a:r>
            <a:endParaRPr lang="hu-HU" sz="2400" dirty="0">
              <a:solidFill>
                <a:srgbClr val="FF0000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131326" y="4584969"/>
            <a:ext cx="205677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SUPERADMIN</a:t>
            </a:r>
            <a:endParaRPr lang="hu-H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1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2766" y="436063"/>
            <a:ext cx="8596668" cy="582611"/>
          </a:xfrm>
        </p:spPr>
        <p:txBody>
          <a:bodyPr/>
          <a:lstStyle/>
          <a:p>
            <a:r>
              <a:rPr lang="hu-HU" dirty="0" smtClean="0"/>
              <a:t>Adatok módosítása után a mentés gombbal tárolhatjuk a </a:t>
            </a:r>
            <a:r>
              <a:rPr lang="hu-HU" dirty="0" err="1" smtClean="0"/>
              <a:t>frissitett</a:t>
            </a:r>
            <a:r>
              <a:rPr lang="hu-HU" dirty="0" smtClean="0"/>
              <a:t> adatokat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56" y="1783362"/>
            <a:ext cx="3505689" cy="981212"/>
          </a:xfrm>
          <a:prstGeom prst="rect">
            <a:avLst/>
          </a:prstGeom>
        </p:spPr>
      </p:pic>
      <p:pic>
        <p:nvPicPr>
          <p:cNvPr id="5" name="Kép 4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66" y="1018674"/>
            <a:ext cx="2787760" cy="2835928"/>
          </a:xfrm>
          <a:prstGeom prst="rect">
            <a:avLst/>
          </a:prstGeom>
        </p:spPr>
      </p:pic>
      <p:pic>
        <p:nvPicPr>
          <p:cNvPr id="6" name="Kép 5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71" y="4041815"/>
            <a:ext cx="11031489" cy="619211"/>
          </a:xfrm>
          <a:prstGeom prst="rect">
            <a:avLst/>
          </a:prstGeom>
        </p:spPr>
      </p:pic>
      <p:sp>
        <p:nvSpPr>
          <p:cNvPr id="7" name="Ellipszis 6"/>
          <p:cNvSpPr/>
          <p:nvPr/>
        </p:nvSpPr>
        <p:spPr>
          <a:xfrm>
            <a:off x="2586345" y="2197768"/>
            <a:ext cx="1007087" cy="2388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nyíllal 8"/>
          <p:cNvCxnSpPr/>
          <p:nvPr/>
        </p:nvCxnSpPr>
        <p:spPr>
          <a:xfrm flipV="1">
            <a:off x="2466229" y="2494547"/>
            <a:ext cx="3846339" cy="7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6489032" y="2590800"/>
            <a:ext cx="1636294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hu-HU" sz="4400" dirty="0" smtClean="0"/>
              <a:t>A </a:t>
            </a:r>
            <a:r>
              <a:rPr lang="hu-HU" sz="4400" dirty="0" err="1" smtClean="0"/>
              <a:t>Carfleet</a:t>
            </a:r>
            <a:r>
              <a:rPr lang="hu-HU" sz="4400" dirty="0" smtClean="0"/>
              <a:t> Manager Célja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57135" y="2213811"/>
            <a:ext cx="6795497" cy="381953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Megkönnyíteni a cégnek a kocsik karbantartásainak követését/tervezését</a:t>
            </a:r>
          </a:p>
          <a:p>
            <a:r>
              <a:rPr lang="hu-HU" sz="2400" dirty="0" smtClean="0"/>
              <a:t>A dolgozok kocsi használatának/foglalásának kezelése</a:t>
            </a:r>
          </a:p>
          <a:p>
            <a:pPr>
              <a:lnSpc>
                <a:spcPct val="150000"/>
              </a:lnSpc>
            </a:pPr>
            <a:r>
              <a:rPr lang="hu-HU" sz="2400" dirty="0" smtClean="0"/>
              <a:t>Segít a cégnek engedélyek adásába a dolgozóiknak akik használhatják a kocsikat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36755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916"/>
          </a:xfrm>
        </p:spPr>
        <p:txBody>
          <a:bodyPr/>
          <a:lstStyle/>
          <a:p>
            <a:pPr algn="ctr"/>
            <a:r>
              <a:rPr lang="hu-HU" dirty="0" smtClean="0"/>
              <a:t>Új felhasználó hozzáadása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406611"/>
            <a:ext cx="4696771" cy="67084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Felhasználót a SUPERADMIN jogosultságú személy tud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0" y="1225505"/>
            <a:ext cx="1876927" cy="969018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4975668" y="1742032"/>
            <a:ext cx="871332" cy="240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94523"/>
            <a:ext cx="2803803" cy="3211277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4422824" y="2422358"/>
            <a:ext cx="2176495" cy="231808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A *</a:t>
            </a:r>
            <a:r>
              <a:rPr lang="hu-HU" dirty="0" err="1"/>
              <a:t>-al</a:t>
            </a:r>
            <a:r>
              <a:rPr lang="hu-HU" dirty="0"/>
              <a:t> jelölt mezők kitöltése kötelező</a:t>
            </a:r>
          </a:p>
          <a:p>
            <a:pPr marL="0" indent="0">
              <a:buFont typeface="Wingdings 3" charset="2"/>
              <a:buNone/>
            </a:pPr>
            <a:r>
              <a:rPr lang="hu-HU" dirty="0" smtClean="0"/>
              <a:t>Az adatok kitöltésével a MENTÉS gombbal tudjuk tárolni az új felhasználót.</a:t>
            </a:r>
          </a:p>
        </p:txBody>
      </p:sp>
      <p:cxnSp>
        <p:nvCxnSpPr>
          <p:cNvPr id="11" name="Egyenes összekötő nyíllal 10"/>
          <p:cNvCxnSpPr/>
          <p:nvPr/>
        </p:nvCxnSpPr>
        <p:spPr>
          <a:xfrm flipH="1">
            <a:off x="1780675" y="2638926"/>
            <a:ext cx="2711114" cy="449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Kép 12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63" y="2276915"/>
            <a:ext cx="2583126" cy="2645802"/>
          </a:xfrm>
          <a:prstGeom prst="rect">
            <a:avLst/>
          </a:prstGeom>
        </p:spPr>
      </p:pic>
      <p:cxnSp>
        <p:nvCxnSpPr>
          <p:cNvPr id="14" name="Egyenes összekötő nyíllal 13"/>
          <p:cNvCxnSpPr/>
          <p:nvPr/>
        </p:nvCxnSpPr>
        <p:spPr>
          <a:xfrm>
            <a:off x="6200274" y="4291263"/>
            <a:ext cx="978568" cy="344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 descr="Képernyőrész kivágás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11" y="5484190"/>
            <a:ext cx="3515216" cy="990738"/>
          </a:xfrm>
          <a:prstGeom prst="rect">
            <a:avLst/>
          </a:prstGeom>
        </p:spPr>
      </p:pic>
      <p:cxnSp>
        <p:nvCxnSpPr>
          <p:cNvPr id="26" name="Egyenes összekötő nyíllal 25"/>
          <p:cNvCxnSpPr/>
          <p:nvPr/>
        </p:nvCxnSpPr>
        <p:spPr>
          <a:xfrm flipH="1">
            <a:off x="7050506" y="4740442"/>
            <a:ext cx="352926" cy="12391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CarFleet</a:t>
            </a:r>
            <a:r>
              <a:rPr lang="hu-HU" dirty="0" smtClean="0"/>
              <a:t> Manager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90"/>
            <a:ext cx="6750161" cy="2114632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CarFleet</a:t>
            </a:r>
            <a:r>
              <a:rPr lang="hu-HU" dirty="0" smtClean="0"/>
              <a:t> Manager használata belépéshez kötött.</a:t>
            </a:r>
          </a:p>
          <a:p>
            <a:r>
              <a:rPr lang="hu-HU" dirty="0" smtClean="0"/>
              <a:t>Csak olyan dolgozok használhatják akik regisztrálva vannak a rendszerbe, és a vezetőség engedélyezi a használatot.</a:t>
            </a:r>
          </a:p>
          <a:p>
            <a:r>
              <a:rPr lang="hu-HU" dirty="0" smtClean="0"/>
              <a:t>Belépés vagy regisztráció a fő oldal - Profil lenyíló menüből elérhető</a:t>
            </a:r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87" y="3956681"/>
            <a:ext cx="2340629" cy="2630735"/>
          </a:xfrm>
          <a:prstGeom prst="rect">
            <a:avLst/>
          </a:prstGeom>
        </p:spPr>
      </p:pic>
      <p:sp>
        <p:nvSpPr>
          <p:cNvPr id="5" name="Jobbra nyíl 4"/>
          <p:cNvSpPr/>
          <p:nvPr/>
        </p:nvSpPr>
        <p:spPr>
          <a:xfrm rot="5400000">
            <a:off x="4810854" y="3708228"/>
            <a:ext cx="642552" cy="29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pPr algn="ctr"/>
            <a:r>
              <a:rPr lang="hu-HU" dirty="0" smtClean="0"/>
              <a:t>Regisztráció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443789"/>
            <a:ext cx="5001571" cy="4597573"/>
          </a:xfrm>
        </p:spPr>
        <p:txBody>
          <a:bodyPr/>
          <a:lstStyle/>
          <a:p>
            <a:r>
              <a:rPr lang="hu-HU" dirty="0" smtClean="0"/>
              <a:t>Új felhasználó a regisztráció fülre kattintva tud regisztrálni az </a:t>
            </a:r>
            <a:r>
              <a:rPr lang="hu-HU" dirty="0" err="1" smtClean="0"/>
              <a:t>app</a:t>
            </a:r>
            <a:r>
              <a:rPr lang="hu-HU" dirty="0" smtClean="0"/>
              <a:t> használatára.</a:t>
            </a:r>
          </a:p>
          <a:p>
            <a:r>
              <a:rPr lang="hu-HU" dirty="0" smtClean="0"/>
              <a:t>A következő adatokat kell kitölteni:</a:t>
            </a:r>
          </a:p>
          <a:p>
            <a:pPr lvl="1"/>
            <a:r>
              <a:rPr lang="hu-HU" dirty="0" smtClean="0"/>
              <a:t>Vezetéknév</a:t>
            </a:r>
          </a:p>
          <a:p>
            <a:pPr lvl="1"/>
            <a:r>
              <a:rPr lang="hu-HU" dirty="0" smtClean="0"/>
              <a:t>Keresztnév</a:t>
            </a:r>
          </a:p>
          <a:p>
            <a:pPr lvl="1"/>
            <a:r>
              <a:rPr lang="hu-HU" dirty="0" smtClean="0"/>
              <a:t>Email (ezzel tud majd belépni)</a:t>
            </a:r>
          </a:p>
          <a:p>
            <a:pPr lvl="1"/>
            <a:r>
              <a:rPr lang="hu-HU" dirty="0" smtClean="0"/>
              <a:t>A jelszó 2*</a:t>
            </a:r>
          </a:p>
          <a:p>
            <a:r>
              <a:rPr lang="hu-HU" dirty="0" smtClean="0"/>
              <a:t>A regisztrálok gombra kattintva ha minden adat helyesen van kitöltve a felhasználó létrejön, ugyanakkor jóváhagyásra váró státuszba</a:t>
            </a:r>
          </a:p>
          <a:p>
            <a:r>
              <a:rPr lang="hu-HU" dirty="0" smtClean="0"/>
              <a:t>Egy </a:t>
            </a:r>
            <a:r>
              <a:rPr lang="hu-HU" dirty="0" err="1" smtClean="0"/>
              <a:t>admin</a:t>
            </a:r>
            <a:r>
              <a:rPr lang="hu-HU" dirty="0" smtClean="0"/>
              <a:t> jogosultságú személy tudja a fiókot aktiválni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59" y="1708138"/>
            <a:ext cx="4188341" cy="43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6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Regisztráció hibák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3878624" cy="3880773"/>
          </a:xfrm>
        </p:spPr>
        <p:txBody>
          <a:bodyPr/>
          <a:lstStyle/>
          <a:p>
            <a:r>
              <a:rPr lang="hu-HU" dirty="0" smtClean="0"/>
              <a:t>Hibás adatbevitelre a rendszer jelez és nem engedi a regisztráció míg minden adat nincs rendesen megadva</a:t>
            </a:r>
            <a:endParaRPr lang="hu-HU" dirty="0"/>
          </a:p>
        </p:txBody>
      </p:sp>
      <p:pic>
        <p:nvPicPr>
          <p:cNvPr id="5" name="Kép 4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33" y="609600"/>
            <a:ext cx="5001323" cy="5249008"/>
          </a:xfrm>
          <a:prstGeom prst="rect">
            <a:avLst/>
          </a:prstGeom>
        </p:spPr>
      </p:pic>
      <p:sp>
        <p:nvSpPr>
          <p:cNvPr id="6" name="Lekerekített téglalap 5"/>
          <p:cNvSpPr/>
          <p:nvPr/>
        </p:nvSpPr>
        <p:spPr>
          <a:xfrm>
            <a:off x="5542547" y="3874168"/>
            <a:ext cx="1796716" cy="226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72" y="3989191"/>
            <a:ext cx="340090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6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Regisztráció sikeressége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272422"/>
          </a:xfrm>
        </p:spPr>
        <p:txBody>
          <a:bodyPr/>
          <a:lstStyle/>
          <a:p>
            <a:r>
              <a:rPr lang="hu-HU" dirty="0" smtClean="0"/>
              <a:t>Sikeres adatmegadások esetén a felhasználó bekerül a rendszerbe. </a:t>
            </a:r>
          </a:p>
          <a:p>
            <a:r>
              <a:rPr lang="hu-HU" dirty="0" smtClean="0"/>
              <a:t>Ezt egy üzenet is jelzi.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3" y="3364252"/>
            <a:ext cx="4677683" cy="15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pPr algn="ctr"/>
            <a:r>
              <a:rPr lang="hu-HU" dirty="0" smtClean="0"/>
              <a:t>Belépés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20253"/>
            <a:ext cx="5972119" cy="1644315"/>
          </a:xfrm>
        </p:spPr>
        <p:txBody>
          <a:bodyPr/>
          <a:lstStyle/>
          <a:p>
            <a:r>
              <a:rPr lang="hu-HU" dirty="0" smtClean="0"/>
              <a:t>Jóváhagyott regisztráció után a Belépés menüpontra kattintva lehetséges</a:t>
            </a:r>
          </a:p>
          <a:p>
            <a:endParaRPr lang="hu-HU" dirty="0"/>
          </a:p>
          <a:p>
            <a:r>
              <a:rPr lang="hu-HU" dirty="0" smtClean="0"/>
              <a:t>Helyes email cím és jelszó megadásával</a:t>
            </a:r>
          </a:p>
          <a:p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19" y="1058779"/>
            <a:ext cx="1907727" cy="2005263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6925827" y="1519991"/>
            <a:ext cx="1215541" cy="477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1" y="3349277"/>
            <a:ext cx="2530887" cy="2744087"/>
          </a:xfrm>
          <a:prstGeom prst="rect">
            <a:avLst/>
          </a:prstGeom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3556892" y="3842085"/>
            <a:ext cx="3500927" cy="866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Helytelen email cím és jelszó párosnál jelzi az applikáció</a:t>
            </a:r>
          </a:p>
          <a:p>
            <a:endParaRPr lang="hu-HU" dirty="0"/>
          </a:p>
        </p:txBody>
      </p:sp>
      <p:pic>
        <p:nvPicPr>
          <p:cNvPr id="9" name="Kép 8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71" y="4908884"/>
            <a:ext cx="352474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8463"/>
          </a:xfrm>
        </p:spPr>
        <p:txBody>
          <a:bodyPr/>
          <a:lstStyle/>
          <a:p>
            <a:pPr algn="ctr"/>
            <a:r>
              <a:rPr lang="hu-HU" dirty="0" smtClean="0"/>
              <a:t>Sikeres belépés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24295"/>
          </a:xfrm>
        </p:spPr>
        <p:txBody>
          <a:bodyPr/>
          <a:lstStyle/>
          <a:p>
            <a:r>
              <a:rPr lang="hu-HU" dirty="0" smtClean="0"/>
              <a:t>Sikeres belépésnél jelzi a rendszer</a:t>
            </a:r>
          </a:p>
          <a:p>
            <a:r>
              <a:rPr lang="hu-HU" dirty="0" smtClean="0"/>
              <a:t>Menüpontok amikhez jogosultsága van a felhasználónak elérhetővé válnak</a:t>
            </a:r>
            <a:endParaRPr lang="hu-HU" dirty="0"/>
          </a:p>
        </p:txBody>
      </p:sp>
      <p:pic>
        <p:nvPicPr>
          <p:cNvPr id="4" name="Kép 3" descr="Képernyőrész kivágá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3" y="3384884"/>
            <a:ext cx="11231542" cy="2495898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2377890" y="4434312"/>
            <a:ext cx="1215541" cy="477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1487553" y="3630867"/>
            <a:ext cx="2474847" cy="556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916"/>
          </a:xfrm>
        </p:spPr>
        <p:txBody>
          <a:bodyPr/>
          <a:lstStyle/>
          <a:p>
            <a:pPr algn="ctr"/>
            <a:r>
              <a:rPr lang="hu-HU" dirty="0" smtClean="0"/>
              <a:t>Jelszó módosítás/Kilépés</a:t>
            </a:r>
            <a:endParaRPr lang="hu-HU" dirty="0"/>
          </a:p>
        </p:txBody>
      </p:sp>
      <p:pic>
        <p:nvPicPr>
          <p:cNvPr id="4" name="Tartalom helye 3" descr="Képernyőrész kivágás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5978"/>
            <a:ext cx="2234902" cy="2513372"/>
          </a:xfrm>
        </p:spPr>
      </p:pic>
      <p:pic>
        <p:nvPicPr>
          <p:cNvPr id="5" name="Kép 4" descr="Képernyőrész kivágás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9" y="1716504"/>
            <a:ext cx="2922724" cy="2398297"/>
          </a:xfrm>
          <a:prstGeom prst="rect">
            <a:avLst/>
          </a:prstGeom>
        </p:spPr>
      </p:pic>
      <p:cxnSp>
        <p:nvCxnSpPr>
          <p:cNvPr id="8" name="Egyenes összekötő nyíllal 7"/>
          <p:cNvCxnSpPr/>
          <p:nvPr/>
        </p:nvCxnSpPr>
        <p:spPr>
          <a:xfrm flipV="1">
            <a:off x="2903621" y="3216442"/>
            <a:ext cx="1395663" cy="13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Képernyőrész kivágás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5" y="1234148"/>
            <a:ext cx="3108714" cy="347444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3601452" y="4219350"/>
            <a:ext cx="3658374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Jelszó módosításnál kötelező: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Régi jelszó</a:t>
            </a:r>
          </a:p>
          <a:p>
            <a:pPr marL="285750" indent="-285750">
              <a:buFontTx/>
              <a:buChar char="-"/>
            </a:pPr>
            <a:r>
              <a:rPr lang="hu-HU" dirty="0" smtClean="0"/>
              <a:t>Új jelszó 2-szer megegyezzen</a:t>
            </a:r>
            <a:endParaRPr lang="hu-HU" dirty="0"/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6930189" y="2724538"/>
            <a:ext cx="1419727" cy="1984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Kép 12" descr="Képernyőrész kivágás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6" y="5408792"/>
            <a:ext cx="3505689" cy="1000265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465221" y="5583110"/>
            <a:ext cx="2903622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Sikeres adatmegadással jelszó módosítva</a:t>
            </a:r>
            <a:endParaRPr lang="hu-HU" dirty="0"/>
          </a:p>
        </p:txBody>
      </p:sp>
      <p:cxnSp>
        <p:nvCxnSpPr>
          <p:cNvPr id="17" name="Egyenes összekötő nyíllal 16"/>
          <p:cNvCxnSpPr/>
          <p:nvPr/>
        </p:nvCxnSpPr>
        <p:spPr>
          <a:xfrm flipV="1">
            <a:off x="2590800" y="6025547"/>
            <a:ext cx="1395663" cy="13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Kék–zöld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528</Words>
  <Application>Microsoft Office PowerPoint</Application>
  <PresentationFormat>Szélesvásznú</PresentationFormat>
  <Paragraphs>103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Fazetta</vt:lpstr>
      <vt:lpstr>CarFleet Mananger App</vt:lpstr>
      <vt:lpstr>A Carfleet Manager Célja</vt:lpstr>
      <vt:lpstr>CarFleet Manager Használata</vt:lpstr>
      <vt:lpstr>Regisztráció</vt:lpstr>
      <vt:lpstr>Regisztráció hibák</vt:lpstr>
      <vt:lpstr>Regisztráció sikeressége</vt:lpstr>
      <vt:lpstr>Belépés</vt:lpstr>
      <vt:lpstr>Sikeres belépés</vt:lpstr>
      <vt:lpstr>Jelszó módosítás/Kilépés</vt:lpstr>
      <vt:lpstr>Felhasználó által elérhető felületek</vt:lpstr>
      <vt:lpstr>Foglalás Menü</vt:lpstr>
      <vt:lpstr>Foglalás véglegesítés</vt:lpstr>
      <vt:lpstr>PowerPoint bemutató</vt:lpstr>
      <vt:lpstr>Foglalás módosítása</vt:lpstr>
      <vt:lpstr>Foglalás törlése</vt:lpstr>
      <vt:lpstr>Felhasználó kezelése</vt:lpstr>
      <vt:lpstr>PowerPoint bemutató</vt:lpstr>
      <vt:lpstr>Felhasználó adatok módosítása</vt:lpstr>
      <vt:lpstr>PowerPoint bemutató</vt:lpstr>
      <vt:lpstr>Új felhasználó hozzáadása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CarFleet Mananger App</dc:title>
  <dc:creator>Microsoft-fiók</dc:creator>
  <cp:lastModifiedBy>Microsoft-fiók</cp:lastModifiedBy>
  <cp:revision>31</cp:revision>
  <dcterms:created xsi:type="dcterms:W3CDTF">2024-01-08T18:58:09Z</dcterms:created>
  <dcterms:modified xsi:type="dcterms:W3CDTF">2024-02-11T13:08:05Z</dcterms:modified>
</cp:coreProperties>
</file>