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4" r:id="rId5"/>
    <p:sldId id="272" r:id="rId6"/>
    <p:sldId id="263" r:id="rId7"/>
    <p:sldId id="265" r:id="rId8"/>
    <p:sldId id="270" r:id="rId9"/>
    <p:sldId id="268" r:id="rId10"/>
    <p:sldId id="266" r:id="rId11"/>
    <p:sldId id="267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3286D-0EA5-4F8E-83F9-8BA052C9894D}" v="374" dt="2024-12-05T08:09:1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Sterling" userId="9c46ef9e127b3d0f" providerId="LiveId" clId="{D5D3286D-0EA5-4F8E-83F9-8BA052C9894D}"/>
    <pc:docChg chg="undo custSel addSld delSld modSld">
      <pc:chgData name="Danny Sterling" userId="9c46ef9e127b3d0f" providerId="LiveId" clId="{D5D3286D-0EA5-4F8E-83F9-8BA052C9894D}" dt="2024-12-05T08:09:16.935" v="924" actId="20577"/>
      <pc:docMkLst>
        <pc:docMk/>
      </pc:docMkLst>
      <pc:sldChg chg="addSp modSp mod setBg addAnim">
        <pc:chgData name="Danny Sterling" userId="9c46ef9e127b3d0f" providerId="LiveId" clId="{D5D3286D-0EA5-4F8E-83F9-8BA052C9894D}" dt="2024-12-05T08:09:16.935" v="924" actId="20577"/>
        <pc:sldMkLst>
          <pc:docMk/>
          <pc:sldMk cId="1116409996" sldId="256"/>
        </pc:sldMkLst>
        <pc:spChg chg="mod">
          <ac:chgData name="Danny Sterling" userId="9c46ef9e127b3d0f" providerId="LiveId" clId="{D5D3286D-0EA5-4F8E-83F9-8BA052C9894D}" dt="2024-12-05T08:09:16.935" v="924" actId="20577"/>
          <ac:spMkLst>
            <pc:docMk/>
            <pc:sldMk cId="1116409996" sldId="256"/>
            <ac:spMk id="2" creationId="{E044EF92-E9CB-B515-92E2-E965DA78E154}"/>
          </ac:spMkLst>
        </pc:spChg>
        <pc:spChg chg="mod">
          <ac:chgData name="Danny Sterling" userId="9c46ef9e127b3d0f" providerId="LiveId" clId="{D5D3286D-0EA5-4F8E-83F9-8BA052C9894D}" dt="2024-12-05T07:42:11.723" v="224" actId="26606"/>
          <ac:spMkLst>
            <pc:docMk/>
            <pc:sldMk cId="1116409996" sldId="256"/>
            <ac:spMk id="3" creationId="{18160DC0-A96D-1497-F513-51797D0FF74C}"/>
          </ac:spMkLst>
        </pc:spChg>
        <pc:spChg chg="add">
          <ac:chgData name="Danny Sterling" userId="9c46ef9e127b3d0f" providerId="LiveId" clId="{D5D3286D-0EA5-4F8E-83F9-8BA052C9894D}" dt="2024-12-05T07:42:11.723" v="224" actId="26606"/>
          <ac:spMkLst>
            <pc:docMk/>
            <pc:sldMk cId="1116409996" sldId="256"/>
            <ac:spMk id="9" creationId="{3AD630B4-4CCC-7B1D-1803-DAED942D7E50}"/>
          </ac:spMkLst>
        </pc:spChg>
        <pc:picChg chg="add">
          <ac:chgData name="Danny Sterling" userId="9c46ef9e127b3d0f" providerId="LiveId" clId="{D5D3286D-0EA5-4F8E-83F9-8BA052C9894D}" dt="2024-12-05T07:42:11.723" v="224" actId="26606"/>
          <ac:picMkLst>
            <pc:docMk/>
            <pc:sldMk cId="1116409996" sldId="256"/>
            <ac:picMk id="5" creationId="{A71C9778-96C2-1330-D49A-2AE260EE321B}"/>
          </ac:picMkLst>
        </pc:picChg>
        <pc:cxnChg chg="add">
          <ac:chgData name="Danny Sterling" userId="9c46ef9e127b3d0f" providerId="LiveId" clId="{D5D3286D-0EA5-4F8E-83F9-8BA052C9894D}" dt="2024-12-05T07:42:11.723" v="224" actId="26606"/>
          <ac:cxnSpMkLst>
            <pc:docMk/>
            <pc:sldMk cId="1116409996" sldId="256"/>
            <ac:cxnSpMk id="11" creationId="{49264613-F0F7-08CE-0ADF-98407A64DAE6}"/>
          </ac:cxnSpMkLst>
        </pc:cxnChg>
      </pc:sldChg>
      <pc:sldChg chg="addSp delSp modSp mod setBg">
        <pc:chgData name="Danny Sterling" userId="9c46ef9e127b3d0f" providerId="LiveId" clId="{D5D3286D-0EA5-4F8E-83F9-8BA052C9894D}" dt="2024-12-05T07:46:34.561" v="331" actId="20577"/>
        <pc:sldMkLst>
          <pc:docMk/>
          <pc:sldMk cId="1987570888" sldId="257"/>
        </pc:sldMkLst>
        <pc:spChg chg="mo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2" creationId="{F58270F7-277A-0C58-7F9C-2EE635281010}"/>
          </ac:spMkLst>
        </pc:spChg>
        <pc:spChg chg="del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3" creationId="{EFE449DA-50C7-EFBA-F356-9E1E8726406D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9" creationId="{BACC6370-2D7E-4714-9D71-7542949D7D5D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11" creationId="{256B2C21-A230-48C0-8DF1-C46611373C44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13" creationId="{3847E18C-932D-4C95-AABA-FEC7C9499AD7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15" creationId="{3150CB11-0C61-439E-910F-5787759E72A0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17" creationId="{43F8A58B-5155-44CE-A5FF-7647B47D0A7A}"/>
          </ac:spMkLst>
        </pc:spChg>
        <pc:spChg chg="add">
          <ac:chgData name="Danny Sterling" userId="9c46ef9e127b3d0f" providerId="LiveId" clId="{D5D3286D-0EA5-4F8E-83F9-8BA052C9894D}" dt="2024-12-05T07:42:33.606" v="227" actId="26606"/>
          <ac:spMkLst>
            <pc:docMk/>
            <pc:sldMk cId="1987570888" sldId="257"/>
            <ac:spMk id="19" creationId="{443F2ACA-E6D6-4028-82DD-F03C262D5DE6}"/>
          </ac:spMkLst>
        </pc:spChg>
        <pc:graphicFrameChg chg="add mod">
          <ac:chgData name="Danny Sterling" userId="9c46ef9e127b3d0f" providerId="LiveId" clId="{D5D3286D-0EA5-4F8E-83F9-8BA052C9894D}" dt="2024-12-05T07:46:34.561" v="331" actId="20577"/>
          <ac:graphicFrameMkLst>
            <pc:docMk/>
            <pc:sldMk cId="1987570888" sldId="257"/>
            <ac:graphicFrameMk id="5" creationId="{8C2C8FAF-B236-77CC-AF6E-0281EC4F0B08}"/>
          </ac:graphicFrameMkLst>
        </pc:graphicFrameChg>
      </pc:sldChg>
      <pc:sldChg chg="addSp delSp modSp del mod setBg">
        <pc:chgData name="Danny Sterling" userId="9c46ef9e127b3d0f" providerId="LiveId" clId="{D5D3286D-0EA5-4F8E-83F9-8BA052C9894D}" dt="2024-12-05T07:56:15.252" v="667" actId="2696"/>
        <pc:sldMkLst>
          <pc:docMk/>
          <pc:sldMk cId="4083723154" sldId="258"/>
        </pc:sldMkLst>
        <pc:spChg chg="mo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2" creationId="{848F8194-2A5A-5AAB-2400-15B37C54B384}"/>
          </ac:spMkLst>
        </pc:spChg>
        <pc:spChg chg="del mo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3" creationId="{7743E105-B0AC-1D1A-93F7-F15CAED805AA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9" creationId="{BACC6370-2D7E-4714-9D71-7542949D7D5D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11" creationId="{256B2C21-A230-48C0-8DF1-C46611373C44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13" creationId="{3847E18C-932D-4C95-AABA-FEC7C9499AD7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15" creationId="{3150CB11-0C61-439E-910F-5787759E72A0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17" creationId="{43F8A58B-5155-44CE-A5FF-7647B47D0A7A}"/>
          </ac:spMkLst>
        </pc:spChg>
        <pc:spChg chg="add">
          <ac:chgData name="Danny Sterling" userId="9c46ef9e127b3d0f" providerId="LiveId" clId="{D5D3286D-0EA5-4F8E-83F9-8BA052C9894D}" dt="2024-12-05T07:46:43.741" v="332" actId="26606"/>
          <ac:spMkLst>
            <pc:docMk/>
            <pc:sldMk cId="4083723154" sldId="258"/>
            <ac:spMk id="19" creationId="{443F2ACA-E6D6-4028-82DD-F03C262D5DE6}"/>
          </ac:spMkLst>
        </pc:spChg>
        <pc:graphicFrameChg chg="add">
          <ac:chgData name="Danny Sterling" userId="9c46ef9e127b3d0f" providerId="LiveId" clId="{D5D3286D-0EA5-4F8E-83F9-8BA052C9894D}" dt="2024-12-05T07:46:43.741" v="332" actId="26606"/>
          <ac:graphicFrameMkLst>
            <pc:docMk/>
            <pc:sldMk cId="4083723154" sldId="258"/>
            <ac:graphicFrameMk id="5" creationId="{E00B2817-DA77-3E35-AC8E-1D847D8FD67B}"/>
          </ac:graphicFrameMkLst>
        </pc:graphicFrameChg>
      </pc:sldChg>
      <pc:sldChg chg="modSp del mod">
        <pc:chgData name="Danny Sterling" userId="9c46ef9e127b3d0f" providerId="LiveId" clId="{D5D3286D-0EA5-4F8E-83F9-8BA052C9894D}" dt="2024-12-05T07:55:08.825" v="647" actId="2696"/>
        <pc:sldMkLst>
          <pc:docMk/>
          <pc:sldMk cId="3446495535" sldId="259"/>
        </pc:sldMkLst>
        <pc:spChg chg="mod">
          <ac:chgData name="Danny Sterling" userId="9c46ef9e127b3d0f" providerId="LiveId" clId="{D5D3286D-0EA5-4F8E-83F9-8BA052C9894D}" dt="2024-12-05T07:52:53.018" v="393" actId="20577"/>
          <ac:spMkLst>
            <pc:docMk/>
            <pc:sldMk cId="3446495535" sldId="259"/>
            <ac:spMk id="2" creationId="{E322B5A9-ACE5-E51C-78BF-444EBA3E6029}"/>
          </ac:spMkLst>
        </pc:spChg>
      </pc:sldChg>
      <pc:sldChg chg="del">
        <pc:chgData name="Danny Sterling" userId="9c46ef9e127b3d0f" providerId="LiveId" clId="{D5D3286D-0EA5-4F8E-83F9-8BA052C9894D}" dt="2024-12-05T07:58:48.708" v="904" actId="2696"/>
        <pc:sldMkLst>
          <pc:docMk/>
          <pc:sldMk cId="3121474209" sldId="260"/>
        </pc:sldMkLst>
      </pc:sldChg>
      <pc:sldChg chg="addSp delSp modSp del mod setBg addAnim delAnim">
        <pc:chgData name="Danny Sterling" userId="9c46ef9e127b3d0f" providerId="LiveId" clId="{D5D3286D-0EA5-4F8E-83F9-8BA052C9894D}" dt="2024-12-05T07:36:32.890" v="100" actId="2696"/>
        <pc:sldMkLst>
          <pc:docMk/>
          <pc:sldMk cId="3210014567" sldId="261"/>
        </pc:sldMkLst>
        <pc:spChg chg="mod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2" creationId="{6F085FB8-6A13-397F-0558-80AA5D80555B}"/>
          </ac:spMkLst>
        </pc:spChg>
        <pc:spChg chg="add del">
          <ac:chgData name="Danny Sterling" userId="9c46ef9e127b3d0f" providerId="LiveId" clId="{D5D3286D-0EA5-4F8E-83F9-8BA052C9894D}" dt="2024-12-05T07:34:03.609" v="51" actId="26606"/>
          <ac:spMkLst>
            <pc:docMk/>
            <pc:sldMk cId="3210014567" sldId="261"/>
            <ac:spMk id="16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4:03.609" v="51" actId="26606"/>
          <ac:spMkLst>
            <pc:docMk/>
            <pc:sldMk cId="3210014567" sldId="261"/>
            <ac:spMk id="18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4:03.609" v="51" actId="26606"/>
          <ac:spMkLst>
            <pc:docMk/>
            <pc:sldMk cId="3210014567" sldId="261"/>
            <ac:spMk id="20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4:03.609" v="51" actId="26606"/>
          <ac:spMkLst>
            <pc:docMk/>
            <pc:sldMk cId="3210014567" sldId="261"/>
            <ac:spMk id="22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4:05.800" v="53" actId="26606"/>
          <ac:spMkLst>
            <pc:docMk/>
            <pc:sldMk cId="3210014567" sldId="261"/>
            <ac:spMk id="24" creationId="{18F923FF-DD0C-4FD3-A1B4-68DFA511C82D}"/>
          </ac:spMkLst>
        </pc:spChg>
        <pc:spChg chg="add del">
          <ac:chgData name="Danny Sterling" userId="9c46ef9e127b3d0f" providerId="LiveId" clId="{D5D3286D-0EA5-4F8E-83F9-8BA052C9894D}" dt="2024-12-05T07:34:05.800" v="53" actId="26606"/>
          <ac:spMkLst>
            <pc:docMk/>
            <pc:sldMk cId="3210014567" sldId="261"/>
            <ac:spMk id="25" creationId="{114A821F-8663-46BA-8CC0-D4C44F639F3A}"/>
          </ac:spMkLst>
        </pc:spChg>
        <pc:spChg chg="add del">
          <ac:chgData name="Danny Sterling" userId="9c46ef9e127b3d0f" providerId="LiveId" clId="{D5D3286D-0EA5-4F8E-83F9-8BA052C9894D}" dt="2024-12-05T07:34:05.800" v="53" actId="26606"/>
          <ac:spMkLst>
            <pc:docMk/>
            <pc:sldMk cId="3210014567" sldId="261"/>
            <ac:spMk id="26" creationId="{67EF550F-47CE-4FB2-9DAC-12AD835C833D}"/>
          </ac:spMkLst>
        </pc:spChg>
        <pc:spChg chg="add del">
          <ac:chgData name="Danny Sterling" userId="9c46ef9e127b3d0f" providerId="LiveId" clId="{D5D3286D-0EA5-4F8E-83F9-8BA052C9894D}" dt="2024-12-05T07:34:07.405" v="56" actId="26606"/>
          <ac:spMkLst>
            <pc:docMk/>
            <pc:sldMk cId="3210014567" sldId="261"/>
            <ac:spMk id="28" creationId="{6C9ECD1F-1B32-4E48-9736-A1BC9A3237E0}"/>
          </ac:spMkLst>
        </pc:spChg>
        <pc:spChg chg="add del">
          <ac:chgData name="Danny Sterling" userId="9c46ef9e127b3d0f" providerId="LiveId" clId="{D5D3286D-0EA5-4F8E-83F9-8BA052C9894D}" dt="2024-12-05T07:34:07.405" v="56" actId="26606"/>
          <ac:spMkLst>
            <pc:docMk/>
            <pc:sldMk cId="3210014567" sldId="261"/>
            <ac:spMk id="29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4:07.405" v="56" actId="26606"/>
          <ac:spMkLst>
            <pc:docMk/>
            <pc:sldMk cId="3210014567" sldId="261"/>
            <ac:spMk id="30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4:07.405" v="56" actId="26606"/>
          <ac:spMkLst>
            <pc:docMk/>
            <pc:sldMk cId="3210014567" sldId="261"/>
            <ac:spMk id="31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32.727" v="84" actId="26606"/>
          <ac:spMkLst>
            <pc:docMk/>
            <pc:sldMk cId="3210014567" sldId="261"/>
            <ac:spMk id="33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5:32.727" v="84" actId="26606"/>
          <ac:spMkLst>
            <pc:docMk/>
            <pc:sldMk cId="3210014567" sldId="261"/>
            <ac:spMk id="34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5:32.727" v="84" actId="26606"/>
          <ac:spMkLst>
            <pc:docMk/>
            <pc:sldMk cId="3210014567" sldId="261"/>
            <ac:spMk id="35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32.727" v="84" actId="26606"/>
          <ac:spMkLst>
            <pc:docMk/>
            <pc:sldMk cId="3210014567" sldId="261"/>
            <ac:spMk id="36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4:53.020" v="71" actId="26606"/>
          <ac:spMkLst>
            <pc:docMk/>
            <pc:sldMk cId="3210014567" sldId="261"/>
            <ac:spMk id="41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4:53.020" v="71" actId="26606"/>
          <ac:spMkLst>
            <pc:docMk/>
            <pc:sldMk cId="3210014567" sldId="261"/>
            <ac:spMk id="43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4:53.020" v="71" actId="26606"/>
          <ac:spMkLst>
            <pc:docMk/>
            <pc:sldMk cId="3210014567" sldId="261"/>
            <ac:spMk id="45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4:53.020" v="71" actId="26606"/>
          <ac:spMkLst>
            <pc:docMk/>
            <pc:sldMk cId="3210014567" sldId="261"/>
            <ac:spMk id="47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4:57.959" v="74" actId="26606"/>
          <ac:spMkLst>
            <pc:docMk/>
            <pc:sldMk cId="3210014567" sldId="261"/>
            <ac:spMk id="49" creationId="{6C9ECD1F-1B32-4E48-9736-A1BC9A3237E0}"/>
          </ac:spMkLst>
        </pc:spChg>
        <pc:spChg chg="add del">
          <ac:chgData name="Danny Sterling" userId="9c46ef9e127b3d0f" providerId="LiveId" clId="{D5D3286D-0EA5-4F8E-83F9-8BA052C9894D}" dt="2024-12-05T07:34:57.959" v="74" actId="26606"/>
          <ac:spMkLst>
            <pc:docMk/>
            <pc:sldMk cId="3210014567" sldId="261"/>
            <ac:spMk id="50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4:57.959" v="74" actId="26606"/>
          <ac:spMkLst>
            <pc:docMk/>
            <pc:sldMk cId="3210014567" sldId="261"/>
            <ac:spMk id="51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4:57.959" v="74" actId="26606"/>
          <ac:spMkLst>
            <pc:docMk/>
            <pc:sldMk cId="3210014567" sldId="261"/>
            <ac:spMk id="52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06.521" v="76" actId="26606"/>
          <ac:spMkLst>
            <pc:docMk/>
            <pc:sldMk cId="3210014567" sldId="261"/>
            <ac:spMk id="54" creationId="{6570CC06-DB21-401C-BCF8-AAC5FF550D29}"/>
          </ac:spMkLst>
        </pc:spChg>
        <pc:spChg chg="add del">
          <ac:chgData name="Danny Sterling" userId="9c46ef9e127b3d0f" providerId="LiveId" clId="{D5D3286D-0EA5-4F8E-83F9-8BA052C9894D}" dt="2024-12-05T07:35:06.521" v="76" actId="26606"/>
          <ac:spMkLst>
            <pc:docMk/>
            <pc:sldMk cId="3210014567" sldId="261"/>
            <ac:spMk id="55" creationId="{15B998FC-4B98-4A07-B159-9E629180AF40}"/>
          </ac:spMkLst>
        </pc:spChg>
        <pc:spChg chg="add del">
          <ac:chgData name="Danny Sterling" userId="9c46ef9e127b3d0f" providerId="LiveId" clId="{D5D3286D-0EA5-4F8E-83F9-8BA052C9894D}" dt="2024-12-05T07:35:07.391" v="78" actId="26606"/>
          <ac:spMkLst>
            <pc:docMk/>
            <pc:sldMk cId="3210014567" sldId="261"/>
            <ac:spMk id="57" creationId="{398F3DEE-0E56-499F-AFAE-C2DA7C2C815B}"/>
          </ac:spMkLst>
        </pc:spChg>
        <pc:spChg chg="add del">
          <ac:chgData name="Danny Sterling" userId="9c46ef9e127b3d0f" providerId="LiveId" clId="{D5D3286D-0EA5-4F8E-83F9-8BA052C9894D}" dt="2024-12-05T07:35:07.391" v="78" actId="26606"/>
          <ac:spMkLst>
            <pc:docMk/>
            <pc:sldMk cId="3210014567" sldId="261"/>
            <ac:spMk id="58" creationId="{E85CCF60-79A2-440A-86A2-1A64A59F7B5C}"/>
          </ac:spMkLst>
        </pc:spChg>
        <pc:spChg chg="add del">
          <ac:chgData name="Danny Sterling" userId="9c46ef9e127b3d0f" providerId="LiveId" clId="{D5D3286D-0EA5-4F8E-83F9-8BA052C9894D}" dt="2024-12-05T07:35:07.391" v="78" actId="26606"/>
          <ac:spMkLst>
            <pc:docMk/>
            <pc:sldMk cId="3210014567" sldId="261"/>
            <ac:spMk id="59" creationId="{3F2162BA-EECD-43E0-99D9-C00B19482E50}"/>
          </ac:spMkLst>
        </pc:spChg>
        <pc:spChg chg="add del">
          <ac:chgData name="Danny Sterling" userId="9c46ef9e127b3d0f" providerId="LiveId" clId="{D5D3286D-0EA5-4F8E-83F9-8BA052C9894D}" dt="2024-12-05T07:35:07.391" v="78" actId="26606"/>
          <ac:spMkLst>
            <pc:docMk/>
            <pc:sldMk cId="3210014567" sldId="261"/>
            <ac:spMk id="60" creationId="{160DB805-F71F-46BB-A8CC-74F6D8306F98}"/>
          </ac:spMkLst>
        </pc:spChg>
        <pc:spChg chg="add del">
          <ac:chgData name="Danny Sterling" userId="9c46ef9e127b3d0f" providerId="LiveId" clId="{D5D3286D-0EA5-4F8E-83F9-8BA052C9894D}" dt="2024-12-05T07:35:07.391" v="78" actId="26606"/>
          <ac:spMkLst>
            <pc:docMk/>
            <pc:sldMk cId="3210014567" sldId="261"/>
            <ac:spMk id="61" creationId="{6F91054C-3439-420E-88EB-F0A5637EC5C4}"/>
          </ac:spMkLst>
        </pc:spChg>
        <pc:spChg chg="add del">
          <ac:chgData name="Danny Sterling" userId="9c46ef9e127b3d0f" providerId="LiveId" clId="{D5D3286D-0EA5-4F8E-83F9-8BA052C9894D}" dt="2024-12-05T07:35:25.983" v="80" actId="26606"/>
          <ac:spMkLst>
            <pc:docMk/>
            <pc:sldMk cId="3210014567" sldId="261"/>
            <ac:spMk id="63" creationId="{D898B8EB-E53C-4E72-9817-B4BFCAD73600}"/>
          </ac:spMkLst>
        </pc:spChg>
        <pc:spChg chg="add del">
          <ac:chgData name="Danny Sterling" userId="9c46ef9e127b3d0f" providerId="LiveId" clId="{D5D3286D-0EA5-4F8E-83F9-8BA052C9894D}" dt="2024-12-05T07:35:25.983" v="80" actId="26606"/>
          <ac:spMkLst>
            <pc:docMk/>
            <pc:sldMk cId="3210014567" sldId="261"/>
            <ac:spMk id="64" creationId="{4E130362-2F35-4AB7-9EA5-DBC0F771A58D}"/>
          </ac:spMkLst>
        </pc:spChg>
        <pc:spChg chg="add del">
          <ac:chgData name="Danny Sterling" userId="9c46ef9e127b3d0f" providerId="LiveId" clId="{D5D3286D-0EA5-4F8E-83F9-8BA052C9894D}" dt="2024-12-05T07:35:25.983" v="80" actId="26606"/>
          <ac:spMkLst>
            <pc:docMk/>
            <pc:sldMk cId="3210014567" sldId="261"/>
            <ac:spMk id="65" creationId="{56BE988C-7A5B-41EC-A46C-AEA93D8D32FD}"/>
          </ac:spMkLst>
        </pc:spChg>
        <pc:spChg chg="add del">
          <ac:chgData name="Danny Sterling" userId="9c46ef9e127b3d0f" providerId="LiveId" clId="{D5D3286D-0EA5-4F8E-83F9-8BA052C9894D}" dt="2024-12-05T07:35:25.983" v="80" actId="26606"/>
          <ac:spMkLst>
            <pc:docMk/>
            <pc:sldMk cId="3210014567" sldId="261"/>
            <ac:spMk id="66" creationId="{E3CB1EC0-40A9-4D5E-B7E2-6E3423CE28B2}"/>
          </ac:spMkLst>
        </pc:spChg>
        <pc:spChg chg="add del">
          <ac:chgData name="Danny Sterling" userId="9c46ef9e127b3d0f" providerId="LiveId" clId="{D5D3286D-0EA5-4F8E-83F9-8BA052C9894D}" dt="2024-12-05T07:35:25.983" v="80" actId="26606"/>
          <ac:spMkLst>
            <pc:docMk/>
            <pc:sldMk cId="3210014567" sldId="261"/>
            <ac:spMk id="67" creationId="{DCBE52EF-2889-423F-947C-0E44A760D696}"/>
          </ac:spMkLst>
        </pc:spChg>
        <pc:spChg chg="add del">
          <ac:chgData name="Danny Sterling" userId="9c46ef9e127b3d0f" providerId="LiveId" clId="{D5D3286D-0EA5-4F8E-83F9-8BA052C9894D}" dt="2024-12-05T07:35:32.718" v="83" actId="26606"/>
          <ac:spMkLst>
            <pc:docMk/>
            <pc:sldMk cId="3210014567" sldId="261"/>
            <ac:spMk id="69" creationId="{A93898FF-D987-4B0E-BFB4-85F5EB356D4D}"/>
          </ac:spMkLst>
        </pc:spChg>
        <pc:spChg chg="add del">
          <ac:chgData name="Danny Sterling" userId="9c46ef9e127b3d0f" providerId="LiveId" clId="{D5D3286D-0EA5-4F8E-83F9-8BA052C9894D}" dt="2024-12-05T07:35:32.718" v="83" actId="26606"/>
          <ac:spMkLst>
            <pc:docMk/>
            <pc:sldMk cId="3210014567" sldId="261"/>
            <ac:spMk id="70" creationId="{08E700A8-AE52-4017-8C7E-C20956F74D25}"/>
          </ac:spMkLst>
        </pc:spChg>
        <pc:spChg chg="add del">
          <ac:chgData name="Danny Sterling" userId="9c46ef9e127b3d0f" providerId="LiveId" clId="{D5D3286D-0EA5-4F8E-83F9-8BA052C9894D}" dt="2024-12-05T07:35:32.718" v="83" actId="26606"/>
          <ac:spMkLst>
            <pc:docMk/>
            <pc:sldMk cId="3210014567" sldId="261"/>
            <ac:spMk id="72" creationId="{A737E5B8-8F31-4942-B159-B213C4D6D830}"/>
          </ac:spMkLst>
        </pc:spChg>
        <pc:spChg chg="add del">
          <ac:chgData name="Danny Sterling" userId="9c46ef9e127b3d0f" providerId="LiveId" clId="{D5D3286D-0EA5-4F8E-83F9-8BA052C9894D}" dt="2024-12-05T07:35:32.718" v="83" actId="26606"/>
          <ac:spMkLst>
            <pc:docMk/>
            <pc:sldMk cId="3210014567" sldId="261"/>
            <ac:spMk id="73" creationId="{42A4FC2C-047E-45A5-965D-8E1E3BF09BC6}"/>
          </ac:spMkLst>
        </pc:spChg>
        <pc:spChg chg="add del">
          <ac:chgData name="Danny Sterling" userId="9c46ef9e127b3d0f" providerId="LiveId" clId="{D5D3286D-0EA5-4F8E-83F9-8BA052C9894D}" dt="2024-12-05T07:35:32.718" v="83" actId="26606"/>
          <ac:spMkLst>
            <pc:docMk/>
            <pc:sldMk cId="3210014567" sldId="261"/>
            <ac:spMk id="74" creationId="{78F530DA-C7D1-4968-8F8A-8700C2BB2A49}"/>
          </ac:spMkLst>
        </pc:spChg>
        <pc:spChg chg="add del">
          <ac:chgData name="Danny Sterling" userId="9c46ef9e127b3d0f" providerId="LiveId" clId="{D5D3286D-0EA5-4F8E-83F9-8BA052C9894D}" dt="2024-12-05T07:35:45.691" v="86" actId="26606"/>
          <ac:spMkLst>
            <pc:docMk/>
            <pc:sldMk cId="3210014567" sldId="261"/>
            <ac:spMk id="76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5:45.691" v="86" actId="26606"/>
          <ac:spMkLst>
            <pc:docMk/>
            <pc:sldMk cId="3210014567" sldId="261"/>
            <ac:spMk id="77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5:45.691" v="86" actId="26606"/>
          <ac:spMkLst>
            <pc:docMk/>
            <pc:sldMk cId="3210014567" sldId="261"/>
            <ac:spMk id="78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45.691" v="86" actId="26606"/>
          <ac:spMkLst>
            <pc:docMk/>
            <pc:sldMk cId="3210014567" sldId="261"/>
            <ac:spMk id="79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84" creationId="{6C9ECD1F-1B32-4E48-9736-A1BC9A3237E0}"/>
          </ac:spMkLst>
        </pc:spChg>
        <pc:spChg chg="add del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86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88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90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6:18.168" v="94" actId="26606"/>
          <ac:spMkLst>
            <pc:docMk/>
            <pc:sldMk cId="3210014567" sldId="261"/>
            <ac:spMk id="95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6:18.168" v="94" actId="26606"/>
          <ac:spMkLst>
            <pc:docMk/>
            <pc:sldMk cId="3210014567" sldId="261"/>
            <ac:spMk id="97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6:18.168" v="94" actId="26606"/>
          <ac:spMkLst>
            <pc:docMk/>
            <pc:sldMk cId="3210014567" sldId="261"/>
            <ac:spMk id="99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6:18.168" v="94" actId="26606"/>
          <ac:spMkLst>
            <pc:docMk/>
            <pc:sldMk cId="3210014567" sldId="261"/>
            <ac:spMk id="101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6:24.244" v="96" actId="26606"/>
          <ac:spMkLst>
            <pc:docMk/>
            <pc:sldMk cId="3210014567" sldId="261"/>
            <ac:spMk id="103" creationId="{6C9ECD1F-1B32-4E48-9736-A1BC9A3237E0}"/>
          </ac:spMkLst>
        </pc:spChg>
        <pc:spChg chg="add del">
          <ac:chgData name="Danny Sterling" userId="9c46ef9e127b3d0f" providerId="LiveId" clId="{D5D3286D-0EA5-4F8E-83F9-8BA052C9894D}" dt="2024-12-05T07:36:24.244" v="96" actId="26606"/>
          <ac:spMkLst>
            <pc:docMk/>
            <pc:sldMk cId="3210014567" sldId="261"/>
            <ac:spMk id="104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6:24.244" v="96" actId="26606"/>
          <ac:spMkLst>
            <pc:docMk/>
            <pc:sldMk cId="3210014567" sldId="261"/>
            <ac:spMk id="105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6:24.244" v="96" actId="26606"/>
          <ac:spMkLst>
            <pc:docMk/>
            <pc:sldMk cId="3210014567" sldId="261"/>
            <ac:spMk id="106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6:26.220" v="98" actId="26606"/>
          <ac:spMkLst>
            <pc:docMk/>
            <pc:sldMk cId="3210014567" sldId="261"/>
            <ac:spMk id="108" creationId="{18ED5DE8-CA8B-4332-9D76-60AD9B81830E}"/>
          </ac:spMkLst>
        </pc:spChg>
        <pc:spChg chg="add del">
          <ac:chgData name="Danny Sterling" userId="9c46ef9e127b3d0f" providerId="LiveId" clId="{D5D3286D-0EA5-4F8E-83F9-8BA052C9894D}" dt="2024-12-05T07:36:26.220" v="98" actId="26606"/>
          <ac:spMkLst>
            <pc:docMk/>
            <pc:sldMk cId="3210014567" sldId="261"/>
            <ac:spMk id="111" creationId="{04357C93-F0CB-4A1C-8F77-4E9063789819}"/>
          </ac:spMkLst>
        </pc:spChg>
        <pc:spChg chg="add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113" creationId="{0855A890-B60B-4670-9DC2-69DC05015AB3}"/>
          </ac:spMkLst>
        </pc:spChg>
        <pc:spChg chg="add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114" creationId="{90F533E9-6690-41A8-A372-4C6C622D028D}"/>
          </ac:spMkLst>
        </pc:spChg>
        <pc:spChg chg="add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115" creationId="{99413ED5-9ED4-4772-BCE4-2BCAE6B12E35}"/>
          </ac:spMkLst>
        </pc:spChg>
        <pc:spChg chg="add">
          <ac:chgData name="Danny Sterling" userId="9c46ef9e127b3d0f" providerId="LiveId" clId="{D5D3286D-0EA5-4F8E-83F9-8BA052C9894D}" dt="2024-12-05T07:36:26.231" v="99" actId="26606"/>
          <ac:spMkLst>
            <pc:docMk/>
            <pc:sldMk cId="3210014567" sldId="261"/>
            <ac:spMk id="116" creationId="{04357C93-F0CB-4A1C-8F77-4E9063789819}"/>
          </ac:spMkLst>
        </pc:spChg>
        <pc:grpChg chg="add del">
          <ac:chgData name="Danny Sterling" userId="9c46ef9e127b3d0f" providerId="LiveId" clId="{D5D3286D-0EA5-4F8E-83F9-8BA052C9894D}" dt="2024-12-05T07:36:26.220" v="98" actId="26606"/>
          <ac:grpSpMkLst>
            <pc:docMk/>
            <pc:sldMk cId="3210014567" sldId="261"/>
            <ac:grpSpMk id="109" creationId="{22983B4D-AA9E-4FCA-A321-B87362793229}"/>
          </ac:grpSpMkLst>
        </pc:grpChg>
        <pc:picChg chg="mod ord">
          <ac:chgData name="Danny Sterling" userId="9c46ef9e127b3d0f" providerId="LiveId" clId="{D5D3286D-0EA5-4F8E-83F9-8BA052C9894D}" dt="2024-12-05T07:36:26.231" v="99" actId="26606"/>
          <ac:picMkLst>
            <pc:docMk/>
            <pc:sldMk cId="3210014567" sldId="261"/>
            <ac:picMk id="5" creationId="{FD9007C6-55B2-43B3-322E-C3AEC4131A63}"/>
          </ac:picMkLst>
        </pc:picChg>
        <pc:picChg chg="mod">
          <ac:chgData name="Danny Sterling" userId="9c46ef9e127b3d0f" providerId="LiveId" clId="{D5D3286D-0EA5-4F8E-83F9-8BA052C9894D}" dt="2024-12-05T07:36:26.231" v="99" actId="26606"/>
          <ac:picMkLst>
            <pc:docMk/>
            <pc:sldMk cId="3210014567" sldId="261"/>
            <ac:picMk id="7" creationId="{46AFAE1C-0F7C-6231-B211-26D7242F1794}"/>
          </ac:picMkLst>
        </pc:picChg>
        <pc:picChg chg="mod">
          <ac:chgData name="Danny Sterling" userId="9c46ef9e127b3d0f" providerId="LiveId" clId="{D5D3286D-0EA5-4F8E-83F9-8BA052C9894D}" dt="2024-12-05T07:36:26.231" v="99" actId="26606"/>
          <ac:picMkLst>
            <pc:docMk/>
            <pc:sldMk cId="3210014567" sldId="261"/>
            <ac:picMk id="9" creationId="{3FAD35E3-BEA9-A5CB-9D66-5355BC2CDB00}"/>
          </ac:picMkLst>
        </pc:picChg>
        <pc:picChg chg="mod ord">
          <ac:chgData name="Danny Sterling" userId="9c46ef9e127b3d0f" providerId="LiveId" clId="{D5D3286D-0EA5-4F8E-83F9-8BA052C9894D}" dt="2024-12-05T07:36:26.231" v="99" actId="26606"/>
          <ac:picMkLst>
            <pc:docMk/>
            <pc:sldMk cId="3210014567" sldId="261"/>
            <ac:picMk id="11" creationId="{7A7106DA-C3D0-ECB3-1615-82665CD48875}"/>
          </ac:picMkLst>
        </pc:picChg>
        <pc:picChg chg="add del">
          <ac:chgData name="Danny Sterling" userId="9c46ef9e127b3d0f" providerId="LiveId" clId="{D5D3286D-0EA5-4F8E-83F9-8BA052C9894D}" dt="2024-12-05T07:35:32.718" v="83" actId="26606"/>
          <ac:picMkLst>
            <pc:docMk/>
            <pc:sldMk cId="3210014567" sldId="261"/>
            <ac:picMk id="71" creationId="{5516C1EB-8D62-4BF0-92B5-02E6AE43B1F3}"/>
          </ac:picMkLst>
        </pc:picChg>
      </pc:sldChg>
      <pc:sldChg chg="modSp mod setBg">
        <pc:chgData name="Danny Sterling" userId="9c46ef9e127b3d0f" providerId="LiveId" clId="{D5D3286D-0EA5-4F8E-83F9-8BA052C9894D}" dt="2024-12-05T07:40:40.489" v="157" actId="26606"/>
        <pc:sldMkLst>
          <pc:docMk/>
          <pc:sldMk cId="1779922289" sldId="262"/>
        </pc:sldMkLst>
        <pc:spChg chg="mod">
          <ac:chgData name="Danny Sterling" userId="9c46ef9e127b3d0f" providerId="LiveId" clId="{D5D3286D-0EA5-4F8E-83F9-8BA052C9894D}" dt="2024-12-05T07:40:40.489" v="157" actId="26606"/>
          <ac:spMkLst>
            <pc:docMk/>
            <pc:sldMk cId="1779922289" sldId="262"/>
            <ac:spMk id="2" creationId="{70F4AC84-9CA8-2307-5660-794FA1CBCEDB}"/>
          </ac:spMkLst>
        </pc:spChg>
        <pc:picChg chg="mod">
          <ac:chgData name="Danny Sterling" userId="9c46ef9e127b3d0f" providerId="LiveId" clId="{D5D3286D-0EA5-4F8E-83F9-8BA052C9894D}" dt="2024-12-05T07:40:40.489" v="157" actId="26606"/>
          <ac:picMkLst>
            <pc:docMk/>
            <pc:sldMk cId="1779922289" sldId="262"/>
            <ac:picMk id="5" creationId="{79C7AF41-7961-FD41-09EF-22FA8967D550}"/>
          </ac:picMkLst>
        </pc:picChg>
      </pc:sldChg>
      <pc:sldChg chg="addSp delSp modSp new mod setBg">
        <pc:chgData name="Danny Sterling" userId="9c46ef9e127b3d0f" providerId="LiveId" clId="{D5D3286D-0EA5-4F8E-83F9-8BA052C9894D}" dt="2024-12-05T07:40:58.482" v="170" actId="20577"/>
        <pc:sldMkLst>
          <pc:docMk/>
          <pc:sldMk cId="2498389195" sldId="263"/>
        </pc:sldMkLst>
        <pc:spChg chg="mod">
          <ac:chgData name="Danny Sterling" userId="9c46ef9e127b3d0f" providerId="LiveId" clId="{D5D3286D-0EA5-4F8E-83F9-8BA052C9894D}" dt="2024-12-05T07:40:58.482" v="170" actId="20577"/>
          <ac:spMkLst>
            <pc:docMk/>
            <pc:sldMk cId="2498389195" sldId="263"/>
            <ac:spMk id="2" creationId="{4C2F3919-4C0A-7325-AF96-0221CE1457C5}"/>
          </ac:spMkLst>
        </pc:spChg>
        <pc:spChg chg="del">
          <ac:chgData name="Danny Sterling" userId="9c46ef9e127b3d0f" providerId="LiveId" clId="{D5D3286D-0EA5-4F8E-83F9-8BA052C9894D}" dt="2024-12-05T07:30:59.756" v="14" actId="478"/>
          <ac:spMkLst>
            <pc:docMk/>
            <pc:sldMk cId="2498389195" sldId="263"/>
            <ac:spMk id="3" creationId="{EA910524-6BE6-74CC-3A31-40012E89301F}"/>
          </ac:spMkLst>
        </pc:spChg>
        <pc:picChg chg="add mod">
          <ac:chgData name="Danny Sterling" userId="9c46ef9e127b3d0f" providerId="LiveId" clId="{D5D3286D-0EA5-4F8E-83F9-8BA052C9894D}" dt="2024-12-05T07:40:44.150" v="158" actId="26606"/>
          <ac:picMkLst>
            <pc:docMk/>
            <pc:sldMk cId="2498389195" sldId="263"/>
            <ac:picMk id="5" creationId="{3D210CF1-F29D-9606-CACF-9103FAC0F839}"/>
          </ac:picMkLst>
        </pc:picChg>
      </pc:sldChg>
      <pc:sldChg chg="addSp delSp modSp new mod setBg">
        <pc:chgData name="Danny Sterling" userId="9c46ef9e127b3d0f" providerId="LiveId" clId="{D5D3286D-0EA5-4F8E-83F9-8BA052C9894D}" dt="2024-12-05T07:41:15.792" v="194" actId="20577"/>
        <pc:sldMkLst>
          <pc:docMk/>
          <pc:sldMk cId="89875269" sldId="264"/>
        </pc:sldMkLst>
        <pc:spChg chg="mod">
          <ac:chgData name="Danny Sterling" userId="9c46ef9e127b3d0f" providerId="LiveId" clId="{D5D3286D-0EA5-4F8E-83F9-8BA052C9894D}" dt="2024-12-05T07:41:15.792" v="194" actId="20577"/>
          <ac:spMkLst>
            <pc:docMk/>
            <pc:sldMk cId="89875269" sldId="264"/>
            <ac:spMk id="2" creationId="{EA7A6D92-9BF3-656B-0DCF-A6BAECB0D127}"/>
          </ac:spMkLst>
        </pc:spChg>
        <pc:spChg chg="del">
          <ac:chgData name="Danny Sterling" userId="9c46ef9e127b3d0f" providerId="LiveId" clId="{D5D3286D-0EA5-4F8E-83F9-8BA052C9894D}" dt="2024-12-05T07:36:52.429" v="103" actId="478"/>
          <ac:spMkLst>
            <pc:docMk/>
            <pc:sldMk cId="89875269" sldId="264"/>
            <ac:spMk id="3" creationId="{905E0E6F-F620-0B03-84A8-7198B2C65733}"/>
          </ac:spMkLst>
        </pc:spChg>
        <pc:spChg chg="add">
          <ac:chgData name="Danny Sterling" userId="9c46ef9e127b3d0f" providerId="LiveId" clId="{D5D3286D-0EA5-4F8E-83F9-8BA052C9894D}" dt="2024-12-05T07:37:50.889" v="127" actId="26606"/>
          <ac:spMkLst>
            <pc:docMk/>
            <pc:sldMk cId="89875269" sldId="264"/>
            <ac:spMk id="16" creationId="{0855A890-B60B-4670-9DC2-69DC05015AB3}"/>
          </ac:spMkLst>
        </pc:spChg>
        <pc:spChg chg="add">
          <ac:chgData name="Danny Sterling" userId="9c46ef9e127b3d0f" providerId="LiveId" clId="{D5D3286D-0EA5-4F8E-83F9-8BA052C9894D}" dt="2024-12-05T07:37:50.889" v="127" actId="26606"/>
          <ac:spMkLst>
            <pc:docMk/>
            <pc:sldMk cId="89875269" sldId="264"/>
            <ac:spMk id="18" creationId="{90F533E9-6690-41A8-A372-4C6C622D028D}"/>
          </ac:spMkLst>
        </pc:spChg>
        <pc:spChg chg="add">
          <ac:chgData name="Danny Sterling" userId="9c46ef9e127b3d0f" providerId="LiveId" clId="{D5D3286D-0EA5-4F8E-83F9-8BA052C9894D}" dt="2024-12-05T07:37:50.889" v="127" actId="26606"/>
          <ac:spMkLst>
            <pc:docMk/>
            <pc:sldMk cId="89875269" sldId="264"/>
            <ac:spMk id="20" creationId="{99413ED5-9ED4-4772-BCE4-2BCAE6B12E35}"/>
          </ac:spMkLst>
        </pc:spChg>
        <pc:spChg chg="add">
          <ac:chgData name="Danny Sterling" userId="9c46ef9e127b3d0f" providerId="LiveId" clId="{D5D3286D-0EA5-4F8E-83F9-8BA052C9894D}" dt="2024-12-05T07:37:50.889" v="127" actId="26606"/>
          <ac:spMkLst>
            <pc:docMk/>
            <pc:sldMk cId="89875269" sldId="264"/>
            <ac:spMk id="22" creationId="{04357C93-F0CB-4A1C-8F77-4E9063789819}"/>
          </ac:spMkLst>
        </pc:spChg>
        <pc:picChg chg="add mod ord">
          <ac:chgData name="Danny Sterling" userId="9c46ef9e127b3d0f" providerId="LiveId" clId="{D5D3286D-0EA5-4F8E-83F9-8BA052C9894D}" dt="2024-12-05T07:38:44.740" v="132" actId="1076"/>
          <ac:picMkLst>
            <pc:docMk/>
            <pc:sldMk cId="89875269" sldId="264"/>
            <ac:picMk id="5" creationId="{6C595449-3F55-2B90-D417-186169474E3B}"/>
          </ac:picMkLst>
        </pc:picChg>
        <pc:picChg chg="add mod">
          <ac:chgData name="Danny Sterling" userId="9c46ef9e127b3d0f" providerId="LiveId" clId="{D5D3286D-0EA5-4F8E-83F9-8BA052C9894D}" dt="2024-12-05T07:37:50.889" v="127" actId="26606"/>
          <ac:picMkLst>
            <pc:docMk/>
            <pc:sldMk cId="89875269" sldId="264"/>
            <ac:picMk id="7" creationId="{1904F0BD-29FB-6ACB-93C2-E1421378D1F1}"/>
          </ac:picMkLst>
        </pc:picChg>
        <pc:picChg chg="add mod">
          <ac:chgData name="Danny Sterling" userId="9c46ef9e127b3d0f" providerId="LiveId" clId="{D5D3286D-0EA5-4F8E-83F9-8BA052C9894D}" dt="2024-12-05T07:38:50.244" v="134" actId="1076"/>
          <ac:picMkLst>
            <pc:docMk/>
            <pc:sldMk cId="89875269" sldId="264"/>
            <ac:picMk id="9" creationId="{B298C878-1D38-E795-B07C-7D093DE9DB4A}"/>
          </ac:picMkLst>
        </pc:picChg>
        <pc:picChg chg="add mod ord">
          <ac:chgData name="Danny Sterling" userId="9c46ef9e127b3d0f" providerId="LiveId" clId="{D5D3286D-0EA5-4F8E-83F9-8BA052C9894D}" dt="2024-12-05T07:39:11.061" v="137" actId="1076"/>
          <ac:picMkLst>
            <pc:docMk/>
            <pc:sldMk cId="89875269" sldId="264"/>
            <ac:picMk id="11" creationId="{FC47FECA-18D9-6450-6BF0-C270B27CCC70}"/>
          </ac:picMkLst>
        </pc:picChg>
      </pc:sldChg>
      <pc:sldChg chg="addSp delSp modSp new del mod setBg">
        <pc:chgData name="Danny Sterling" userId="9c46ef9e127b3d0f" providerId="LiveId" clId="{D5D3286D-0EA5-4F8E-83F9-8BA052C9894D}" dt="2024-12-05T07:36:37.118" v="101" actId="2696"/>
        <pc:sldMkLst>
          <pc:docMk/>
          <pc:sldMk cId="464423862" sldId="264"/>
        </pc:sldMkLst>
        <pc:spChg chg="mod">
          <ac:chgData name="Danny Sterling" userId="9c46ef9e127b3d0f" providerId="LiveId" clId="{D5D3286D-0EA5-4F8E-83F9-8BA052C9894D}" dt="2024-12-05T07:35:56.130" v="91" actId="26606"/>
          <ac:spMkLst>
            <pc:docMk/>
            <pc:sldMk cId="464423862" sldId="264"/>
            <ac:spMk id="2" creationId="{849E05DF-1F09-951C-E6E9-B758A670F5F2}"/>
          </ac:spMkLst>
        </pc:spChg>
        <pc:spChg chg="del">
          <ac:chgData name="Danny Sterling" userId="9c46ef9e127b3d0f" providerId="LiveId" clId="{D5D3286D-0EA5-4F8E-83F9-8BA052C9894D}" dt="2024-12-05T07:32:50.885" v="26" actId="478"/>
          <ac:spMkLst>
            <pc:docMk/>
            <pc:sldMk cId="464423862" sldId="264"/>
            <ac:spMk id="3" creationId="{8E52C480-79E8-D580-B89B-6F4B69366A6E}"/>
          </ac:spMkLst>
        </pc:spChg>
        <pc:spChg chg="add del">
          <ac:chgData name="Danny Sterling" userId="9c46ef9e127b3d0f" providerId="LiveId" clId="{D5D3286D-0EA5-4F8E-83F9-8BA052C9894D}" dt="2024-12-05T07:35:35.664" v="85" actId="26606"/>
          <ac:spMkLst>
            <pc:docMk/>
            <pc:sldMk cId="464423862" sldId="264"/>
            <ac:spMk id="16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5:35.664" v="85" actId="26606"/>
          <ac:spMkLst>
            <pc:docMk/>
            <pc:sldMk cId="464423862" sldId="264"/>
            <ac:spMk id="18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5:35.664" v="85" actId="26606"/>
          <ac:spMkLst>
            <pc:docMk/>
            <pc:sldMk cId="464423862" sldId="264"/>
            <ac:spMk id="20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35.664" v="85" actId="26606"/>
          <ac:spMkLst>
            <pc:docMk/>
            <pc:sldMk cId="464423862" sldId="264"/>
            <ac:spMk id="22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27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29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31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33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54.042" v="89" actId="26606"/>
          <ac:spMkLst>
            <pc:docMk/>
            <pc:sldMk cId="464423862" sldId="264"/>
            <ac:spMk id="38" creationId="{0855A890-B60B-4670-9DC2-69DC05015AB3}"/>
          </ac:spMkLst>
        </pc:spChg>
        <pc:spChg chg="add del">
          <ac:chgData name="Danny Sterling" userId="9c46ef9e127b3d0f" providerId="LiveId" clId="{D5D3286D-0EA5-4F8E-83F9-8BA052C9894D}" dt="2024-12-05T07:35:54.042" v="89" actId="26606"/>
          <ac:spMkLst>
            <pc:docMk/>
            <pc:sldMk cId="464423862" sldId="264"/>
            <ac:spMk id="40" creationId="{90F533E9-6690-41A8-A372-4C6C622D028D}"/>
          </ac:spMkLst>
        </pc:spChg>
        <pc:spChg chg="add del">
          <ac:chgData name="Danny Sterling" userId="9c46ef9e127b3d0f" providerId="LiveId" clId="{D5D3286D-0EA5-4F8E-83F9-8BA052C9894D}" dt="2024-12-05T07:35:54.042" v="89" actId="26606"/>
          <ac:spMkLst>
            <pc:docMk/>
            <pc:sldMk cId="464423862" sldId="264"/>
            <ac:spMk id="42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54.042" v="89" actId="26606"/>
          <ac:spMkLst>
            <pc:docMk/>
            <pc:sldMk cId="464423862" sldId="264"/>
            <ac:spMk id="44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56.130" v="91" actId="26606"/>
          <ac:spMkLst>
            <pc:docMk/>
            <pc:sldMk cId="464423862" sldId="264"/>
            <ac:spMk id="46" creationId="{95E1FD92-31B9-4273-BECA-D837FFFC53A5}"/>
          </ac:spMkLst>
        </pc:spChg>
        <pc:spChg chg="add del">
          <ac:chgData name="Danny Sterling" userId="9c46ef9e127b3d0f" providerId="LiveId" clId="{D5D3286D-0EA5-4F8E-83F9-8BA052C9894D}" dt="2024-12-05T07:35:56.130" v="91" actId="26606"/>
          <ac:spMkLst>
            <pc:docMk/>
            <pc:sldMk cId="464423862" sldId="264"/>
            <ac:spMk id="47" creationId="{99413ED5-9ED4-4772-BCE4-2BCAE6B12E35}"/>
          </ac:spMkLst>
        </pc:spChg>
        <pc:spChg chg="add del">
          <ac:chgData name="Danny Sterling" userId="9c46ef9e127b3d0f" providerId="LiveId" clId="{D5D3286D-0EA5-4F8E-83F9-8BA052C9894D}" dt="2024-12-05T07:35:56.130" v="91" actId="26606"/>
          <ac:spMkLst>
            <pc:docMk/>
            <pc:sldMk cId="464423862" sldId="264"/>
            <ac:spMk id="48" creationId="{04357C93-F0CB-4A1C-8F77-4E9063789819}"/>
          </ac:spMkLst>
        </pc:spChg>
        <pc:spChg chg="add del">
          <ac:chgData name="Danny Sterling" userId="9c46ef9e127b3d0f" providerId="LiveId" clId="{D5D3286D-0EA5-4F8E-83F9-8BA052C9894D}" dt="2024-12-05T07:35:56.130" v="91" actId="26606"/>
          <ac:spMkLst>
            <pc:docMk/>
            <pc:sldMk cId="464423862" sldId="264"/>
            <ac:spMk id="49" creationId="{90F533E9-6690-41A8-A372-4C6C622D028D}"/>
          </ac:spMkLst>
        </pc:spChg>
        <pc:spChg chg="add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51" creationId="{0855A890-B60B-4670-9DC2-69DC05015AB3}"/>
          </ac:spMkLst>
        </pc:spChg>
        <pc:spChg chg="add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52" creationId="{90F533E9-6690-41A8-A372-4C6C622D028D}"/>
          </ac:spMkLst>
        </pc:spChg>
        <pc:spChg chg="add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53" creationId="{99413ED5-9ED4-4772-BCE4-2BCAE6B12E35}"/>
          </ac:spMkLst>
        </pc:spChg>
        <pc:spChg chg="add">
          <ac:chgData name="Danny Sterling" userId="9c46ef9e127b3d0f" providerId="LiveId" clId="{D5D3286D-0EA5-4F8E-83F9-8BA052C9894D}" dt="2024-12-05T07:35:56.138" v="92" actId="26606"/>
          <ac:spMkLst>
            <pc:docMk/>
            <pc:sldMk cId="464423862" sldId="264"/>
            <ac:spMk id="54" creationId="{04357C93-F0CB-4A1C-8F77-4E9063789819}"/>
          </ac:spMkLst>
        </pc:spChg>
        <pc:picChg chg="add mod ord">
          <ac:chgData name="Danny Sterling" userId="9c46ef9e127b3d0f" providerId="LiveId" clId="{D5D3286D-0EA5-4F8E-83F9-8BA052C9894D}" dt="2024-12-05T07:35:56.130" v="91" actId="26606"/>
          <ac:picMkLst>
            <pc:docMk/>
            <pc:sldMk cId="464423862" sldId="264"/>
            <ac:picMk id="5" creationId="{9925C5D9-5D47-64AF-E21F-C62D8DCAD93C}"/>
          </ac:picMkLst>
        </pc:picChg>
        <pc:picChg chg="add mod ord">
          <ac:chgData name="Danny Sterling" userId="9c46ef9e127b3d0f" providerId="LiveId" clId="{D5D3286D-0EA5-4F8E-83F9-8BA052C9894D}" dt="2024-12-05T07:35:56.130" v="91" actId="26606"/>
          <ac:picMkLst>
            <pc:docMk/>
            <pc:sldMk cId="464423862" sldId="264"/>
            <ac:picMk id="7" creationId="{80C6015B-F6C2-8140-76CB-D916FA3CAEE4}"/>
          </ac:picMkLst>
        </pc:picChg>
        <pc:picChg chg="add mod ord">
          <ac:chgData name="Danny Sterling" userId="9c46ef9e127b3d0f" providerId="LiveId" clId="{D5D3286D-0EA5-4F8E-83F9-8BA052C9894D}" dt="2024-12-05T07:35:56.130" v="91" actId="26606"/>
          <ac:picMkLst>
            <pc:docMk/>
            <pc:sldMk cId="464423862" sldId="264"/>
            <ac:picMk id="9" creationId="{4331095C-DDCB-E3D7-71DD-D2DFC54DBEE5}"/>
          </ac:picMkLst>
        </pc:picChg>
        <pc:picChg chg="add mod">
          <ac:chgData name="Danny Sterling" userId="9c46ef9e127b3d0f" providerId="LiveId" clId="{D5D3286D-0EA5-4F8E-83F9-8BA052C9894D}" dt="2024-12-05T07:35:56.130" v="91" actId="26606"/>
          <ac:picMkLst>
            <pc:docMk/>
            <pc:sldMk cId="464423862" sldId="264"/>
            <ac:picMk id="11" creationId="{D06EE8C4-11D5-3175-3CD1-27EDEF433487}"/>
          </ac:picMkLst>
        </pc:picChg>
      </pc:sldChg>
      <pc:sldChg chg="addSp delSp modSp new mod setBg">
        <pc:chgData name="Danny Sterling" userId="9c46ef9e127b3d0f" providerId="LiveId" clId="{D5D3286D-0EA5-4F8E-83F9-8BA052C9894D}" dt="2024-12-05T07:41:29.951" v="223" actId="20577"/>
        <pc:sldMkLst>
          <pc:docMk/>
          <pc:sldMk cId="977220202" sldId="265"/>
        </pc:sldMkLst>
        <pc:spChg chg="mod">
          <ac:chgData name="Danny Sterling" userId="9c46ef9e127b3d0f" providerId="LiveId" clId="{D5D3286D-0EA5-4F8E-83F9-8BA052C9894D}" dt="2024-12-05T07:41:29.951" v="223" actId="20577"/>
          <ac:spMkLst>
            <pc:docMk/>
            <pc:sldMk cId="977220202" sldId="265"/>
            <ac:spMk id="2" creationId="{879E7FD3-D20B-722F-93B5-5FF3AC5891C6}"/>
          </ac:spMkLst>
        </pc:spChg>
        <pc:spChg chg="del">
          <ac:chgData name="Danny Sterling" userId="9c46ef9e127b3d0f" providerId="LiveId" clId="{D5D3286D-0EA5-4F8E-83F9-8BA052C9894D}" dt="2024-12-05T07:39:36.712" v="139" actId="478"/>
          <ac:spMkLst>
            <pc:docMk/>
            <pc:sldMk cId="977220202" sldId="265"/>
            <ac:spMk id="3" creationId="{1EE0671F-9CE5-8D16-3DB5-4AB194CDCF5E}"/>
          </ac:spMkLst>
        </pc:spChg>
        <pc:spChg chg="add">
          <ac:chgData name="Danny Sterling" userId="9c46ef9e127b3d0f" providerId="LiveId" clId="{D5D3286D-0EA5-4F8E-83F9-8BA052C9894D}" dt="2024-12-05T07:39:53.958" v="152" actId="26606"/>
          <ac:spMkLst>
            <pc:docMk/>
            <pc:sldMk cId="977220202" sldId="265"/>
            <ac:spMk id="16" creationId="{0855A890-B60B-4670-9DC2-69DC05015AB3}"/>
          </ac:spMkLst>
        </pc:spChg>
        <pc:spChg chg="add">
          <ac:chgData name="Danny Sterling" userId="9c46ef9e127b3d0f" providerId="LiveId" clId="{D5D3286D-0EA5-4F8E-83F9-8BA052C9894D}" dt="2024-12-05T07:39:53.958" v="152" actId="26606"/>
          <ac:spMkLst>
            <pc:docMk/>
            <pc:sldMk cId="977220202" sldId="265"/>
            <ac:spMk id="18" creationId="{90F533E9-6690-41A8-A372-4C6C622D028D}"/>
          </ac:spMkLst>
        </pc:spChg>
        <pc:spChg chg="add">
          <ac:chgData name="Danny Sterling" userId="9c46ef9e127b3d0f" providerId="LiveId" clId="{D5D3286D-0EA5-4F8E-83F9-8BA052C9894D}" dt="2024-12-05T07:39:53.958" v="152" actId="26606"/>
          <ac:spMkLst>
            <pc:docMk/>
            <pc:sldMk cId="977220202" sldId="265"/>
            <ac:spMk id="20" creationId="{99413ED5-9ED4-4772-BCE4-2BCAE6B12E35}"/>
          </ac:spMkLst>
        </pc:spChg>
        <pc:spChg chg="add">
          <ac:chgData name="Danny Sterling" userId="9c46ef9e127b3d0f" providerId="LiveId" clId="{D5D3286D-0EA5-4F8E-83F9-8BA052C9894D}" dt="2024-12-05T07:39:53.958" v="152" actId="26606"/>
          <ac:spMkLst>
            <pc:docMk/>
            <pc:sldMk cId="977220202" sldId="265"/>
            <ac:spMk id="22" creationId="{04357C93-F0CB-4A1C-8F77-4E9063789819}"/>
          </ac:spMkLst>
        </pc:spChg>
        <pc:picChg chg="add mod ord">
          <ac:chgData name="Danny Sterling" userId="9c46ef9e127b3d0f" providerId="LiveId" clId="{D5D3286D-0EA5-4F8E-83F9-8BA052C9894D}" dt="2024-12-05T07:40:06.756" v="154" actId="1076"/>
          <ac:picMkLst>
            <pc:docMk/>
            <pc:sldMk cId="977220202" sldId="265"/>
            <ac:picMk id="5" creationId="{C2C55CEC-2D72-F4A3-0D82-C3A8E6F09EE3}"/>
          </ac:picMkLst>
        </pc:picChg>
        <pc:picChg chg="add mod">
          <ac:chgData name="Danny Sterling" userId="9c46ef9e127b3d0f" providerId="LiveId" clId="{D5D3286D-0EA5-4F8E-83F9-8BA052C9894D}" dt="2024-12-05T07:40:23.028" v="156" actId="1076"/>
          <ac:picMkLst>
            <pc:docMk/>
            <pc:sldMk cId="977220202" sldId="265"/>
            <ac:picMk id="7" creationId="{AA94D8EF-FD41-D042-DB31-92D3314B2140}"/>
          </ac:picMkLst>
        </pc:picChg>
        <pc:picChg chg="add mod">
          <ac:chgData name="Danny Sterling" userId="9c46ef9e127b3d0f" providerId="LiveId" clId="{D5D3286D-0EA5-4F8E-83F9-8BA052C9894D}" dt="2024-12-05T07:39:53.958" v="152" actId="26606"/>
          <ac:picMkLst>
            <pc:docMk/>
            <pc:sldMk cId="977220202" sldId="265"/>
            <ac:picMk id="9" creationId="{6AF98353-71EB-ACF7-E798-4F0848721FEB}"/>
          </ac:picMkLst>
        </pc:picChg>
        <pc:picChg chg="add mod">
          <ac:chgData name="Danny Sterling" userId="9c46ef9e127b3d0f" providerId="LiveId" clId="{D5D3286D-0EA5-4F8E-83F9-8BA052C9894D}" dt="2024-12-05T07:40:11.612" v="155" actId="1076"/>
          <ac:picMkLst>
            <pc:docMk/>
            <pc:sldMk cId="977220202" sldId="265"/>
            <ac:picMk id="11" creationId="{9F8EA9A0-F128-58DA-2C2E-49AE85F2AF0C}"/>
          </ac:picMkLst>
        </pc:picChg>
      </pc:sldChg>
      <pc:sldChg chg="addSp delSp modSp new mod setBg">
        <pc:chgData name="Danny Sterling" userId="9c46ef9e127b3d0f" providerId="LiveId" clId="{D5D3286D-0EA5-4F8E-83F9-8BA052C9894D}" dt="2024-12-05T07:49:30.216" v="364" actId="20577"/>
        <pc:sldMkLst>
          <pc:docMk/>
          <pc:sldMk cId="3384251252" sldId="266"/>
        </pc:sldMkLst>
        <pc:spChg chg="mod ord">
          <ac:chgData name="Danny Sterling" userId="9c46ef9e127b3d0f" providerId="LiveId" clId="{D5D3286D-0EA5-4F8E-83F9-8BA052C9894D}" dt="2024-12-05T07:49:30.216" v="364" actId="20577"/>
          <ac:spMkLst>
            <pc:docMk/>
            <pc:sldMk cId="3384251252" sldId="266"/>
            <ac:spMk id="2" creationId="{EF2B3FAF-9CC4-9300-1DCA-BB2738A79865}"/>
          </ac:spMkLst>
        </pc:spChg>
        <pc:spChg chg="del">
          <ac:chgData name="Danny Sterling" userId="9c46ef9e127b3d0f" providerId="LiveId" clId="{D5D3286D-0EA5-4F8E-83F9-8BA052C9894D}" dt="2024-12-05T07:49:00.986" v="349" actId="478"/>
          <ac:spMkLst>
            <pc:docMk/>
            <pc:sldMk cId="3384251252" sldId="266"/>
            <ac:spMk id="3" creationId="{52511EEA-EA34-CE83-D1E5-1F758BF3C1E2}"/>
          </ac:spMkLst>
        </pc:spChg>
        <pc:spChg chg="add">
          <ac:chgData name="Danny Sterling" userId="9c46ef9e127b3d0f" providerId="LiveId" clId="{D5D3286D-0EA5-4F8E-83F9-8BA052C9894D}" dt="2024-12-05T07:49:12.823" v="354" actId="26606"/>
          <ac:spMkLst>
            <pc:docMk/>
            <pc:sldMk cId="3384251252" sldId="266"/>
            <ac:spMk id="10" creationId="{37C89E4B-3C9F-44B9-8B86-D9E3D112D8EC}"/>
          </ac:spMkLst>
        </pc:spChg>
        <pc:picChg chg="add mod">
          <ac:chgData name="Danny Sterling" userId="9c46ef9e127b3d0f" providerId="LiveId" clId="{D5D3286D-0EA5-4F8E-83F9-8BA052C9894D}" dt="2024-12-05T07:49:12.823" v="354" actId="26606"/>
          <ac:picMkLst>
            <pc:docMk/>
            <pc:sldMk cId="3384251252" sldId="266"/>
            <ac:picMk id="5" creationId="{D9399A03-2CD8-F540-59BC-671B7793F261}"/>
          </ac:picMkLst>
        </pc:picChg>
        <pc:cxnChg chg="add">
          <ac:chgData name="Danny Sterling" userId="9c46ef9e127b3d0f" providerId="LiveId" clId="{D5D3286D-0EA5-4F8E-83F9-8BA052C9894D}" dt="2024-12-05T07:49:12.823" v="354" actId="26606"/>
          <ac:cxnSpMkLst>
            <pc:docMk/>
            <pc:sldMk cId="3384251252" sldId="266"/>
            <ac:cxnSpMk id="12" creationId="{AA2EAA10-076F-46BD-8F0F-B9A2FB77A85C}"/>
          </ac:cxnSpMkLst>
        </pc:cxnChg>
        <pc:cxnChg chg="add">
          <ac:chgData name="Danny Sterling" userId="9c46ef9e127b3d0f" providerId="LiveId" clId="{D5D3286D-0EA5-4F8E-83F9-8BA052C9894D}" dt="2024-12-05T07:49:12.823" v="354" actId="26606"/>
          <ac:cxnSpMkLst>
            <pc:docMk/>
            <pc:sldMk cId="3384251252" sldId="266"/>
            <ac:cxnSpMk id="14" creationId="{D891E407-403B-4764-86C9-33A56D3BCAA3}"/>
          </ac:cxnSpMkLst>
        </pc:cxnChg>
      </pc:sldChg>
      <pc:sldChg chg="addSp delSp modSp new mod setBg">
        <pc:chgData name="Danny Sterling" userId="9c46ef9e127b3d0f" providerId="LiveId" clId="{D5D3286D-0EA5-4F8E-83F9-8BA052C9894D}" dt="2024-12-05T07:49:34.263" v="371" actId="20577"/>
        <pc:sldMkLst>
          <pc:docMk/>
          <pc:sldMk cId="3041733234" sldId="267"/>
        </pc:sldMkLst>
        <pc:spChg chg="mod ord">
          <ac:chgData name="Danny Sterling" userId="9c46ef9e127b3d0f" providerId="LiveId" clId="{D5D3286D-0EA5-4F8E-83F9-8BA052C9894D}" dt="2024-12-05T07:49:34.263" v="371" actId="20577"/>
          <ac:spMkLst>
            <pc:docMk/>
            <pc:sldMk cId="3041733234" sldId="267"/>
            <ac:spMk id="2" creationId="{B25DA42B-EF97-8526-F1BC-E798B781E99D}"/>
          </ac:spMkLst>
        </pc:spChg>
        <pc:spChg chg="del">
          <ac:chgData name="Danny Sterling" userId="9c46ef9e127b3d0f" providerId="LiveId" clId="{D5D3286D-0EA5-4F8E-83F9-8BA052C9894D}" dt="2024-12-05T07:49:03.928" v="350" actId="478"/>
          <ac:spMkLst>
            <pc:docMk/>
            <pc:sldMk cId="3041733234" sldId="267"/>
            <ac:spMk id="3" creationId="{A00AED24-5D7C-AC8D-F8E6-F855578D27CB}"/>
          </ac:spMkLst>
        </pc:spChg>
        <pc:spChg chg="add">
          <ac:chgData name="Danny Sterling" userId="9c46ef9e127b3d0f" providerId="LiveId" clId="{D5D3286D-0EA5-4F8E-83F9-8BA052C9894D}" dt="2024-12-05T07:49:24.140" v="358" actId="26606"/>
          <ac:spMkLst>
            <pc:docMk/>
            <pc:sldMk cId="3041733234" sldId="267"/>
            <ac:spMk id="10" creationId="{37C89E4B-3C9F-44B9-8B86-D9E3D112D8EC}"/>
          </ac:spMkLst>
        </pc:spChg>
        <pc:picChg chg="add mod">
          <ac:chgData name="Danny Sterling" userId="9c46ef9e127b3d0f" providerId="LiveId" clId="{D5D3286D-0EA5-4F8E-83F9-8BA052C9894D}" dt="2024-12-05T07:49:24.140" v="358" actId="26606"/>
          <ac:picMkLst>
            <pc:docMk/>
            <pc:sldMk cId="3041733234" sldId="267"/>
            <ac:picMk id="5" creationId="{EB665904-8A24-A138-53CF-4B5272518FB2}"/>
          </ac:picMkLst>
        </pc:picChg>
        <pc:cxnChg chg="add">
          <ac:chgData name="Danny Sterling" userId="9c46ef9e127b3d0f" providerId="LiveId" clId="{D5D3286D-0EA5-4F8E-83F9-8BA052C9894D}" dt="2024-12-05T07:49:24.140" v="358" actId="26606"/>
          <ac:cxnSpMkLst>
            <pc:docMk/>
            <pc:sldMk cId="3041733234" sldId="267"/>
            <ac:cxnSpMk id="12" creationId="{AA2EAA10-076F-46BD-8F0F-B9A2FB77A85C}"/>
          </ac:cxnSpMkLst>
        </pc:cxnChg>
        <pc:cxnChg chg="add">
          <ac:chgData name="Danny Sterling" userId="9c46ef9e127b3d0f" providerId="LiveId" clId="{D5D3286D-0EA5-4F8E-83F9-8BA052C9894D}" dt="2024-12-05T07:49:24.140" v="358" actId="26606"/>
          <ac:cxnSpMkLst>
            <pc:docMk/>
            <pc:sldMk cId="3041733234" sldId="267"/>
            <ac:cxnSpMk id="14" creationId="{D891E407-403B-4764-86C9-33A56D3BCAA3}"/>
          </ac:cxnSpMkLst>
        </pc:cxnChg>
      </pc:sldChg>
      <pc:sldChg chg="addSp delSp modSp new mod setBg">
        <pc:chgData name="Danny Sterling" userId="9c46ef9e127b3d0f" providerId="LiveId" clId="{D5D3286D-0EA5-4F8E-83F9-8BA052C9894D}" dt="2024-12-05T07:48:48.061" v="348" actId="20577"/>
        <pc:sldMkLst>
          <pc:docMk/>
          <pc:sldMk cId="2864208696" sldId="268"/>
        </pc:sldMkLst>
        <pc:spChg chg="mod ord">
          <ac:chgData name="Danny Sterling" userId="9c46ef9e127b3d0f" providerId="LiveId" clId="{D5D3286D-0EA5-4F8E-83F9-8BA052C9894D}" dt="2024-12-05T07:48:48.061" v="348" actId="20577"/>
          <ac:spMkLst>
            <pc:docMk/>
            <pc:sldMk cId="2864208696" sldId="268"/>
            <ac:spMk id="2" creationId="{4E504FAE-863F-774B-CAA7-525E98276E0F}"/>
          </ac:spMkLst>
        </pc:spChg>
        <pc:spChg chg="del">
          <ac:chgData name="Danny Sterling" userId="9c46ef9e127b3d0f" providerId="LiveId" clId="{D5D3286D-0EA5-4F8E-83F9-8BA052C9894D}" dt="2024-12-05T07:47:44.267" v="336" actId="478"/>
          <ac:spMkLst>
            <pc:docMk/>
            <pc:sldMk cId="2864208696" sldId="268"/>
            <ac:spMk id="3" creationId="{1FC249D2-08AE-1CCF-580D-EB724913E925}"/>
          </ac:spMkLst>
        </pc:spChg>
        <pc:spChg chg="add">
          <ac:chgData name="Danny Sterling" userId="9c46ef9e127b3d0f" providerId="LiveId" clId="{D5D3286D-0EA5-4F8E-83F9-8BA052C9894D}" dt="2024-12-05T07:48:39.420" v="342" actId="26606"/>
          <ac:spMkLst>
            <pc:docMk/>
            <pc:sldMk cId="2864208696" sldId="268"/>
            <ac:spMk id="10" creationId="{37C89E4B-3C9F-44B9-8B86-D9E3D112D8EC}"/>
          </ac:spMkLst>
        </pc:spChg>
        <pc:picChg chg="add mod">
          <ac:chgData name="Danny Sterling" userId="9c46ef9e127b3d0f" providerId="LiveId" clId="{D5D3286D-0EA5-4F8E-83F9-8BA052C9894D}" dt="2024-12-05T07:48:39.420" v="342" actId="26606"/>
          <ac:picMkLst>
            <pc:docMk/>
            <pc:sldMk cId="2864208696" sldId="268"/>
            <ac:picMk id="5" creationId="{ACFEB7CC-F3BC-979B-955A-7429B5383098}"/>
          </ac:picMkLst>
        </pc:picChg>
        <pc:cxnChg chg="add">
          <ac:chgData name="Danny Sterling" userId="9c46ef9e127b3d0f" providerId="LiveId" clId="{D5D3286D-0EA5-4F8E-83F9-8BA052C9894D}" dt="2024-12-05T07:48:39.420" v="342" actId="26606"/>
          <ac:cxnSpMkLst>
            <pc:docMk/>
            <pc:sldMk cId="2864208696" sldId="268"/>
            <ac:cxnSpMk id="12" creationId="{AA2EAA10-076F-46BD-8F0F-B9A2FB77A85C}"/>
          </ac:cxnSpMkLst>
        </pc:cxnChg>
        <pc:cxnChg chg="add">
          <ac:chgData name="Danny Sterling" userId="9c46ef9e127b3d0f" providerId="LiveId" clId="{D5D3286D-0EA5-4F8E-83F9-8BA052C9894D}" dt="2024-12-05T07:48:39.420" v="342" actId="26606"/>
          <ac:cxnSpMkLst>
            <pc:docMk/>
            <pc:sldMk cId="2864208696" sldId="268"/>
            <ac:cxnSpMk id="14" creationId="{D891E407-403B-4764-86C9-33A56D3BCAA3}"/>
          </ac:cxnSpMkLst>
        </pc:cxnChg>
      </pc:sldChg>
      <pc:sldChg chg="new del">
        <pc:chgData name="Danny Sterling" userId="9c46ef9e127b3d0f" providerId="LiveId" clId="{D5D3286D-0EA5-4F8E-83F9-8BA052C9894D}" dt="2024-12-05T07:53:22.154" v="396" actId="2696"/>
        <pc:sldMkLst>
          <pc:docMk/>
          <pc:sldMk cId="1554776539" sldId="269"/>
        </pc:sldMkLst>
      </pc:sldChg>
      <pc:sldChg chg="new del">
        <pc:chgData name="Danny Sterling" userId="9c46ef9e127b3d0f" providerId="LiveId" clId="{D5D3286D-0EA5-4F8E-83F9-8BA052C9894D}" dt="2024-12-05T07:52:51.763" v="391" actId="680"/>
        <pc:sldMkLst>
          <pc:docMk/>
          <pc:sldMk cId="4017991634" sldId="269"/>
        </pc:sldMkLst>
      </pc:sldChg>
      <pc:sldChg chg="modSp add mod">
        <pc:chgData name="Danny Sterling" userId="9c46ef9e127b3d0f" providerId="LiveId" clId="{D5D3286D-0EA5-4F8E-83F9-8BA052C9894D}" dt="2024-12-05T07:54:58.840" v="646" actId="20577"/>
        <pc:sldMkLst>
          <pc:docMk/>
          <pc:sldMk cId="2868337354" sldId="270"/>
        </pc:sldMkLst>
        <pc:spChg chg="mod">
          <ac:chgData name="Danny Sterling" userId="9c46ef9e127b3d0f" providerId="LiveId" clId="{D5D3286D-0EA5-4F8E-83F9-8BA052C9894D}" dt="2024-12-05T07:54:18.744" v="466" actId="27636"/>
          <ac:spMkLst>
            <pc:docMk/>
            <pc:sldMk cId="2868337354" sldId="270"/>
            <ac:spMk id="2" creationId="{7B72D225-C205-96C5-90EB-3FF7BC82D416}"/>
          </ac:spMkLst>
        </pc:spChg>
        <pc:graphicFrameChg chg="mod">
          <ac:chgData name="Danny Sterling" userId="9c46ef9e127b3d0f" providerId="LiveId" clId="{D5D3286D-0EA5-4F8E-83F9-8BA052C9894D}" dt="2024-12-05T07:54:58.840" v="646" actId="20577"/>
          <ac:graphicFrameMkLst>
            <pc:docMk/>
            <pc:sldMk cId="2868337354" sldId="270"/>
            <ac:graphicFrameMk id="5" creationId="{2E807E78-0C7F-17D9-1972-054EC51C8215}"/>
          </ac:graphicFrameMkLst>
        </pc:graphicFrameChg>
      </pc:sldChg>
      <pc:sldChg chg="add del">
        <pc:chgData name="Danny Sterling" userId="9c46ef9e127b3d0f" providerId="LiveId" clId="{D5D3286D-0EA5-4F8E-83F9-8BA052C9894D}" dt="2024-12-05T07:52:51.254" v="390"/>
        <pc:sldMkLst>
          <pc:docMk/>
          <pc:sldMk cId="3011271071" sldId="270"/>
        </pc:sldMkLst>
      </pc:sldChg>
      <pc:sldChg chg="new del">
        <pc:chgData name="Danny Sterling" userId="9c46ef9e127b3d0f" providerId="LiveId" clId="{D5D3286D-0EA5-4F8E-83F9-8BA052C9894D}" dt="2024-12-05T07:55:40.925" v="650" actId="2696"/>
        <pc:sldMkLst>
          <pc:docMk/>
          <pc:sldMk cId="248048416" sldId="271"/>
        </pc:sldMkLst>
      </pc:sldChg>
      <pc:sldChg chg="modSp add mod">
        <pc:chgData name="Danny Sterling" userId="9c46ef9e127b3d0f" providerId="LiveId" clId="{D5D3286D-0EA5-4F8E-83F9-8BA052C9894D}" dt="2024-12-05T07:56:10.074" v="666" actId="20577"/>
        <pc:sldMkLst>
          <pc:docMk/>
          <pc:sldMk cId="4048282195" sldId="272"/>
        </pc:sldMkLst>
        <pc:spChg chg="mod">
          <ac:chgData name="Danny Sterling" userId="9c46ef9e127b3d0f" providerId="LiveId" clId="{D5D3286D-0EA5-4F8E-83F9-8BA052C9894D}" dt="2024-12-05T07:55:53.899" v="663" actId="20577"/>
          <ac:spMkLst>
            <pc:docMk/>
            <pc:sldMk cId="4048282195" sldId="272"/>
            <ac:spMk id="2" creationId="{32CEEC0E-4ECB-579D-B2AF-27AC9EAD322D}"/>
          </ac:spMkLst>
        </pc:spChg>
        <pc:graphicFrameChg chg="mod">
          <ac:chgData name="Danny Sterling" userId="9c46ef9e127b3d0f" providerId="LiveId" clId="{D5D3286D-0EA5-4F8E-83F9-8BA052C9894D}" dt="2024-12-05T07:56:10.074" v="666" actId="20577"/>
          <ac:graphicFrameMkLst>
            <pc:docMk/>
            <pc:sldMk cId="4048282195" sldId="272"/>
            <ac:graphicFrameMk id="5" creationId="{2A32BE2C-3236-9F3F-8BC9-0F98A33E2EEF}"/>
          </ac:graphicFrameMkLst>
        </pc:graphicFrameChg>
      </pc:sldChg>
      <pc:sldChg chg="new del">
        <pc:chgData name="Danny Sterling" userId="9c46ef9e127b3d0f" providerId="LiveId" clId="{D5D3286D-0EA5-4F8E-83F9-8BA052C9894D}" dt="2024-12-05T07:57:14.718" v="670" actId="47"/>
        <pc:sldMkLst>
          <pc:docMk/>
          <pc:sldMk cId="3074921709" sldId="273"/>
        </pc:sldMkLst>
      </pc:sldChg>
      <pc:sldChg chg="modSp add mod">
        <pc:chgData name="Danny Sterling" userId="9c46ef9e127b3d0f" providerId="LiveId" clId="{D5D3286D-0EA5-4F8E-83F9-8BA052C9894D}" dt="2024-12-05T07:58:42.612" v="903" actId="20577"/>
        <pc:sldMkLst>
          <pc:docMk/>
          <pc:sldMk cId="111232430" sldId="274"/>
        </pc:sldMkLst>
        <pc:spChg chg="mod">
          <ac:chgData name="Danny Sterling" userId="9c46ef9e127b3d0f" providerId="LiveId" clId="{D5D3286D-0EA5-4F8E-83F9-8BA052C9894D}" dt="2024-12-05T07:57:43.789" v="745" actId="20577"/>
          <ac:spMkLst>
            <pc:docMk/>
            <pc:sldMk cId="111232430" sldId="274"/>
            <ac:spMk id="2" creationId="{77A39B3A-64E5-8AC3-E438-5B950E29A665}"/>
          </ac:spMkLst>
        </pc:spChg>
        <pc:graphicFrameChg chg="mod">
          <ac:chgData name="Danny Sterling" userId="9c46ef9e127b3d0f" providerId="LiveId" clId="{D5D3286D-0EA5-4F8E-83F9-8BA052C9894D}" dt="2024-12-05T07:58:42.612" v="903" actId="20577"/>
          <ac:graphicFrameMkLst>
            <pc:docMk/>
            <pc:sldMk cId="111232430" sldId="274"/>
            <ac:graphicFrameMk id="5" creationId="{B0161AB7-8AD7-BAC8-8388-955598543F6E}"/>
          </ac:graphicFrameMkLst>
        </pc:graphicFrameChg>
      </pc:sldChg>
      <pc:sldChg chg="addSp delSp modSp new del mod">
        <pc:chgData name="Danny Sterling" userId="9c46ef9e127b3d0f" providerId="LiveId" clId="{D5D3286D-0EA5-4F8E-83F9-8BA052C9894D}" dt="2024-12-05T08:00:26.031" v="922" actId="47"/>
        <pc:sldMkLst>
          <pc:docMk/>
          <pc:sldMk cId="865453918" sldId="275"/>
        </pc:sldMkLst>
        <pc:spChg chg="del">
          <ac:chgData name="Danny Sterling" userId="9c46ef9e127b3d0f" providerId="LiveId" clId="{D5D3286D-0EA5-4F8E-83F9-8BA052C9894D}" dt="2024-12-05T07:58:55.293" v="906" actId="478"/>
          <ac:spMkLst>
            <pc:docMk/>
            <pc:sldMk cId="865453918" sldId="275"/>
            <ac:spMk id="3" creationId="{68AF022C-CFFB-3734-A7CD-73E3F3302978}"/>
          </ac:spMkLst>
        </pc:spChg>
        <pc:picChg chg="add mod">
          <ac:chgData name="Danny Sterling" userId="9c46ef9e127b3d0f" providerId="LiveId" clId="{D5D3286D-0EA5-4F8E-83F9-8BA052C9894D}" dt="2024-12-05T07:59:01.993" v="909" actId="962"/>
          <ac:picMkLst>
            <pc:docMk/>
            <pc:sldMk cId="865453918" sldId="275"/>
            <ac:picMk id="5" creationId="{9CF024A5-74FC-BAD4-DC6E-E44FA4285022}"/>
          </ac:picMkLst>
        </pc:picChg>
      </pc:sldChg>
      <pc:sldChg chg="new del">
        <pc:chgData name="Danny Sterling" userId="9c46ef9e127b3d0f" providerId="LiveId" clId="{D5D3286D-0EA5-4F8E-83F9-8BA052C9894D}" dt="2024-12-05T08:00:24.469" v="921" actId="47"/>
        <pc:sldMkLst>
          <pc:docMk/>
          <pc:sldMk cId="2162915137" sldId="276"/>
        </pc:sldMkLst>
      </pc:sldChg>
      <pc:sldChg chg="addSp delSp modSp add mod">
        <pc:chgData name="Danny Sterling" userId="9c46ef9e127b3d0f" providerId="LiveId" clId="{D5D3286D-0EA5-4F8E-83F9-8BA052C9894D}" dt="2024-12-05T08:00:20.434" v="920" actId="26606"/>
        <pc:sldMkLst>
          <pc:docMk/>
          <pc:sldMk cId="1969009706" sldId="277"/>
        </pc:sldMkLst>
        <pc:picChg chg="add mod">
          <ac:chgData name="Danny Sterling" userId="9c46ef9e127b3d0f" providerId="LiveId" clId="{D5D3286D-0EA5-4F8E-83F9-8BA052C9894D}" dt="2024-12-05T08:00:20.434" v="920" actId="26606"/>
          <ac:picMkLst>
            <pc:docMk/>
            <pc:sldMk cId="1969009706" sldId="277"/>
            <ac:picMk id="4" creationId="{2CCFA6D7-C726-18B1-3113-4AAAD253DADF}"/>
          </ac:picMkLst>
        </pc:picChg>
        <pc:picChg chg="del">
          <ac:chgData name="Danny Sterling" userId="9c46ef9e127b3d0f" providerId="LiveId" clId="{D5D3286D-0EA5-4F8E-83F9-8BA052C9894D}" dt="2024-12-05T07:59:47.311" v="912" actId="478"/>
          <ac:picMkLst>
            <pc:docMk/>
            <pc:sldMk cId="1969009706" sldId="277"/>
            <ac:picMk id="5" creationId="{F88A3C1E-0A81-5224-F9AA-11BE2AA171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0B4BD-A2AD-4A8B-995B-164C68230EF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B102A5-94B8-4798-ABDB-2A3211C1DAE7}">
      <dgm:prSet/>
      <dgm:spPr/>
      <dgm:t>
        <a:bodyPr/>
        <a:lstStyle/>
        <a:p>
          <a:r>
            <a:rPr lang="en-US" dirty="0"/>
            <a:t>What Platforms had the highest sales?</a:t>
          </a:r>
        </a:p>
      </dgm:t>
    </dgm:pt>
    <dgm:pt modelId="{FC26B5D1-0661-4023-BF62-6EE4AB660C08}" type="parTrans" cxnId="{EF131C86-1B90-42A9-A635-427F0A02C1ED}">
      <dgm:prSet/>
      <dgm:spPr/>
      <dgm:t>
        <a:bodyPr/>
        <a:lstStyle/>
        <a:p>
          <a:endParaRPr lang="en-US"/>
        </a:p>
      </dgm:t>
    </dgm:pt>
    <dgm:pt modelId="{F2907561-A3DA-4A27-8306-3C7FEBCE718C}" type="sibTrans" cxnId="{EF131C86-1B90-42A9-A635-427F0A02C1ED}">
      <dgm:prSet/>
      <dgm:spPr/>
      <dgm:t>
        <a:bodyPr/>
        <a:lstStyle/>
        <a:p>
          <a:endParaRPr lang="en-US"/>
        </a:p>
      </dgm:t>
    </dgm:pt>
    <dgm:pt modelId="{591D0064-090E-4583-96D9-1E792C508F5E}">
      <dgm:prSet/>
      <dgm:spPr/>
      <dgm:t>
        <a:bodyPr/>
        <a:lstStyle/>
        <a:p>
          <a:r>
            <a:rPr lang="en-US"/>
            <a:t>What Platforms are most prominent in each major region?</a:t>
          </a:r>
        </a:p>
      </dgm:t>
    </dgm:pt>
    <dgm:pt modelId="{1C0EBDC3-8724-4F7A-AB5B-46A0C00AD905}" type="parTrans" cxnId="{95465D04-F6B1-4F27-9387-84C94C05C1DB}">
      <dgm:prSet/>
      <dgm:spPr/>
      <dgm:t>
        <a:bodyPr/>
        <a:lstStyle/>
        <a:p>
          <a:endParaRPr lang="en-US"/>
        </a:p>
      </dgm:t>
    </dgm:pt>
    <dgm:pt modelId="{B27D2150-934D-4A96-9E28-6FE345F6E7D1}" type="sibTrans" cxnId="{95465D04-F6B1-4F27-9387-84C94C05C1DB}">
      <dgm:prSet/>
      <dgm:spPr/>
      <dgm:t>
        <a:bodyPr/>
        <a:lstStyle/>
        <a:p>
          <a:endParaRPr lang="en-US"/>
        </a:p>
      </dgm:t>
    </dgm:pt>
    <dgm:pt modelId="{3D99CE74-0A23-4290-AA57-6EF74FDBC310}" type="pres">
      <dgm:prSet presAssocID="{3CC0B4BD-A2AD-4A8B-995B-164C68230EF1}" presName="linear" presStyleCnt="0">
        <dgm:presLayoutVars>
          <dgm:animLvl val="lvl"/>
          <dgm:resizeHandles val="exact"/>
        </dgm:presLayoutVars>
      </dgm:prSet>
      <dgm:spPr/>
    </dgm:pt>
    <dgm:pt modelId="{F5FA46CE-3A68-413F-8FDE-0C4E9652C464}" type="pres">
      <dgm:prSet presAssocID="{60B102A5-94B8-4798-ABDB-2A3211C1DA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B56918-C74B-45C8-9739-D3450B573386}" type="pres">
      <dgm:prSet presAssocID="{F2907561-A3DA-4A27-8306-3C7FEBCE718C}" presName="spacer" presStyleCnt="0"/>
      <dgm:spPr/>
    </dgm:pt>
    <dgm:pt modelId="{32E96B20-50B1-4801-A15E-CA18D15CA6CF}" type="pres">
      <dgm:prSet presAssocID="{591D0064-090E-4583-96D9-1E792C508F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68B8003-C402-47AA-88E3-508ACA239988}" type="presOf" srcId="{591D0064-090E-4583-96D9-1E792C508F5E}" destId="{32E96B20-50B1-4801-A15E-CA18D15CA6CF}" srcOrd="0" destOrd="0" presId="urn:microsoft.com/office/officeart/2005/8/layout/vList2"/>
    <dgm:cxn modelId="{95465D04-F6B1-4F27-9387-84C94C05C1DB}" srcId="{3CC0B4BD-A2AD-4A8B-995B-164C68230EF1}" destId="{591D0064-090E-4583-96D9-1E792C508F5E}" srcOrd="1" destOrd="0" parTransId="{1C0EBDC3-8724-4F7A-AB5B-46A0C00AD905}" sibTransId="{B27D2150-934D-4A96-9E28-6FE345F6E7D1}"/>
    <dgm:cxn modelId="{14B41D5F-D4D6-4C21-A859-C6FDBDF6A275}" type="presOf" srcId="{60B102A5-94B8-4798-ABDB-2A3211C1DAE7}" destId="{F5FA46CE-3A68-413F-8FDE-0C4E9652C464}" srcOrd="0" destOrd="0" presId="urn:microsoft.com/office/officeart/2005/8/layout/vList2"/>
    <dgm:cxn modelId="{EF131C86-1B90-42A9-A635-427F0A02C1ED}" srcId="{3CC0B4BD-A2AD-4A8B-995B-164C68230EF1}" destId="{60B102A5-94B8-4798-ABDB-2A3211C1DAE7}" srcOrd="0" destOrd="0" parTransId="{FC26B5D1-0661-4023-BF62-6EE4AB660C08}" sibTransId="{F2907561-A3DA-4A27-8306-3C7FEBCE718C}"/>
    <dgm:cxn modelId="{EA3AFAB3-AF9D-4BE1-ACB9-F801460A182B}" type="presOf" srcId="{3CC0B4BD-A2AD-4A8B-995B-164C68230EF1}" destId="{3D99CE74-0A23-4290-AA57-6EF74FDBC310}" srcOrd="0" destOrd="0" presId="urn:microsoft.com/office/officeart/2005/8/layout/vList2"/>
    <dgm:cxn modelId="{E55EF5EA-E261-452E-A693-4F8327DC67E7}" type="presParOf" srcId="{3D99CE74-0A23-4290-AA57-6EF74FDBC310}" destId="{F5FA46CE-3A68-413F-8FDE-0C4E9652C464}" srcOrd="0" destOrd="0" presId="urn:microsoft.com/office/officeart/2005/8/layout/vList2"/>
    <dgm:cxn modelId="{5E95284E-7CAB-4472-9317-3B1F366F86E1}" type="presParOf" srcId="{3D99CE74-0A23-4290-AA57-6EF74FDBC310}" destId="{EBB56918-C74B-45C8-9739-D3450B573386}" srcOrd="1" destOrd="0" presId="urn:microsoft.com/office/officeart/2005/8/layout/vList2"/>
    <dgm:cxn modelId="{AD9D70AD-7415-4DB8-ABEC-A74DBBED0D7F}" type="presParOf" srcId="{3D99CE74-0A23-4290-AA57-6EF74FDBC310}" destId="{32E96B20-50B1-4801-A15E-CA18D15CA6C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0B4BD-A2AD-4A8B-995B-164C68230EF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B102A5-94B8-4798-ABDB-2A3211C1DAE7}">
      <dgm:prSet/>
      <dgm:spPr/>
      <dgm:t>
        <a:bodyPr/>
        <a:lstStyle/>
        <a:p>
          <a:r>
            <a:rPr lang="en-US" dirty="0"/>
            <a:t>What Genres had the highest sales?</a:t>
          </a:r>
        </a:p>
      </dgm:t>
    </dgm:pt>
    <dgm:pt modelId="{FC26B5D1-0661-4023-BF62-6EE4AB660C08}" type="parTrans" cxnId="{EF131C86-1B90-42A9-A635-427F0A02C1ED}">
      <dgm:prSet/>
      <dgm:spPr/>
      <dgm:t>
        <a:bodyPr/>
        <a:lstStyle/>
        <a:p>
          <a:endParaRPr lang="en-US"/>
        </a:p>
      </dgm:t>
    </dgm:pt>
    <dgm:pt modelId="{F2907561-A3DA-4A27-8306-3C7FEBCE718C}" type="sibTrans" cxnId="{EF131C86-1B90-42A9-A635-427F0A02C1ED}">
      <dgm:prSet/>
      <dgm:spPr/>
      <dgm:t>
        <a:bodyPr/>
        <a:lstStyle/>
        <a:p>
          <a:endParaRPr lang="en-US"/>
        </a:p>
      </dgm:t>
    </dgm:pt>
    <dgm:pt modelId="{89E6A6BE-0DBA-4D75-82E6-0C8B5DDDCB04}">
      <dgm:prSet/>
      <dgm:spPr/>
      <dgm:t>
        <a:bodyPr/>
        <a:lstStyle/>
        <a:p>
          <a:r>
            <a:rPr lang="en-US" dirty="0"/>
            <a:t>What Genres are most prominent in each major region?</a:t>
          </a:r>
        </a:p>
      </dgm:t>
    </dgm:pt>
    <dgm:pt modelId="{C53BD97B-0A0A-4E5B-B380-2F7CB25965D1}" type="parTrans" cxnId="{DC77D0BC-912D-42B6-AA1B-A54D1E62648F}">
      <dgm:prSet/>
      <dgm:spPr/>
      <dgm:t>
        <a:bodyPr/>
        <a:lstStyle/>
        <a:p>
          <a:endParaRPr lang="en-US"/>
        </a:p>
      </dgm:t>
    </dgm:pt>
    <dgm:pt modelId="{6A547398-83A2-4915-9341-0C6303E0DD92}" type="sibTrans" cxnId="{DC77D0BC-912D-42B6-AA1B-A54D1E62648F}">
      <dgm:prSet/>
      <dgm:spPr/>
      <dgm:t>
        <a:bodyPr/>
        <a:lstStyle/>
        <a:p>
          <a:endParaRPr lang="en-US"/>
        </a:p>
      </dgm:t>
    </dgm:pt>
    <dgm:pt modelId="{3D99CE74-0A23-4290-AA57-6EF74FDBC310}" type="pres">
      <dgm:prSet presAssocID="{3CC0B4BD-A2AD-4A8B-995B-164C68230EF1}" presName="linear" presStyleCnt="0">
        <dgm:presLayoutVars>
          <dgm:animLvl val="lvl"/>
          <dgm:resizeHandles val="exact"/>
        </dgm:presLayoutVars>
      </dgm:prSet>
      <dgm:spPr/>
    </dgm:pt>
    <dgm:pt modelId="{F5FA46CE-3A68-413F-8FDE-0C4E9652C464}" type="pres">
      <dgm:prSet presAssocID="{60B102A5-94B8-4798-ABDB-2A3211C1DA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B56918-C74B-45C8-9739-D3450B573386}" type="pres">
      <dgm:prSet presAssocID="{F2907561-A3DA-4A27-8306-3C7FEBCE718C}" presName="spacer" presStyleCnt="0"/>
      <dgm:spPr/>
    </dgm:pt>
    <dgm:pt modelId="{F38B207F-F6C6-4243-96F7-1F0841D64C03}" type="pres">
      <dgm:prSet presAssocID="{89E6A6BE-0DBA-4D75-82E6-0C8B5DDDCB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B41D5F-D4D6-4C21-A859-C6FDBDF6A275}" type="presOf" srcId="{60B102A5-94B8-4798-ABDB-2A3211C1DAE7}" destId="{F5FA46CE-3A68-413F-8FDE-0C4E9652C464}" srcOrd="0" destOrd="0" presId="urn:microsoft.com/office/officeart/2005/8/layout/vList2"/>
    <dgm:cxn modelId="{CA1EE741-7CA5-4123-93FB-182D1F2FDEBC}" type="presOf" srcId="{89E6A6BE-0DBA-4D75-82E6-0C8B5DDDCB04}" destId="{F38B207F-F6C6-4243-96F7-1F0841D64C03}" srcOrd="0" destOrd="0" presId="urn:microsoft.com/office/officeart/2005/8/layout/vList2"/>
    <dgm:cxn modelId="{EF131C86-1B90-42A9-A635-427F0A02C1ED}" srcId="{3CC0B4BD-A2AD-4A8B-995B-164C68230EF1}" destId="{60B102A5-94B8-4798-ABDB-2A3211C1DAE7}" srcOrd="0" destOrd="0" parTransId="{FC26B5D1-0661-4023-BF62-6EE4AB660C08}" sibTransId="{F2907561-A3DA-4A27-8306-3C7FEBCE718C}"/>
    <dgm:cxn modelId="{EA3AFAB3-AF9D-4BE1-ACB9-F801460A182B}" type="presOf" srcId="{3CC0B4BD-A2AD-4A8B-995B-164C68230EF1}" destId="{3D99CE74-0A23-4290-AA57-6EF74FDBC310}" srcOrd="0" destOrd="0" presId="urn:microsoft.com/office/officeart/2005/8/layout/vList2"/>
    <dgm:cxn modelId="{DC77D0BC-912D-42B6-AA1B-A54D1E62648F}" srcId="{3CC0B4BD-A2AD-4A8B-995B-164C68230EF1}" destId="{89E6A6BE-0DBA-4D75-82E6-0C8B5DDDCB04}" srcOrd="1" destOrd="0" parTransId="{C53BD97B-0A0A-4E5B-B380-2F7CB25965D1}" sibTransId="{6A547398-83A2-4915-9341-0C6303E0DD92}"/>
    <dgm:cxn modelId="{E55EF5EA-E261-452E-A693-4F8327DC67E7}" type="presParOf" srcId="{3D99CE74-0A23-4290-AA57-6EF74FDBC310}" destId="{F5FA46CE-3A68-413F-8FDE-0C4E9652C464}" srcOrd="0" destOrd="0" presId="urn:microsoft.com/office/officeart/2005/8/layout/vList2"/>
    <dgm:cxn modelId="{5E95284E-7CAB-4472-9317-3B1F366F86E1}" type="presParOf" srcId="{3D99CE74-0A23-4290-AA57-6EF74FDBC310}" destId="{EBB56918-C74B-45C8-9739-D3450B573386}" srcOrd="1" destOrd="0" presId="urn:microsoft.com/office/officeart/2005/8/layout/vList2"/>
    <dgm:cxn modelId="{AA2BFA5B-EBC0-4231-ABBD-B5AD9F8AA88A}" type="presParOf" srcId="{3D99CE74-0A23-4290-AA57-6EF74FDBC310}" destId="{F38B207F-F6C6-4243-96F7-1F0841D64C0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0B4BD-A2AD-4A8B-995B-164C68230EF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B102A5-94B8-4798-ABDB-2A3211C1DAE7}">
      <dgm:prSet/>
      <dgm:spPr/>
      <dgm:t>
        <a:bodyPr/>
        <a:lstStyle/>
        <a:p>
          <a:r>
            <a:rPr lang="en-US" dirty="0"/>
            <a:t>What were the three main genres seen in our data set?</a:t>
          </a:r>
        </a:p>
      </dgm:t>
    </dgm:pt>
    <dgm:pt modelId="{FC26B5D1-0661-4023-BF62-6EE4AB660C08}" type="parTrans" cxnId="{EF131C86-1B90-42A9-A635-427F0A02C1ED}">
      <dgm:prSet/>
      <dgm:spPr/>
      <dgm:t>
        <a:bodyPr/>
        <a:lstStyle/>
        <a:p>
          <a:endParaRPr lang="en-US"/>
        </a:p>
      </dgm:t>
    </dgm:pt>
    <dgm:pt modelId="{F2907561-A3DA-4A27-8306-3C7FEBCE718C}" type="sibTrans" cxnId="{EF131C86-1B90-42A9-A635-427F0A02C1ED}">
      <dgm:prSet/>
      <dgm:spPr/>
      <dgm:t>
        <a:bodyPr/>
        <a:lstStyle/>
        <a:p>
          <a:endParaRPr lang="en-US"/>
        </a:p>
      </dgm:t>
    </dgm:pt>
    <dgm:pt modelId="{6E9395CE-36E1-4680-9E83-B5B8B8F35D91}">
      <dgm:prSet/>
      <dgm:spPr/>
      <dgm:t>
        <a:bodyPr/>
        <a:lstStyle/>
        <a:p>
          <a:r>
            <a:rPr lang="en-US" dirty="0"/>
            <a:t>What countries contributes most to these genres?</a:t>
          </a:r>
        </a:p>
      </dgm:t>
    </dgm:pt>
    <dgm:pt modelId="{A63F625D-A0AB-40B4-B20B-2D4D3797FCBF}" type="parTrans" cxnId="{6A4F88B1-2CFA-4265-BDD9-9B2742196AE5}">
      <dgm:prSet/>
      <dgm:spPr/>
      <dgm:t>
        <a:bodyPr/>
        <a:lstStyle/>
        <a:p>
          <a:endParaRPr lang="en-US"/>
        </a:p>
      </dgm:t>
    </dgm:pt>
    <dgm:pt modelId="{96E80193-37F5-43A9-88AD-B3F801852ACC}" type="sibTrans" cxnId="{6A4F88B1-2CFA-4265-BDD9-9B2742196AE5}">
      <dgm:prSet/>
      <dgm:spPr/>
      <dgm:t>
        <a:bodyPr/>
        <a:lstStyle/>
        <a:p>
          <a:endParaRPr lang="en-US"/>
        </a:p>
      </dgm:t>
    </dgm:pt>
    <dgm:pt modelId="{3D99CE74-0A23-4290-AA57-6EF74FDBC310}" type="pres">
      <dgm:prSet presAssocID="{3CC0B4BD-A2AD-4A8B-995B-164C68230EF1}" presName="linear" presStyleCnt="0">
        <dgm:presLayoutVars>
          <dgm:animLvl val="lvl"/>
          <dgm:resizeHandles val="exact"/>
        </dgm:presLayoutVars>
      </dgm:prSet>
      <dgm:spPr/>
    </dgm:pt>
    <dgm:pt modelId="{F5FA46CE-3A68-413F-8FDE-0C4E9652C464}" type="pres">
      <dgm:prSet presAssocID="{60B102A5-94B8-4798-ABDB-2A3211C1DA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3603CB-FD74-432F-9D9C-780B7459012D}" type="pres">
      <dgm:prSet presAssocID="{F2907561-A3DA-4A27-8306-3C7FEBCE718C}" presName="spacer" presStyleCnt="0"/>
      <dgm:spPr/>
    </dgm:pt>
    <dgm:pt modelId="{E157C57F-8D87-4FC2-A751-9CE3C53F495F}" type="pres">
      <dgm:prSet presAssocID="{6E9395CE-36E1-4680-9E83-B5B8B8F35D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B41D5F-D4D6-4C21-A859-C6FDBDF6A275}" type="presOf" srcId="{60B102A5-94B8-4798-ABDB-2A3211C1DAE7}" destId="{F5FA46CE-3A68-413F-8FDE-0C4E9652C464}" srcOrd="0" destOrd="0" presId="urn:microsoft.com/office/officeart/2005/8/layout/vList2"/>
    <dgm:cxn modelId="{EF131C86-1B90-42A9-A635-427F0A02C1ED}" srcId="{3CC0B4BD-A2AD-4A8B-995B-164C68230EF1}" destId="{60B102A5-94B8-4798-ABDB-2A3211C1DAE7}" srcOrd="0" destOrd="0" parTransId="{FC26B5D1-0661-4023-BF62-6EE4AB660C08}" sibTransId="{F2907561-A3DA-4A27-8306-3C7FEBCE718C}"/>
    <dgm:cxn modelId="{6A4F88B1-2CFA-4265-BDD9-9B2742196AE5}" srcId="{3CC0B4BD-A2AD-4A8B-995B-164C68230EF1}" destId="{6E9395CE-36E1-4680-9E83-B5B8B8F35D91}" srcOrd="1" destOrd="0" parTransId="{A63F625D-A0AB-40B4-B20B-2D4D3797FCBF}" sibTransId="{96E80193-37F5-43A9-88AD-B3F801852ACC}"/>
    <dgm:cxn modelId="{EA3AFAB3-AF9D-4BE1-ACB9-F801460A182B}" type="presOf" srcId="{3CC0B4BD-A2AD-4A8B-995B-164C68230EF1}" destId="{3D99CE74-0A23-4290-AA57-6EF74FDBC310}" srcOrd="0" destOrd="0" presId="urn:microsoft.com/office/officeart/2005/8/layout/vList2"/>
    <dgm:cxn modelId="{85174DC9-9CFD-4B4C-A1B0-D42FCD2BF2B4}" type="presOf" srcId="{6E9395CE-36E1-4680-9E83-B5B8B8F35D91}" destId="{E157C57F-8D87-4FC2-A751-9CE3C53F495F}" srcOrd="0" destOrd="0" presId="urn:microsoft.com/office/officeart/2005/8/layout/vList2"/>
    <dgm:cxn modelId="{E55EF5EA-E261-452E-A693-4F8327DC67E7}" type="presParOf" srcId="{3D99CE74-0A23-4290-AA57-6EF74FDBC310}" destId="{F5FA46CE-3A68-413F-8FDE-0C4E9652C464}" srcOrd="0" destOrd="0" presId="urn:microsoft.com/office/officeart/2005/8/layout/vList2"/>
    <dgm:cxn modelId="{9131CE4B-323D-4E46-B3AA-859DBAA706ED}" type="presParOf" srcId="{3D99CE74-0A23-4290-AA57-6EF74FDBC310}" destId="{C63603CB-FD74-432F-9D9C-780B7459012D}" srcOrd="1" destOrd="0" presId="urn:microsoft.com/office/officeart/2005/8/layout/vList2"/>
    <dgm:cxn modelId="{943F3219-CA9A-4141-8E20-23B58B9D18D0}" type="presParOf" srcId="{3D99CE74-0A23-4290-AA57-6EF74FDBC310}" destId="{E157C57F-8D87-4FC2-A751-9CE3C53F49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C0B4BD-A2AD-4A8B-995B-164C68230EF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BB29FC-5CB2-4935-8610-55128AA7DDD5}">
      <dgm:prSet/>
      <dgm:spPr/>
      <dgm:t>
        <a:bodyPr/>
        <a:lstStyle/>
        <a:p>
          <a:r>
            <a:rPr lang="en-US" dirty="0"/>
            <a:t>Does the year a game is release effect its sales?</a:t>
          </a:r>
        </a:p>
      </dgm:t>
    </dgm:pt>
    <dgm:pt modelId="{CBA27358-82D1-48DD-BBDC-026E0C9A839A}" type="parTrans" cxnId="{0DD3636D-61CF-4940-8C04-91CF61670373}">
      <dgm:prSet/>
      <dgm:spPr/>
    </dgm:pt>
    <dgm:pt modelId="{14EC6AD1-DD09-4DBB-8587-AA43FDC91AA8}" type="sibTrans" cxnId="{0DD3636D-61CF-4940-8C04-91CF61670373}">
      <dgm:prSet/>
      <dgm:spPr/>
    </dgm:pt>
    <dgm:pt modelId="{08C72C73-7701-4ED7-966D-07F0854A65CC}">
      <dgm:prSet/>
      <dgm:spPr/>
      <dgm:t>
        <a:bodyPr/>
        <a:lstStyle/>
        <a:p>
          <a:r>
            <a:rPr lang="en-US" dirty="0"/>
            <a:t>What were the peak years for video game sales?</a:t>
          </a:r>
        </a:p>
      </dgm:t>
    </dgm:pt>
    <dgm:pt modelId="{4DA9EB8D-7389-43F1-8CBF-4FF55683E8C4}" type="parTrans" cxnId="{E075285A-3F85-4082-B0E6-6799DB5CB1E2}">
      <dgm:prSet/>
      <dgm:spPr/>
    </dgm:pt>
    <dgm:pt modelId="{5B037F29-E23C-4AF2-96DB-386440587488}" type="sibTrans" cxnId="{E075285A-3F85-4082-B0E6-6799DB5CB1E2}">
      <dgm:prSet/>
      <dgm:spPr/>
    </dgm:pt>
    <dgm:pt modelId="{3D99CE74-0A23-4290-AA57-6EF74FDBC310}" type="pres">
      <dgm:prSet presAssocID="{3CC0B4BD-A2AD-4A8B-995B-164C68230EF1}" presName="linear" presStyleCnt="0">
        <dgm:presLayoutVars>
          <dgm:animLvl val="lvl"/>
          <dgm:resizeHandles val="exact"/>
        </dgm:presLayoutVars>
      </dgm:prSet>
      <dgm:spPr/>
    </dgm:pt>
    <dgm:pt modelId="{B6F83402-2B03-4351-88E2-E33DCC32952B}" type="pres">
      <dgm:prSet presAssocID="{F9BB29FC-5CB2-4935-8610-55128AA7DD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29FC20-EDA2-4009-9713-FB397C2C2377}" type="pres">
      <dgm:prSet presAssocID="{14EC6AD1-DD09-4DBB-8587-AA43FDC91AA8}" presName="spacer" presStyleCnt="0"/>
      <dgm:spPr/>
    </dgm:pt>
    <dgm:pt modelId="{9E7F5FEF-0AA5-44B4-B93D-2FF668C96E0A}" type="pres">
      <dgm:prSet presAssocID="{08C72C73-7701-4ED7-966D-07F0854A65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DF413E-806B-4B31-9C3D-14D745A87C4E}" type="presOf" srcId="{F9BB29FC-5CB2-4935-8610-55128AA7DDD5}" destId="{B6F83402-2B03-4351-88E2-E33DCC32952B}" srcOrd="0" destOrd="0" presId="urn:microsoft.com/office/officeart/2005/8/layout/vList2"/>
    <dgm:cxn modelId="{0DD3636D-61CF-4940-8C04-91CF61670373}" srcId="{3CC0B4BD-A2AD-4A8B-995B-164C68230EF1}" destId="{F9BB29FC-5CB2-4935-8610-55128AA7DDD5}" srcOrd="0" destOrd="0" parTransId="{CBA27358-82D1-48DD-BBDC-026E0C9A839A}" sibTransId="{14EC6AD1-DD09-4DBB-8587-AA43FDC91AA8}"/>
    <dgm:cxn modelId="{E075285A-3F85-4082-B0E6-6799DB5CB1E2}" srcId="{3CC0B4BD-A2AD-4A8B-995B-164C68230EF1}" destId="{08C72C73-7701-4ED7-966D-07F0854A65CC}" srcOrd="1" destOrd="0" parTransId="{4DA9EB8D-7389-43F1-8CBF-4FF55683E8C4}" sibTransId="{5B037F29-E23C-4AF2-96DB-386440587488}"/>
    <dgm:cxn modelId="{927E187D-247B-437F-8606-0FBC1F6AFEB3}" type="presOf" srcId="{08C72C73-7701-4ED7-966D-07F0854A65CC}" destId="{9E7F5FEF-0AA5-44B4-B93D-2FF668C96E0A}" srcOrd="0" destOrd="0" presId="urn:microsoft.com/office/officeart/2005/8/layout/vList2"/>
    <dgm:cxn modelId="{EA3AFAB3-AF9D-4BE1-ACB9-F801460A182B}" type="presOf" srcId="{3CC0B4BD-A2AD-4A8B-995B-164C68230EF1}" destId="{3D99CE74-0A23-4290-AA57-6EF74FDBC310}" srcOrd="0" destOrd="0" presId="urn:microsoft.com/office/officeart/2005/8/layout/vList2"/>
    <dgm:cxn modelId="{6B1A2FB5-8DEF-4541-BF3F-FA8B3DECF1EF}" type="presParOf" srcId="{3D99CE74-0A23-4290-AA57-6EF74FDBC310}" destId="{B6F83402-2B03-4351-88E2-E33DCC32952B}" srcOrd="0" destOrd="0" presId="urn:microsoft.com/office/officeart/2005/8/layout/vList2"/>
    <dgm:cxn modelId="{E4553F5F-6375-4DFB-8B0A-B4DF1F3C49E7}" type="presParOf" srcId="{3D99CE74-0A23-4290-AA57-6EF74FDBC310}" destId="{9B29FC20-EDA2-4009-9713-FB397C2C2377}" srcOrd="1" destOrd="0" presId="urn:microsoft.com/office/officeart/2005/8/layout/vList2"/>
    <dgm:cxn modelId="{8715CF58-BB85-4A64-A1DA-D495C8588B07}" type="presParOf" srcId="{3D99CE74-0A23-4290-AA57-6EF74FDBC310}" destId="{9E7F5FEF-0AA5-44B4-B93D-2FF668C96E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46CE-3A68-413F-8FDE-0C4E9652C464}">
      <dsp:nvSpPr>
        <dsp:cNvPr id="0" name=""/>
        <dsp:cNvSpPr/>
      </dsp:nvSpPr>
      <dsp:spPr>
        <a:xfrm>
          <a:off x="0" y="3007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Platforms had the highest sales?</a:t>
          </a:r>
        </a:p>
      </dsp:txBody>
      <dsp:txXfrm>
        <a:off x="128347" y="158417"/>
        <a:ext cx="6410139" cy="2372515"/>
      </dsp:txXfrm>
    </dsp:sp>
    <dsp:sp modelId="{32E96B20-50B1-4801-A15E-CA18D15CA6CF}">
      <dsp:nvSpPr>
        <dsp:cNvPr id="0" name=""/>
        <dsp:cNvSpPr/>
      </dsp:nvSpPr>
      <dsp:spPr>
        <a:xfrm>
          <a:off x="0" y="279464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-5785414"/>
                <a:satOff val="0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85414"/>
                <a:satOff val="0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85414"/>
                <a:satOff val="0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What Platforms are most prominent in each major region?</a:t>
          </a:r>
        </a:p>
      </dsp:txBody>
      <dsp:txXfrm>
        <a:off x="128347" y="2922987"/>
        <a:ext cx="6410139" cy="237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46CE-3A68-413F-8FDE-0C4E9652C464}">
      <dsp:nvSpPr>
        <dsp:cNvPr id="0" name=""/>
        <dsp:cNvSpPr/>
      </dsp:nvSpPr>
      <dsp:spPr>
        <a:xfrm>
          <a:off x="0" y="3007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Genres had the highest sales?</a:t>
          </a:r>
        </a:p>
      </dsp:txBody>
      <dsp:txXfrm>
        <a:off x="128347" y="158417"/>
        <a:ext cx="6410139" cy="2372515"/>
      </dsp:txXfrm>
    </dsp:sp>
    <dsp:sp modelId="{F38B207F-F6C6-4243-96F7-1F0841D64C03}">
      <dsp:nvSpPr>
        <dsp:cNvPr id="0" name=""/>
        <dsp:cNvSpPr/>
      </dsp:nvSpPr>
      <dsp:spPr>
        <a:xfrm>
          <a:off x="0" y="2794640"/>
          <a:ext cx="6666833" cy="2629209"/>
        </a:xfrm>
        <a:prstGeom prst="roundRect">
          <a:avLst/>
        </a:prstGeom>
        <a:gradFill rotWithShape="0">
          <a:gsLst>
            <a:gs pos="0">
              <a:schemeClr val="accent5">
                <a:hueOff val="-5785414"/>
                <a:satOff val="0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85414"/>
                <a:satOff val="0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85414"/>
                <a:satOff val="0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What Genres are most prominent in each major region?</a:t>
          </a:r>
        </a:p>
      </dsp:txBody>
      <dsp:txXfrm>
        <a:off x="128347" y="2922987"/>
        <a:ext cx="6410139" cy="2372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46CE-3A68-413F-8FDE-0C4E9652C464}">
      <dsp:nvSpPr>
        <dsp:cNvPr id="0" name=""/>
        <dsp:cNvSpPr/>
      </dsp:nvSpPr>
      <dsp:spPr>
        <a:xfrm>
          <a:off x="0" y="18320"/>
          <a:ext cx="6666833" cy="26395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were the three main genres seen in our data set?</a:t>
          </a:r>
        </a:p>
      </dsp:txBody>
      <dsp:txXfrm>
        <a:off x="128851" y="147171"/>
        <a:ext cx="6409131" cy="2381817"/>
      </dsp:txXfrm>
    </dsp:sp>
    <dsp:sp modelId="{E157C57F-8D87-4FC2-A751-9CE3C53F495F}">
      <dsp:nvSpPr>
        <dsp:cNvPr id="0" name=""/>
        <dsp:cNvSpPr/>
      </dsp:nvSpPr>
      <dsp:spPr>
        <a:xfrm>
          <a:off x="0" y="2796080"/>
          <a:ext cx="6666833" cy="2639519"/>
        </a:xfrm>
        <a:prstGeom prst="roundRect">
          <a:avLst/>
        </a:prstGeom>
        <a:gradFill rotWithShape="0">
          <a:gsLst>
            <a:gs pos="0">
              <a:schemeClr val="accent5">
                <a:hueOff val="-5785414"/>
                <a:satOff val="0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85414"/>
                <a:satOff val="0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85414"/>
                <a:satOff val="0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countries contributes most to these genres?</a:t>
          </a:r>
        </a:p>
      </dsp:txBody>
      <dsp:txXfrm>
        <a:off x="128851" y="2924931"/>
        <a:ext cx="6409131" cy="2381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3402-2B03-4351-88E2-E33DCC32952B}">
      <dsp:nvSpPr>
        <dsp:cNvPr id="0" name=""/>
        <dsp:cNvSpPr/>
      </dsp:nvSpPr>
      <dsp:spPr>
        <a:xfrm>
          <a:off x="0" y="18320"/>
          <a:ext cx="6666833" cy="26395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Does the year a game is release effect its sales?</a:t>
          </a:r>
        </a:p>
      </dsp:txBody>
      <dsp:txXfrm>
        <a:off x="128851" y="147171"/>
        <a:ext cx="6409131" cy="2381817"/>
      </dsp:txXfrm>
    </dsp:sp>
    <dsp:sp modelId="{9E7F5FEF-0AA5-44B4-B93D-2FF668C96E0A}">
      <dsp:nvSpPr>
        <dsp:cNvPr id="0" name=""/>
        <dsp:cNvSpPr/>
      </dsp:nvSpPr>
      <dsp:spPr>
        <a:xfrm>
          <a:off x="0" y="2796080"/>
          <a:ext cx="6666833" cy="2639519"/>
        </a:xfrm>
        <a:prstGeom prst="roundRect">
          <a:avLst/>
        </a:prstGeom>
        <a:gradFill rotWithShape="0">
          <a:gsLst>
            <a:gs pos="0">
              <a:schemeClr val="accent5">
                <a:hueOff val="-5785414"/>
                <a:satOff val="0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85414"/>
                <a:satOff val="0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85414"/>
                <a:satOff val="0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What were the peak years for video game sales?</a:t>
          </a:r>
        </a:p>
      </dsp:txBody>
      <dsp:txXfrm>
        <a:off x="128851" y="2924931"/>
        <a:ext cx="6409131" cy="2381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1456-C296-4766-B7A4-3084CF1F380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0A45-14A3-48FC-B6E5-6C0CEFC6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30A45-14A3-48FC-B6E5-6C0CEFC62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5775-6C06-B404-AD2E-E51EAFC33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741C0-B5F1-517E-CDEB-273BE1297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E09B-A5E7-0478-E7EB-4E0D15F4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A6D9D-2C52-9FB4-9B74-B1A3344F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6292-C0A1-F26A-2A64-D4FA9398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6663-1812-04F1-26AC-3D702754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57F6-3034-A889-69B7-DB2AE57C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C188-7D0F-30E2-A646-EC488D2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E747-B92A-50C3-C88F-F96DA7B6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E0D3-7645-806B-89E3-CFC0467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CFFC-A8F7-4483-77BF-D4042263E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BDE2-A877-EA51-A7E9-01BAFCF8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0790-8991-106E-38FC-6B8DE4D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5658-2E3A-7D00-B388-6C9B6A53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3421-3AD8-32B1-37A7-EFEEE235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A0FF-789B-09C7-83E9-3B0FA983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178C-B3BD-5E2A-32CA-02890833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F28F-2696-A6E5-D6AA-E3E3A478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97AC-4195-8631-7A8E-553A0A18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A527C-5A48-C4CE-D926-52B4C928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C34B-E16B-4579-934E-4CC4D355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F18C-5198-9FB4-6EAF-992E6164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A0A3-CA29-DB6D-E509-37F46242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82D3-8F22-61D3-D003-0781821D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18C4-F180-ADA7-FB3B-38341D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D0A6-C183-78F9-26AB-CA790BBA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8146-D228-9ED6-F6A6-DE7F90D69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DE05E-732B-B1CC-D50B-D0CC603E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DDF6-2593-484B-544B-173706DC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C6DCA-F2C3-C764-F794-0A9A4A62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0EB-AB68-A103-1D0E-81F49D7A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5BCD-E9E6-8F60-F8ED-B4AFD7EE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C36-0C10-3661-C580-EA257BE8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47BA-0F66-75B9-87E3-3D77410D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4A60-B0AE-D37A-AFB7-6C44D0C6D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4911A-C4BA-FA59-530D-EB9BA1F1B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96488-3644-F03D-63CC-3901CD5E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20571-2B3E-4064-06C0-1E5EE263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0B82-3BF2-128A-AE91-0C366F45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CFA3-06C8-F982-0846-0382F78E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B10B7-C417-3B80-83B2-8119FC97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82A2-E56D-65BA-844B-6CAC2AB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A3303-BFBE-4241-B0F9-5E679583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C6885-D4FD-71BE-1F16-45804069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7EED-60E9-2D4B-E1ED-9C3422A4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75E6-D175-0F64-D498-56D38FBB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9C79-1B44-21F5-38AA-16354D1A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582A-D2B5-5FDD-120C-310F68CF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338C-B283-1F8F-44B0-41B36070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6A96-D319-5DE1-E948-70E72776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3AC5-03EA-959B-06BB-69513AC8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E7F9-3E04-AADF-0D14-DBB1C55D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6497-0DC1-B923-290E-DB877698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E497F-ED45-4E7B-A227-A8DB7FE56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1C5EB-436B-A9B6-0257-A96C2DAF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4EC19-6441-C245-2A2A-AE04C30C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978A-15B8-9274-555B-79AC27BD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54C9C-97D8-40B8-4692-D53D04A2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0FA2E-1C04-1D6C-6F7D-3E2B47B2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6FF5-3AAD-B0EB-E1FC-8819C097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3FEE-BCCD-23C1-377F-812779DBA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9027E-0FD5-4CFC-8C65-918CBE60C19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55DE-38CD-CEC5-F7D4-94DE9DBBD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742D-3819-BDEE-58FB-F826E310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964EE-4BD1-42C9-B499-D55CDF863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Colored Gadgets">
            <a:extLst>
              <a:ext uri="{FF2B5EF4-FFF2-40B4-BE49-F238E27FC236}">
                <a16:creationId xmlns:a16="http://schemas.microsoft.com/office/drawing/2014/main" id="{A71C9778-96C2-1330-D49A-2AE260EE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2077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4EF92-E9CB-B515-92E2-E965DA78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Video </a:t>
            </a:r>
            <a:r>
              <a:rPr lang="en-US" sz="4000">
                <a:solidFill>
                  <a:srgbClr val="FFFFFF"/>
                </a:solidFill>
              </a:rPr>
              <a:t>Games Sales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0DC0-A96D-1497-F513-51797D0F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Daniel Sterling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Aaron Suarez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Ivelisse Montero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D9399A03-2CD8-F540-59BC-671B7793F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B3FAF-9CC4-9300-1DCA-BB2738A7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5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EB665904-8A24-A138-53CF-4B527251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DA42B-EF97-8526-F1BC-E798B781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Shooter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3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5C18C-61E8-160F-AE44-9284BD30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54FAAD-9FE7-C13E-99F5-D7BA1F7D8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4697F-4C81-808F-E7E4-6BEF5F2D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B30EA8-E120-E2D5-A195-F71B5C82A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343D93-6FA9-BB83-0549-FE0E6468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9A8FD02-4D49-0075-A056-723A2261B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3D16-B61E-E930-4770-F00D7F58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9B3A-64E5-8AC3-E438-5B950E29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Correlation Between Years and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61AB7-8AD7-BAC8-8388-955598543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3438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3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1D763-C3E4-2F07-9D5F-2159EAF1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AF2C-A4A5-B860-9075-4D1B2C0B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Platform Sales</a:t>
            </a:r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2CCFA6D7-C726-18B1-3113-4AAAD253D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48226"/>
            <a:ext cx="7188199" cy="35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270F7-277A-0C58-7F9C-2EE63528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Platform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C8FAF-B236-77CC-AF6E-0281EC4F0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7593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5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AC84-9CA8-2307-5660-794FA1CB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Platform Sales</a:t>
            </a:r>
          </a:p>
        </p:txBody>
      </p:sp>
      <p:pic>
        <p:nvPicPr>
          <p:cNvPr id="5" name="Picture 4" descr="A graph of a number of green columns&#10;&#10;Description automatically generated with medium confidence">
            <a:extLst>
              <a:ext uri="{FF2B5EF4-FFF2-40B4-BE49-F238E27FC236}">
                <a16:creationId xmlns:a16="http://schemas.microsoft.com/office/drawing/2014/main" id="{79C7AF41-7961-FD41-09EF-22FA8967D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87654"/>
            <a:ext cx="7188199" cy="40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A6D92-9BF3-656B-0DCF-A6BAECB0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Platform Sales by 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a number of platforms&#10;&#10;Description automatically generated with medium confidence">
            <a:extLst>
              <a:ext uri="{FF2B5EF4-FFF2-40B4-BE49-F238E27FC236}">
                <a16:creationId xmlns:a16="http://schemas.microsoft.com/office/drawing/2014/main" id="{FC47FECA-18D9-6450-6BF0-C270B27C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3691998"/>
            <a:ext cx="3703320" cy="2120150"/>
          </a:xfrm>
          <a:prstGeom prst="rect">
            <a:avLst/>
          </a:prstGeom>
        </p:spPr>
      </p:pic>
      <p:pic>
        <p:nvPicPr>
          <p:cNvPr id="7" name="Picture 6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1904F0BD-29FB-6ACB-93C2-E1421378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85260"/>
            <a:ext cx="3703320" cy="2120150"/>
          </a:xfrm>
          <a:prstGeom prst="rect">
            <a:avLst/>
          </a:prstGeom>
        </p:spPr>
      </p:pic>
      <p:pic>
        <p:nvPicPr>
          <p:cNvPr id="5" name="Picture 4" descr="A graph of a number of red columns&#10;&#10;Description automatically generated with medium confidence">
            <a:extLst>
              <a:ext uri="{FF2B5EF4-FFF2-40B4-BE49-F238E27FC236}">
                <a16:creationId xmlns:a16="http://schemas.microsoft.com/office/drawing/2014/main" id="{6C595449-3F55-2B90-D417-186169474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99" y="1085260"/>
            <a:ext cx="3703320" cy="2120150"/>
          </a:xfrm>
          <a:prstGeom prst="rect">
            <a:avLst/>
          </a:prstGeom>
        </p:spPr>
      </p:pic>
      <p:pic>
        <p:nvPicPr>
          <p:cNvPr id="9" name="Picture 8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B298C878-1D38-E795-B07C-7D093DE9D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9" y="3691998"/>
            <a:ext cx="3703320" cy="21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8FC7E-64CF-C516-F3E5-F5F70A81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8EE8A9-DD55-4C4C-63B4-D8929CBC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D6D60-F931-2696-EAFC-4B9EB8FC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DC8F97-0774-45E6-0FD3-CAC1BA11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BD4632-5AB4-A9D4-B605-5C0A716AB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BAEA74-6BD2-5F2F-94F6-2BC658CA4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C4AC3-6943-C126-EB88-12D456F08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EC0E-4ECB-579D-B2AF-27AC9EAD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Genre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32BE2C-3236-9F3F-8BC9-0F98A33E2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2126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2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3919-4C0A-7325-AF96-0221CE14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Genre Sales</a:t>
            </a:r>
          </a:p>
        </p:txBody>
      </p:sp>
      <p:pic>
        <p:nvPicPr>
          <p:cNvPr id="5" name="Picture 4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3D210CF1-F29D-9606-CACF-9103FAC0F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E7FD3-D20B-722F-93B5-5FF3AC58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Genre Sales by 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A94D8EF-FD41-D042-DB31-92D3314B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99" y="3670914"/>
            <a:ext cx="3703320" cy="2221991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AF98353-71EB-ACF7-E798-4F084872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1034339"/>
            <a:ext cx="3703320" cy="2221991"/>
          </a:xfrm>
          <a:prstGeom prst="rect">
            <a:avLst/>
          </a:prstGeom>
        </p:spPr>
      </p:pic>
      <p:pic>
        <p:nvPicPr>
          <p:cNvPr id="11" name="Picture 10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9F8EA9A0-F128-58DA-2C2E-49AE85F2A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572" y="3672625"/>
            <a:ext cx="3703320" cy="2221991"/>
          </a:xfrm>
          <a:prstGeom prst="rect">
            <a:avLst/>
          </a:prstGeom>
        </p:spPr>
      </p:pic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2C55CEC-2D72-F4A3-0D82-C3A8E6F09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77" y="1034338"/>
            <a:ext cx="3703320" cy="22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2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243A0-0323-9F27-6D50-838EEE61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449D21-EAAE-E83B-91CB-E1BE632E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040418-B247-3FC7-DFF4-B9C4D0F8B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13FC56-CB85-1328-2DF9-3BAB15235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10C9A-2F76-EA89-8726-2D4CAA0A9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3395C8-1A92-7669-C836-6ECCFF79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4E50F8-DB6A-6613-1643-65ADD841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2D225-C205-96C5-90EB-3FF7BC8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Major Contributions to Genre Sales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07E78-0C7F-17D9-1972-054EC51C8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552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3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CFEB7CC-F3BC-979B-955A-7429B5383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4FAE-863F-774B-CAA7-525E982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0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C0C0C"/>
      </a:dk1>
      <a:lt1>
        <a:srgbClr val="C2C2C2"/>
      </a:lt1>
      <a:dk2>
        <a:srgbClr val="484848"/>
      </a:dk2>
      <a:lt2>
        <a:srgbClr val="E6E6E6"/>
      </a:lt2>
      <a:accent1>
        <a:srgbClr val="EF6F6C"/>
      </a:accent1>
      <a:accent2>
        <a:srgbClr val="63458A"/>
      </a:accent2>
      <a:accent3>
        <a:srgbClr val="297373"/>
      </a:accent3>
      <a:accent4>
        <a:srgbClr val="63458A"/>
      </a:accent4>
      <a:accent5>
        <a:srgbClr val="7F96FF"/>
      </a:accent5>
      <a:accent6>
        <a:srgbClr val="77FF94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119</Words>
  <Application>Microsoft Office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Video Games Sales</vt:lpstr>
      <vt:lpstr>Platform Sales</vt:lpstr>
      <vt:lpstr>Global Platform Sales</vt:lpstr>
      <vt:lpstr>Platform Sales by Region</vt:lpstr>
      <vt:lpstr>Genre Sales</vt:lpstr>
      <vt:lpstr>Global Genre Sales</vt:lpstr>
      <vt:lpstr>Genre Sales by Region</vt:lpstr>
      <vt:lpstr>Major Contributions to Genre Sales</vt:lpstr>
      <vt:lpstr>Action</vt:lpstr>
      <vt:lpstr>Sports</vt:lpstr>
      <vt:lpstr>Shooter</vt:lpstr>
      <vt:lpstr>Correlation Between Years and Sales</vt:lpstr>
      <vt:lpstr>Global Platform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Sterling</dc:creator>
  <cp:lastModifiedBy>Danny Sterling</cp:lastModifiedBy>
  <cp:revision>1</cp:revision>
  <dcterms:created xsi:type="dcterms:W3CDTF">2024-12-04T01:16:49Z</dcterms:created>
  <dcterms:modified xsi:type="dcterms:W3CDTF">2024-12-05T08:09:17Z</dcterms:modified>
</cp:coreProperties>
</file>